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3" r:id="rId25"/>
    <p:sldId id="284" r:id="rId26"/>
    <p:sldId id="285" r:id="rId27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4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7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3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1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0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1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5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3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5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8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8A2F7-1810-464C-B665-7A8806042FF0}" type="datetimeFigureOut">
              <a:rPr lang="en-US" smtClean="0"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7BC52-CEAA-499A-9694-4DA232019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2933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2732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158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8907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4304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507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9820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7682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6700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666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799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7271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996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8361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518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2640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4633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326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229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2730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80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789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019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85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5245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857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IMGTemp</dc:creator>
  <cp:lastModifiedBy>IMGTemp</cp:lastModifiedBy>
  <cp:revision>1</cp:revision>
  <dcterms:created xsi:type="dcterms:W3CDTF">2015-01-23T17:39:12Z</dcterms:created>
  <dcterms:modified xsi:type="dcterms:W3CDTF">2015-01-23T17:41:16Z</dcterms:modified>
</cp:coreProperties>
</file>