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72" r:id="rId15"/>
  </p:sldIdLst>
  <p:sldSz cx="6145213" cy="4178300"/>
  <p:notesSz cx="6858000" cy="9144000"/>
  <p:photoAlbum/>
  <p:defaultTextStyle>
    <a:defPPr>
      <a:defRPr lang="en-US"/>
    </a:defPPr>
    <a:lvl1pPr marL="0" algn="l" defTabSz="495513" rtl="0" eaLnBrk="1" latinLnBrk="0" hangingPunct="1">
      <a:defRPr sz="975" kern="1200">
        <a:solidFill>
          <a:schemeClr val="tx1"/>
        </a:solidFill>
        <a:latin typeface="+mn-lt"/>
        <a:ea typeface="+mn-ea"/>
        <a:cs typeface="+mn-cs"/>
      </a:defRPr>
    </a:lvl1pPr>
    <a:lvl2pPr marL="247757" algn="l" defTabSz="495513" rtl="0" eaLnBrk="1" latinLnBrk="0" hangingPunct="1">
      <a:defRPr sz="975" kern="1200">
        <a:solidFill>
          <a:schemeClr val="tx1"/>
        </a:solidFill>
        <a:latin typeface="+mn-lt"/>
        <a:ea typeface="+mn-ea"/>
        <a:cs typeface="+mn-cs"/>
      </a:defRPr>
    </a:lvl2pPr>
    <a:lvl3pPr marL="495513" algn="l" defTabSz="495513" rtl="0" eaLnBrk="1" latinLnBrk="0" hangingPunct="1">
      <a:defRPr sz="975" kern="1200">
        <a:solidFill>
          <a:schemeClr val="tx1"/>
        </a:solidFill>
        <a:latin typeface="+mn-lt"/>
        <a:ea typeface="+mn-ea"/>
        <a:cs typeface="+mn-cs"/>
      </a:defRPr>
    </a:lvl3pPr>
    <a:lvl4pPr marL="743270" algn="l" defTabSz="495513" rtl="0" eaLnBrk="1" latinLnBrk="0" hangingPunct="1">
      <a:defRPr sz="975" kern="1200">
        <a:solidFill>
          <a:schemeClr val="tx1"/>
        </a:solidFill>
        <a:latin typeface="+mn-lt"/>
        <a:ea typeface="+mn-ea"/>
        <a:cs typeface="+mn-cs"/>
      </a:defRPr>
    </a:lvl4pPr>
    <a:lvl5pPr marL="991027" algn="l" defTabSz="495513" rtl="0" eaLnBrk="1" latinLnBrk="0" hangingPunct="1">
      <a:defRPr sz="975" kern="1200">
        <a:solidFill>
          <a:schemeClr val="tx1"/>
        </a:solidFill>
        <a:latin typeface="+mn-lt"/>
        <a:ea typeface="+mn-ea"/>
        <a:cs typeface="+mn-cs"/>
      </a:defRPr>
    </a:lvl5pPr>
    <a:lvl6pPr marL="1238783" algn="l" defTabSz="495513" rtl="0" eaLnBrk="1" latinLnBrk="0" hangingPunct="1">
      <a:defRPr sz="975" kern="1200">
        <a:solidFill>
          <a:schemeClr val="tx1"/>
        </a:solidFill>
        <a:latin typeface="+mn-lt"/>
        <a:ea typeface="+mn-ea"/>
        <a:cs typeface="+mn-cs"/>
      </a:defRPr>
    </a:lvl6pPr>
    <a:lvl7pPr marL="1486540" algn="l" defTabSz="495513" rtl="0" eaLnBrk="1" latinLnBrk="0" hangingPunct="1">
      <a:defRPr sz="975" kern="1200">
        <a:solidFill>
          <a:schemeClr val="tx1"/>
        </a:solidFill>
        <a:latin typeface="+mn-lt"/>
        <a:ea typeface="+mn-ea"/>
        <a:cs typeface="+mn-cs"/>
      </a:defRPr>
    </a:lvl7pPr>
    <a:lvl8pPr marL="1734297" algn="l" defTabSz="495513" rtl="0" eaLnBrk="1" latinLnBrk="0" hangingPunct="1">
      <a:defRPr sz="975" kern="1200">
        <a:solidFill>
          <a:schemeClr val="tx1"/>
        </a:solidFill>
        <a:latin typeface="+mn-lt"/>
        <a:ea typeface="+mn-ea"/>
        <a:cs typeface="+mn-cs"/>
      </a:defRPr>
    </a:lvl8pPr>
    <a:lvl9pPr marL="1982053" algn="l" defTabSz="495513" rtl="0" eaLnBrk="1" latinLnBrk="0" hangingPunct="1">
      <a:defRPr sz="975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0" d="100"/>
          <a:sy n="140" d="100"/>
        </p:scale>
        <p:origin x="128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891" y="683810"/>
            <a:ext cx="5223431" cy="1454667"/>
          </a:xfrm>
        </p:spPr>
        <p:txBody>
          <a:bodyPr anchor="b"/>
          <a:lstStyle>
            <a:lvl1pPr algn="ctr">
              <a:defRPr sz="365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152" y="2194575"/>
            <a:ext cx="4608910" cy="1008788"/>
          </a:xfrm>
        </p:spPr>
        <p:txBody>
          <a:bodyPr/>
          <a:lstStyle>
            <a:lvl1pPr marL="0" indent="0" algn="ctr">
              <a:buNone/>
              <a:defRPr sz="1462"/>
            </a:lvl1pPr>
            <a:lvl2pPr marL="278572" indent="0" algn="ctr">
              <a:buNone/>
              <a:defRPr sz="1219"/>
            </a:lvl2pPr>
            <a:lvl3pPr marL="557144" indent="0" algn="ctr">
              <a:buNone/>
              <a:defRPr sz="1097"/>
            </a:lvl3pPr>
            <a:lvl4pPr marL="835716" indent="0" algn="ctr">
              <a:buNone/>
              <a:defRPr sz="975"/>
            </a:lvl4pPr>
            <a:lvl5pPr marL="1114288" indent="0" algn="ctr">
              <a:buNone/>
              <a:defRPr sz="975"/>
            </a:lvl5pPr>
            <a:lvl6pPr marL="1392860" indent="0" algn="ctr">
              <a:buNone/>
              <a:defRPr sz="975"/>
            </a:lvl6pPr>
            <a:lvl7pPr marL="1671432" indent="0" algn="ctr">
              <a:buNone/>
              <a:defRPr sz="975"/>
            </a:lvl7pPr>
            <a:lvl8pPr marL="1950004" indent="0" algn="ctr">
              <a:buNone/>
              <a:defRPr sz="975"/>
            </a:lvl8pPr>
            <a:lvl9pPr marL="2228576" indent="0" algn="ctr">
              <a:buNone/>
              <a:defRPr sz="975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5BB9F-EE30-4018-AF6C-BF816A025F24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74B0D-C4F6-4D15-8630-F7D82E408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67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5BB9F-EE30-4018-AF6C-BF816A025F24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74B0D-C4F6-4D15-8630-F7D82E408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7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97668" y="222456"/>
            <a:ext cx="1325062" cy="35409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2484" y="222456"/>
            <a:ext cx="3898369" cy="35409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5BB9F-EE30-4018-AF6C-BF816A025F24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74B0D-C4F6-4D15-8630-F7D82E408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93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5BB9F-EE30-4018-AF6C-BF816A025F24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74B0D-C4F6-4D15-8630-F7D82E408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61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283" y="1041675"/>
            <a:ext cx="5300246" cy="1738056"/>
          </a:xfrm>
        </p:spPr>
        <p:txBody>
          <a:bodyPr anchor="b"/>
          <a:lstStyle>
            <a:lvl1pPr>
              <a:defRPr sz="365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283" y="2796174"/>
            <a:ext cx="5300246" cy="914003"/>
          </a:xfrm>
        </p:spPr>
        <p:txBody>
          <a:bodyPr/>
          <a:lstStyle>
            <a:lvl1pPr marL="0" indent="0">
              <a:buNone/>
              <a:defRPr sz="1462">
                <a:solidFill>
                  <a:schemeClr val="tx1"/>
                </a:solidFill>
              </a:defRPr>
            </a:lvl1pPr>
            <a:lvl2pPr marL="278572" indent="0">
              <a:buNone/>
              <a:defRPr sz="1219">
                <a:solidFill>
                  <a:schemeClr val="tx1">
                    <a:tint val="75000"/>
                  </a:schemeClr>
                </a:solidFill>
              </a:defRPr>
            </a:lvl2pPr>
            <a:lvl3pPr marL="557144" indent="0">
              <a:buNone/>
              <a:defRPr sz="1097">
                <a:solidFill>
                  <a:schemeClr val="tx1">
                    <a:tint val="75000"/>
                  </a:schemeClr>
                </a:solidFill>
              </a:defRPr>
            </a:lvl3pPr>
            <a:lvl4pPr marL="835716" indent="0">
              <a:buNone/>
              <a:defRPr sz="975">
                <a:solidFill>
                  <a:schemeClr val="tx1">
                    <a:tint val="75000"/>
                  </a:schemeClr>
                </a:solidFill>
              </a:defRPr>
            </a:lvl4pPr>
            <a:lvl5pPr marL="1114288" indent="0">
              <a:buNone/>
              <a:defRPr sz="975">
                <a:solidFill>
                  <a:schemeClr val="tx1">
                    <a:tint val="75000"/>
                  </a:schemeClr>
                </a:solidFill>
              </a:defRPr>
            </a:lvl5pPr>
            <a:lvl6pPr marL="1392860" indent="0">
              <a:buNone/>
              <a:defRPr sz="975">
                <a:solidFill>
                  <a:schemeClr val="tx1">
                    <a:tint val="75000"/>
                  </a:schemeClr>
                </a:solidFill>
              </a:defRPr>
            </a:lvl6pPr>
            <a:lvl7pPr marL="1671432" indent="0">
              <a:buNone/>
              <a:defRPr sz="975">
                <a:solidFill>
                  <a:schemeClr val="tx1">
                    <a:tint val="75000"/>
                  </a:schemeClr>
                </a:solidFill>
              </a:defRPr>
            </a:lvl7pPr>
            <a:lvl8pPr marL="1950004" indent="0">
              <a:buNone/>
              <a:defRPr sz="975">
                <a:solidFill>
                  <a:schemeClr val="tx1">
                    <a:tint val="75000"/>
                  </a:schemeClr>
                </a:solidFill>
              </a:defRPr>
            </a:lvl8pPr>
            <a:lvl9pPr marL="2228576" indent="0">
              <a:buNone/>
              <a:defRPr sz="9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5BB9F-EE30-4018-AF6C-BF816A025F24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74B0D-C4F6-4D15-8630-F7D82E408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586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483" y="1112279"/>
            <a:ext cx="2611716" cy="265109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11014" y="1112279"/>
            <a:ext cx="2611716" cy="265109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5BB9F-EE30-4018-AF6C-BF816A025F24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74B0D-C4F6-4D15-8630-F7D82E408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598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84" y="222456"/>
            <a:ext cx="5300246" cy="8076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3284" y="1024264"/>
            <a:ext cx="2599713" cy="501976"/>
          </a:xfrm>
        </p:spPr>
        <p:txBody>
          <a:bodyPr anchor="b"/>
          <a:lstStyle>
            <a:lvl1pPr marL="0" indent="0">
              <a:buNone/>
              <a:defRPr sz="1462" b="1"/>
            </a:lvl1pPr>
            <a:lvl2pPr marL="278572" indent="0">
              <a:buNone/>
              <a:defRPr sz="1219" b="1"/>
            </a:lvl2pPr>
            <a:lvl3pPr marL="557144" indent="0">
              <a:buNone/>
              <a:defRPr sz="1097" b="1"/>
            </a:lvl3pPr>
            <a:lvl4pPr marL="835716" indent="0">
              <a:buNone/>
              <a:defRPr sz="975" b="1"/>
            </a:lvl4pPr>
            <a:lvl5pPr marL="1114288" indent="0">
              <a:buNone/>
              <a:defRPr sz="975" b="1"/>
            </a:lvl5pPr>
            <a:lvl6pPr marL="1392860" indent="0">
              <a:buNone/>
              <a:defRPr sz="975" b="1"/>
            </a:lvl6pPr>
            <a:lvl7pPr marL="1671432" indent="0">
              <a:buNone/>
              <a:defRPr sz="975" b="1"/>
            </a:lvl7pPr>
            <a:lvl8pPr marL="1950004" indent="0">
              <a:buNone/>
              <a:defRPr sz="975" b="1"/>
            </a:lvl8pPr>
            <a:lvl9pPr marL="2228576" indent="0">
              <a:buNone/>
              <a:defRPr sz="97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3284" y="1526240"/>
            <a:ext cx="2599713" cy="22448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11014" y="1024264"/>
            <a:ext cx="2612516" cy="501976"/>
          </a:xfrm>
        </p:spPr>
        <p:txBody>
          <a:bodyPr anchor="b"/>
          <a:lstStyle>
            <a:lvl1pPr marL="0" indent="0">
              <a:buNone/>
              <a:defRPr sz="1462" b="1"/>
            </a:lvl1pPr>
            <a:lvl2pPr marL="278572" indent="0">
              <a:buNone/>
              <a:defRPr sz="1219" b="1"/>
            </a:lvl2pPr>
            <a:lvl3pPr marL="557144" indent="0">
              <a:buNone/>
              <a:defRPr sz="1097" b="1"/>
            </a:lvl3pPr>
            <a:lvl4pPr marL="835716" indent="0">
              <a:buNone/>
              <a:defRPr sz="975" b="1"/>
            </a:lvl4pPr>
            <a:lvl5pPr marL="1114288" indent="0">
              <a:buNone/>
              <a:defRPr sz="975" b="1"/>
            </a:lvl5pPr>
            <a:lvl6pPr marL="1392860" indent="0">
              <a:buNone/>
              <a:defRPr sz="975" b="1"/>
            </a:lvl6pPr>
            <a:lvl7pPr marL="1671432" indent="0">
              <a:buNone/>
              <a:defRPr sz="975" b="1"/>
            </a:lvl7pPr>
            <a:lvl8pPr marL="1950004" indent="0">
              <a:buNone/>
              <a:defRPr sz="975" b="1"/>
            </a:lvl8pPr>
            <a:lvl9pPr marL="2228576" indent="0">
              <a:buNone/>
              <a:defRPr sz="97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111014" y="1526240"/>
            <a:ext cx="2612516" cy="22448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5BB9F-EE30-4018-AF6C-BF816A025F24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74B0D-C4F6-4D15-8630-F7D82E408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642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5BB9F-EE30-4018-AF6C-BF816A025F24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74B0D-C4F6-4D15-8630-F7D82E408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240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5BB9F-EE30-4018-AF6C-BF816A025F24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74B0D-C4F6-4D15-8630-F7D82E408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55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84" y="278553"/>
            <a:ext cx="1981991" cy="974937"/>
          </a:xfrm>
        </p:spPr>
        <p:txBody>
          <a:bodyPr anchor="b"/>
          <a:lstStyle>
            <a:lvl1pPr>
              <a:defRPr sz="19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16" y="601599"/>
            <a:ext cx="3111014" cy="2969301"/>
          </a:xfrm>
        </p:spPr>
        <p:txBody>
          <a:bodyPr/>
          <a:lstStyle>
            <a:lvl1pPr>
              <a:defRPr sz="1950"/>
            </a:lvl1pPr>
            <a:lvl2pPr>
              <a:defRPr sz="1706"/>
            </a:lvl2pPr>
            <a:lvl3pPr>
              <a:defRPr sz="1462"/>
            </a:lvl3pPr>
            <a:lvl4pPr>
              <a:defRPr sz="1219"/>
            </a:lvl4pPr>
            <a:lvl5pPr>
              <a:defRPr sz="1219"/>
            </a:lvl5pPr>
            <a:lvl6pPr>
              <a:defRPr sz="1219"/>
            </a:lvl6pPr>
            <a:lvl7pPr>
              <a:defRPr sz="1219"/>
            </a:lvl7pPr>
            <a:lvl8pPr>
              <a:defRPr sz="1219"/>
            </a:lvl8pPr>
            <a:lvl9pPr>
              <a:defRPr sz="121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3284" y="1253490"/>
            <a:ext cx="1981991" cy="2322245"/>
          </a:xfrm>
        </p:spPr>
        <p:txBody>
          <a:bodyPr/>
          <a:lstStyle>
            <a:lvl1pPr marL="0" indent="0">
              <a:buNone/>
              <a:defRPr sz="975"/>
            </a:lvl1pPr>
            <a:lvl2pPr marL="278572" indent="0">
              <a:buNone/>
              <a:defRPr sz="853"/>
            </a:lvl2pPr>
            <a:lvl3pPr marL="557144" indent="0">
              <a:buNone/>
              <a:defRPr sz="731"/>
            </a:lvl3pPr>
            <a:lvl4pPr marL="835716" indent="0">
              <a:buNone/>
              <a:defRPr sz="609"/>
            </a:lvl4pPr>
            <a:lvl5pPr marL="1114288" indent="0">
              <a:buNone/>
              <a:defRPr sz="609"/>
            </a:lvl5pPr>
            <a:lvl6pPr marL="1392860" indent="0">
              <a:buNone/>
              <a:defRPr sz="609"/>
            </a:lvl6pPr>
            <a:lvl7pPr marL="1671432" indent="0">
              <a:buNone/>
              <a:defRPr sz="609"/>
            </a:lvl7pPr>
            <a:lvl8pPr marL="1950004" indent="0">
              <a:buNone/>
              <a:defRPr sz="609"/>
            </a:lvl8pPr>
            <a:lvl9pPr marL="2228576" indent="0">
              <a:buNone/>
              <a:defRPr sz="60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5BB9F-EE30-4018-AF6C-BF816A025F24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74B0D-C4F6-4D15-8630-F7D82E408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603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84" y="278553"/>
            <a:ext cx="1981991" cy="974937"/>
          </a:xfrm>
        </p:spPr>
        <p:txBody>
          <a:bodyPr anchor="b"/>
          <a:lstStyle>
            <a:lvl1pPr>
              <a:defRPr sz="19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12516" y="601599"/>
            <a:ext cx="3111014" cy="2969301"/>
          </a:xfrm>
        </p:spPr>
        <p:txBody>
          <a:bodyPr anchor="t"/>
          <a:lstStyle>
            <a:lvl1pPr marL="0" indent="0">
              <a:buNone/>
              <a:defRPr sz="1950"/>
            </a:lvl1pPr>
            <a:lvl2pPr marL="278572" indent="0">
              <a:buNone/>
              <a:defRPr sz="1706"/>
            </a:lvl2pPr>
            <a:lvl3pPr marL="557144" indent="0">
              <a:buNone/>
              <a:defRPr sz="1462"/>
            </a:lvl3pPr>
            <a:lvl4pPr marL="835716" indent="0">
              <a:buNone/>
              <a:defRPr sz="1219"/>
            </a:lvl4pPr>
            <a:lvl5pPr marL="1114288" indent="0">
              <a:buNone/>
              <a:defRPr sz="1219"/>
            </a:lvl5pPr>
            <a:lvl6pPr marL="1392860" indent="0">
              <a:buNone/>
              <a:defRPr sz="1219"/>
            </a:lvl6pPr>
            <a:lvl7pPr marL="1671432" indent="0">
              <a:buNone/>
              <a:defRPr sz="1219"/>
            </a:lvl7pPr>
            <a:lvl8pPr marL="1950004" indent="0">
              <a:buNone/>
              <a:defRPr sz="1219"/>
            </a:lvl8pPr>
            <a:lvl9pPr marL="2228576" indent="0">
              <a:buNone/>
              <a:defRPr sz="121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3284" y="1253490"/>
            <a:ext cx="1981991" cy="2322245"/>
          </a:xfrm>
        </p:spPr>
        <p:txBody>
          <a:bodyPr/>
          <a:lstStyle>
            <a:lvl1pPr marL="0" indent="0">
              <a:buNone/>
              <a:defRPr sz="975"/>
            </a:lvl1pPr>
            <a:lvl2pPr marL="278572" indent="0">
              <a:buNone/>
              <a:defRPr sz="853"/>
            </a:lvl2pPr>
            <a:lvl3pPr marL="557144" indent="0">
              <a:buNone/>
              <a:defRPr sz="731"/>
            </a:lvl3pPr>
            <a:lvl4pPr marL="835716" indent="0">
              <a:buNone/>
              <a:defRPr sz="609"/>
            </a:lvl4pPr>
            <a:lvl5pPr marL="1114288" indent="0">
              <a:buNone/>
              <a:defRPr sz="609"/>
            </a:lvl5pPr>
            <a:lvl6pPr marL="1392860" indent="0">
              <a:buNone/>
              <a:defRPr sz="609"/>
            </a:lvl6pPr>
            <a:lvl7pPr marL="1671432" indent="0">
              <a:buNone/>
              <a:defRPr sz="609"/>
            </a:lvl7pPr>
            <a:lvl8pPr marL="1950004" indent="0">
              <a:buNone/>
              <a:defRPr sz="609"/>
            </a:lvl8pPr>
            <a:lvl9pPr marL="2228576" indent="0">
              <a:buNone/>
              <a:defRPr sz="60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5BB9F-EE30-4018-AF6C-BF816A025F24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74B0D-C4F6-4D15-8630-F7D82E408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644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2484" y="222456"/>
            <a:ext cx="5300246" cy="80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2484" y="1112279"/>
            <a:ext cx="5300246" cy="2651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2483" y="3872666"/>
            <a:ext cx="1382673" cy="222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5BB9F-EE30-4018-AF6C-BF816A025F24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5602" y="3872666"/>
            <a:ext cx="2074009" cy="222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0057" y="3872666"/>
            <a:ext cx="1382673" cy="222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74B0D-C4F6-4D15-8630-F7D82E408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445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57144" rtl="0" eaLnBrk="1" latinLnBrk="0" hangingPunct="1">
        <a:lnSpc>
          <a:spcPct val="90000"/>
        </a:lnSpc>
        <a:spcBef>
          <a:spcPct val="0"/>
        </a:spcBef>
        <a:buNone/>
        <a:defRPr sz="268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9286" indent="-139286" algn="l" defTabSz="557144" rtl="0" eaLnBrk="1" latinLnBrk="0" hangingPunct="1">
        <a:lnSpc>
          <a:spcPct val="90000"/>
        </a:lnSpc>
        <a:spcBef>
          <a:spcPts val="609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1pPr>
      <a:lvl2pPr marL="417858" indent="-139286" algn="l" defTabSz="557144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2pPr>
      <a:lvl3pPr marL="696430" indent="-139286" algn="l" defTabSz="557144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219" kern="1200">
          <a:solidFill>
            <a:schemeClr val="tx1"/>
          </a:solidFill>
          <a:latin typeface="+mn-lt"/>
          <a:ea typeface="+mn-ea"/>
          <a:cs typeface="+mn-cs"/>
        </a:defRPr>
      </a:lvl3pPr>
      <a:lvl4pPr marL="975002" indent="-139286" algn="l" defTabSz="557144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7" kern="1200">
          <a:solidFill>
            <a:schemeClr val="tx1"/>
          </a:solidFill>
          <a:latin typeface="+mn-lt"/>
          <a:ea typeface="+mn-ea"/>
          <a:cs typeface="+mn-cs"/>
        </a:defRPr>
      </a:lvl4pPr>
      <a:lvl5pPr marL="1253574" indent="-139286" algn="l" defTabSz="557144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7" kern="1200">
          <a:solidFill>
            <a:schemeClr val="tx1"/>
          </a:solidFill>
          <a:latin typeface="+mn-lt"/>
          <a:ea typeface="+mn-ea"/>
          <a:cs typeface="+mn-cs"/>
        </a:defRPr>
      </a:lvl5pPr>
      <a:lvl6pPr marL="1532146" indent="-139286" algn="l" defTabSz="557144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7" kern="1200">
          <a:solidFill>
            <a:schemeClr val="tx1"/>
          </a:solidFill>
          <a:latin typeface="+mn-lt"/>
          <a:ea typeface="+mn-ea"/>
          <a:cs typeface="+mn-cs"/>
        </a:defRPr>
      </a:lvl6pPr>
      <a:lvl7pPr marL="1810718" indent="-139286" algn="l" defTabSz="557144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7" kern="1200">
          <a:solidFill>
            <a:schemeClr val="tx1"/>
          </a:solidFill>
          <a:latin typeface="+mn-lt"/>
          <a:ea typeface="+mn-ea"/>
          <a:cs typeface="+mn-cs"/>
        </a:defRPr>
      </a:lvl7pPr>
      <a:lvl8pPr marL="2089290" indent="-139286" algn="l" defTabSz="557144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7" kern="1200">
          <a:solidFill>
            <a:schemeClr val="tx1"/>
          </a:solidFill>
          <a:latin typeface="+mn-lt"/>
          <a:ea typeface="+mn-ea"/>
          <a:cs typeface="+mn-cs"/>
        </a:defRPr>
      </a:lvl8pPr>
      <a:lvl9pPr marL="2367862" indent="-139286" algn="l" defTabSz="557144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57144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1pPr>
      <a:lvl2pPr marL="278572" algn="l" defTabSz="557144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2pPr>
      <a:lvl3pPr marL="557144" algn="l" defTabSz="557144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3pPr>
      <a:lvl4pPr marL="835716" algn="l" defTabSz="557144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4pPr>
      <a:lvl5pPr marL="1114288" algn="l" defTabSz="557144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5pPr>
      <a:lvl6pPr marL="1392860" algn="l" defTabSz="557144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6pPr>
      <a:lvl7pPr marL="1671432" algn="l" defTabSz="557144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7pPr>
      <a:lvl8pPr marL="1950004" algn="l" defTabSz="557144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8pPr>
      <a:lvl9pPr marL="2228576" algn="l" defTabSz="557144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78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8669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78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4085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78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4645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78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347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78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6459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78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7867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78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9512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78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7319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78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8753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78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24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78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1852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78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290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78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6866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78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6913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Office PowerPoint</Application>
  <PresentationFormat>Custom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WEBMD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Graves, Deirdre</dc:creator>
  <cp:lastModifiedBy>Graves, Deirdre</cp:lastModifiedBy>
  <cp:revision>1</cp:revision>
  <dcterms:created xsi:type="dcterms:W3CDTF">2015-06-19T14:53:06Z</dcterms:created>
  <dcterms:modified xsi:type="dcterms:W3CDTF">2015-06-19T14:58:35Z</dcterms:modified>
</cp:coreProperties>
</file>