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4" r:id="rId16"/>
    <p:sldId id="275" r:id="rId17"/>
    <p:sldId id="276" r:id="rId18"/>
  </p:sldIdLst>
  <p:sldSz cx="6145213" cy="4187825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2052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91" y="685369"/>
            <a:ext cx="5223431" cy="1457984"/>
          </a:xfrm>
        </p:spPr>
        <p:txBody>
          <a:bodyPr anchor="b"/>
          <a:lstStyle>
            <a:lvl1pPr algn="ctr">
              <a:defRPr sz="366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152" y="2199578"/>
            <a:ext cx="4608910" cy="1011088"/>
          </a:xfrm>
        </p:spPr>
        <p:txBody>
          <a:bodyPr/>
          <a:lstStyle>
            <a:lvl1pPr marL="0" indent="0" algn="ctr">
              <a:buNone/>
              <a:defRPr sz="1465"/>
            </a:lvl1pPr>
            <a:lvl2pPr marL="279166" indent="0" algn="ctr">
              <a:buNone/>
              <a:defRPr sz="1221"/>
            </a:lvl2pPr>
            <a:lvl3pPr marL="558333" indent="0" algn="ctr">
              <a:buNone/>
              <a:defRPr sz="1099"/>
            </a:lvl3pPr>
            <a:lvl4pPr marL="837499" indent="0" algn="ctr">
              <a:buNone/>
              <a:defRPr sz="977"/>
            </a:lvl4pPr>
            <a:lvl5pPr marL="1116665" indent="0" algn="ctr">
              <a:buNone/>
              <a:defRPr sz="977"/>
            </a:lvl5pPr>
            <a:lvl6pPr marL="1395832" indent="0" algn="ctr">
              <a:buNone/>
              <a:defRPr sz="977"/>
            </a:lvl6pPr>
            <a:lvl7pPr marL="1674998" indent="0" algn="ctr">
              <a:buNone/>
              <a:defRPr sz="977"/>
            </a:lvl7pPr>
            <a:lvl8pPr marL="1954164" indent="0" algn="ctr">
              <a:buNone/>
              <a:defRPr sz="977"/>
            </a:lvl8pPr>
            <a:lvl9pPr marL="2233331" indent="0" algn="ctr">
              <a:buNone/>
              <a:defRPr sz="97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B7C-C7D1-42DC-AE00-68BD70E414B1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1C9D-B43A-45D8-85D5-887A47795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73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B7C-C7D1-42DC-AE00-68BD70E414B1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1C9D-B43A-45D8-85D5-887A47795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7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97668" y="222963"/>
            <a:ext cx="1325062" cy="3548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2484" y="222963"/>
            <a:ext cx="3898369" cy="3548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B7C-C7D1-42DC-AE00-68BD70E414B1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1C9D-B43A-45D8-85D5-887A47795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6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B7C-C7D1-42DC-AE00-68BD70E414B1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1C9D-B43A-45D8-85D5-887A47795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66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283" y="1044049"/>
            <a:ext cx="5300246" cy="1742019"/>
          </a:xfrm>
        </p:spPr>
        <p:txBody>
          <a:bodyPr anchor="b"/>
          <a:lstStyle>
            <a:lvl1pPr>
              <a:defRPr sz="366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283" y="2802548"/>
            <a:ext cx="5300246" cy="916086"/>
          </a:xfrm>
        </p:spPr>
        <p:txBody>
          <a:bodyPr/>
          <a:lstStyle>
            <a:lvl1pPr marL="0" indent="0">
              <a:buNone/>
              <a:defRPr sz="1465">
                <a:solidFill>
                  <a:schemeClr val="tx1"/>
                </a:solidFill>
              </a:defRPr>
            </a:lvl1pPr>
            <a:lvl2pPr marL="279166" indent="0">
              <a:buNone/>
              <a:defRPr sz="1221">
                <a:solidFill>
                  <a:schemeClr val="tx1">
                    <a:tint val="75000"/>
                  </a:schemeClr>
                </a:solidFill>
              </a:defRPr>
            </a:lvl2pPr>
            <a:lvl3pPr marL="558333" indent="0">
              <a:buNone/>
              <a:defRPr sz="1099">
                <a:solidFill>
                  <a:schemeClr val="tx1">
                    <a:tint val="75000"/>
                  </a:schemeClr>
                </a:solidFill>
              </a:defRPr>
            </a:lvl3pPr>
            <a:lvl4pPr marL="837499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4pPr>
            <a:lvl5pPr marL="1116665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5pPr>
            <a:lvl6pPr marL="1395832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6pPr>
            <a:lvl7pPr marL="1674998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7pPr>
            <a:lvl8pPr marL="1954164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8pPr>
            <a:lvl9pPr marL="2233331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B7C-C7D1-42DC-AE00-68BD70E414B1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1C9D-B43A-45D8-85D5-887A47795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2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483" y="1114815"/>
            <a:ext cx="2611716" cy="26571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11014" y="1114815"/>
            <a:ext cx="2611716" cy="26571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B7C-C7D1-42DC-AE00-68BD70E414B1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1C9D-B43A-45D8-85D5-887A47795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0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84" y="222964"/>
            <a:ext cx="5300246" cy="8094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284" y="1026599"/>
            <a:ext cx="2599713" cy="503120"/>
          </a:xfrm>
        </p:spPr>
        <p:txBody>
          <a:bodyPr anchor="b"/>
          <a:lstStyle>
            <a:lvl1pPr marL="0" indent="0">
              <a:buNone/>
              <a:defRPr sz="1465" b="1"/>
            </a:lvl1pPr>
            <a:lvl2pPr marL="279166" indent="0">
              <a:buNone/>
              <a:defRPr sz="1221" b="1"/>
            </a:lvl2pPr>
            <a:lvl3pPr marL="558333" indent="0">
              <a:buNone/>
              <a:defRPr sz="1099" b="1"/>
            </a:lvl3pPr>
            <a:lvl4pPr marL="837499" indent="0">
              <a:buNone/>
              <a:defRPr sz="977" b="1"/>
            </a:lvl4pPr>
            <a:lvl5pPr marL="1116665" indent="0">
              <a:buNone/>
              <a:defRPr sz="977" b="1"/>
            </a:lvl5pPr>
            <a:lvl6pPr marL="1395832" indent="0">
              <a:buNone/>
              <a:defRPr sz="977" b="1"/>
            </a:lvl6pPr>
            <a:lvl7pPr marL="1674998" indent="0">
              <a:buNone/>
              <a:defRPr sz="977" b="1"/>
            </a:lvl7pPr>
            <a:lvl8pPr marL="1954164" indent="0">
              <a:buNone/>
              <a:defRPr sz="977" b="1"/>
            </a:lvl8pPr>
            <a:lvl9pPr marL="2233331" indent="0">
              <a:buNone/>
              <a:defRPr sz="9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284" y="1529719"/>
            <a:ext cx="2599713" cy="2249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11014" y="1026599"/>
            <a:ext cx="2612516" cy="503120"/>
          </a:xfrm>
        </p:spPr>
        <p:txBody>
          <a:bodyPr anchor="b"/>
          <a:lstStyle>
            <a:lvl1pPr marL="0" indent="0">
              <a:buNone/>
              <a:defRPr sz="1465" b="1"/>
            </a:lvl1pPr>
            <a:lvl2pPr marL="279166" indent="0">
              <a:buNone/>
              <a:defRPr sz="1221" b="1"/>
            </a:lvl2pPr>
            <a:lvl3pPr marL="558333" indent="0">
              <a:buNone/>
              <a:defRPr sz="1099" b="1"/>
            </a:lvl3pPr>
            <a:lvl4pPr marL="837499" indent="0">
              <a:buNone/>
              <a:defRPr sz="977" b="1"/>
            </a:lvl4pPr>
            <a:lvl5pPr marL="1116665" indent="0">
              <a:buNone/>
              <a:defRPr sz="977" b="1"/>
            </a:lvl5pPr>
            <a:lvl6pPr marL="1395832" indent="0">
              <a:buNone/>
              <a:defRPr sz="977" b="1"/>
            </a:lvl6pPr>
            <a:lvl7pPr marL="1674998" indent="0">
              <a:buNone/>
              <a:defRPr sz="977" b="1"/>
            </a:lvl7pPr>
            <a:lvl8pPr marL="1954164" indent="0">
              <a:buNone/>
              <a:defRPr sz="977" b="1"/>
            </a:lvl8pPr>
            <a:lvl9pPr marL="2233331" indent="0">
              <a:buNone/>
              <a:defRPr sz="9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11014" y="1529719"/>
            <a:ext cx="2612516" cy="2249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B7C-C7D1-42DC-AE00-68BD70E414B1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1C9D-B43A-45D8-85D5-887A47795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7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B7C-C7D1-42DC-AE00-68BD70E414B1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1C9D-B43A-45D8-85D5-887A47795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7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B7C-C7D1-42DC-AE00-68BD70E414B1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1C9D-B43A-45D8-85D5-887A47795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52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84" y="279188"/>
            <a:ext cx="1981991" cy="977159"/>
          </a:xfrm>
        </p:spPr>
        <p:txBody>
          <a:bodyPr anchor="b"/>
          <a:lstStyle>
            <a:lvl1pPr>
              <a:defRPr sz="195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16" y="602970"/>
            <a:ext cx="3111014" cy="2976070"/>
          </a:xfrm>
        </p:spPr>
        <p:txBody>
          <a:bodyPr/>
          <a:lstStyle>
            <a:lvl1pPr>
              <a:defRPr sz="1954"/>
            </a:lvl1pPr>
            <a:lvl2pPr>
              <a:defRPr sz="1710"/>
            </a:lvl2pPr>
            <a:lvl3pPr>
              <a:defRPr sz="1465"/>
            </a:lvl3pPr>
            <a:lvl4pPr>
              <a:defRPr sz="1221"/>
            </a:lvl4pPr>
            <a:lvl5pPr>
              <a:defRPr sz="1221"/>
            </a:lvl5pPr>
            <a:lvl6pPr>
              <a:defRPr sz="1221"/>
            </a:lvl6pPr>
            <a:lvl7pPr>
              <a:defRPr sz="1221"/>
            </a:lvl7pPr>
            <a:lvl8pPr>
              <a:defRPr sz="1221"/>
            </a:lvl8pPr>
            <a:lvl9pPr>
              <a:defRPr sz="122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284" y="1256348"/>
            <a:ext cx="1981991" cy="2327539"/>
          </a:xfrm>
        </p:spPr>
        <p:txBody>
          <a:bodyPr/>
          <a:lstStyle>
            <a:lvl1pPr marL="0" indent="0">
              <a:buNone/>
              <a:defRPr sz="977"/>
            </a:lvl1pPr>
            <a:lvl2pPr marL="279166" indent="0">
              <a:buNone/>
              <a:defRPr sz="855"/>
            </a:lvl2pPr>
            <a:lvl3pPr marL="558333" indent="0">
              <a:buNone/>
              <a:defRPr sz="733"/>
            </a:lvl3pPr>
            <a:lvl4pPr marL="837499" indent="0">
              <a:buNone/>
              <a:defRPr sz="611"/>
            </a:lvl4pPr>
            <a:lvl5pPr marL="1116665" indent="0">
              <a:buNone/>
              <a:defRPr sz="611"/>
            </a:lvl5pPr>
            <a:lvl6pPr marL="1395832" indent="0">
              <a:buNone/>
              <a:defRPr sz="611"/>
            </a:lvl6pPr>
            <a:lvl7pPr marL="1674998" indent="0">
              <a:buNone/>
              <a:defRPr sz="611"/>
            </a:lvl7pPr>
            <a:lvl8pPr marL="1954164" indent="0">
              <a:buNone/>
              <a:defRPr sz="611"/>
            </a:lvl8pPr>
            <a:lvl9pPr marL="2233331" indent="0">
              <a:buNone/>
              <a:defRPr sz="61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B7C-C7D1-42DC-AE00-68BD70E414B1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1C9D-B43A-45D8-85D5-887A47795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03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84" y="279188"/>
            <a:ext cx="1981991" cy="977159"/>
          </a:xfrm>
        </p:spPr>
        <p:txBody>
          <a:bodyPr anchor="b"/>
          <a:lstStyle>
            <a:lvl1pPr>
              <a:defRPr sz="195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12516" y="602970"/>
            <a:ext cx="3111014" cy="2976070"/>
          </a:xfrm>
        </p:spPr>
        <p:txBody>
          <a:bodyPr anchor="t"/>
          <a:lstStyle>
            <a:lvl1pPr marL="0" indent="0">
              <a:buNone/>
              <a:defRPr sz="1954"/>
            </a:lvl1pPr>
            <a:lvl2pPr marL="279166" indent="0">
              <a:buNone/>
              <a:defRPr sz="1710"/>
            </a:lvl2pPr>
            <a:lvl3pPr marL="558333" indent="0">
              <a:buNone/>
              <a:defRPr sz="1465"/>
            </a:lvl3pPr>
            <a:lvl4pPr marL="837499" indent="0">
              <a:buNone/>
              <a:defRPr sz="1221"/>
            </a:lvl4pPr>
            <a:lvl5pPr marL="1116665" indent="0">
              <a:buNone/>
              <a:defRPr sz="1221"/>
            </a:lvl5pPr>
            <a:lvl6pPr marL="1395832" indent="0">
              <a:buNone/>
              <a:defRPr sz="1221"/>
            </a:lvl6pPr>
            <a:lvl7pPr marL="1674998" indent="0">
              <a:buNone/>
              <a:defRPr sz="1221"/>
            </a:lvl7pPr>
            <a:lvl8pPr marL="1954164" indent="0">
              <a:buNone/>
              <a:defRPr sz="1221"/>
            </a:lvl8pPr>
            <a:lvl9pPr marL="2233331" indent="0">
              <a:buNone/>
              <a:defRPr sz="1221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284" y="1256348"/>
            <a:ext cx="1981991" cy="2327539"/>
          </a:xfrm>
        </p:spPr>
        <p:txBody>
          <a:bodyPr/>
          <a:lstStyle>
            <a:lvl1pPr marL="0" indent="0">
              <a:buNone/>
              <a:defRPr sz="977"/>
            </a:lvl1pPr>
            <a:lvl2pPr marL="279166" indent="0">
              <a:buNone/>
              <a:defRPr sz="855"/>
            </a:lvl2pPr>
            <a:lvl3pPr marL="558333" indent="0">
              <a:buNone/>
              <a:defRPr sz="733"/>
            </a:lvl3pPr>
            <a:lvl4pPr marL="837499" indent="0">
              <a:buNone/>
              <a:defRPr sz="611"/>
            </a:lvl4pPr>
            <a:lvl5pPr marL="1116665" indent="0">
              <a:buNone/>
              <a:defRPr sz="611"/>
            </a:lvl5pPr>
            <a:lvl6pPr marL="1395832" indent="0">
              <a:buNone/>
              <a:defRPr sz="611"/>
            </a:lvl6pPr>
            <a:lvl7pPr marL="1674998" indent="0">
              <a:buNone/>
              <a:defRPr sz="611"/>
            </a:lvl7pPr>
            <a:lvl8pPr marL="1954164" indent="0">
              <a:buNone/>
              <a:defRPr sz="611"/>
            </a:lvl8pPr>
            <a:lvl9pPr marL="2233331" indent="0">
              <a:buNone/>
              <a:defRPr sz="61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B7C-C7D1-42DC-AE00-68BD70E414B1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1C9D-B43A-45D8-85D5-887A47795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484" y="222964"/>
            <a:ext cx="5300246" cy="809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484" y="1114815"/>
            <a:ext cx="5300246" cy="265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2483" y="3881494"/>
            <a:ext cx="1382673" cy="22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97B7C-C7D1-42DC-AE00-68BD70E414B1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5602" y="3881494"/>
            <a:ext cx="2074009" cy="22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0057" y="3881494"/>
            <a:ext cx="1382673" cy="22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F1C9D-B43A-45D8-85D5-887A47795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2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58333" rtl="0" eaLnBrk="1" latinLnBrk="0" hangingPunct="1">
        <a:lnSpc>
          <a:spcPct val="90000"/>
        </a:lnSpc>
        <a:spcBef>
          <a:spcPct val="0"/>
        </a:spcBef>
        <a:buNone/>
        <a:defRPr sz="26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9583" indent="-139583" algn="l" defTabSz="558333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1pPr>
      <a:lvl2pPr marL="418749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2pPr>
      <a:lvl3pPr marL="697916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221" kern="1200">
          <a:solidFill>
            <a:schemeClr val="tx1"/>
          </a:solidFill>
          <a:latin typeface="+mn-lt"/>
          <a:ea typeface="+mn-ea"/>
          <a:cs typeface="+mn-cs"/>
        </a:defRPr>
      </a:lvl3pPr>
      <a:lvl4pPr marL="977082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4pPr>
      <a:lvl5pPr marL="1256248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5pPr>
      <a:lvl6pPr marL="1535415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6pPr>
      <a:lvl7pPr marL="1814581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7pPr>
      <a:lvl8pPr marL="2093747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8pPr>
      <a:lvl9pPr marL="2372914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1pPr>
      <a:lvl2pPr marL="279166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2pPr>
      <a:lvl3pPr marL="558333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3pPr>
      <a:lvl4pPr marL="837499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4pPr>
      <a:lvl5pPr marL="1116665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5pPr>
      <a:lvl6pPr marL="1395832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6pPr>
      <a:lvl7pPr marL="1674998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7pPr>
      <a:lvl8pPr marL="1954164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8pPr>
      <a:lvl9pPr marL="2233331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7924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403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2129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739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5845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8030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1163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2942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6721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7799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8165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7683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5166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2836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6610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9338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8973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Custom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Graves, Deirdre</dc:creator>
  <cp:lastModifiedBy>Graves, Deirdre</cp:lastModifiedBy>
  <cp:revision>1</cp:revision>
  <dcterms:created xsi:type="dcterms:W3CDTF">2016-06-24T14:30:45Z</dcterms:created>
  <dcterms:modified xsi:type="dcterms:W3CDTF">2016-06-24T14:33:58Z</dcterms:modified>
</cp:coreProperties>
</file>