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0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168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86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5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7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5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1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29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9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1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07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62243-5ECC-4DDE-859E-5CD6E4D55805}" type="datetimeFigureOut">
              <a:rPr lang="en-US" smtClean="0"/>
              <a:t>8/22/2014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25FAA-72A9-413A-B4D1-27B51E1FB0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49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2509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1097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722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1066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4981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99654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27568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61326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8119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9298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39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324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61629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779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7127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112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9999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034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21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6304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500"/>
            <a:ext cx="9144000" cy="622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865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WebMD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IMGTemp</dc:creator>
  <cp:lastModifiedBy>IMGTemp</cp:lastModifiedBy>
  <cp:revision>1</cp:revision>
  <dcterms:created xsi:type="dcterms:W3CDTF">2014-08-22T13:59:37Z</dcterms:created>
  <dcterms:modified xsi:type="dcterms:W3CDTF">2014-08-22T14:00:55Z</dcterms:modified>
</cp:coreProperties>
</file>