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2243-5ECC-4DDE-859E-5CD6E4D5580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5FAA-72A9-413A-B4D1-27B51E1F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0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2243-5ECC-4DDE-859E-5CD6E4D5580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5FAA-72A9-413A-B4D1-27B51E1F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68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2243-5ECC-4DDE-859E-5CD6E4D5580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5FAA-72A9-413A-B4D1-27B51E1F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86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2243-5ECC-4DDE-859E-5CD6E4D5580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5FAA-72A9-413A-B4D1-27B51E1F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45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2243-5ECC-4DDE-859E-5CD6E4D5580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5FAA-72A9-413A-B4D1-27B51E1F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72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2243-5ECC-4DDE-859E-5CD6E4D5580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5FAA-72A9-413A-B4D1-27B51E1F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5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2243-5ECC-4DDE-859E-5CD6E4D5580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5FAA-72A9-413A-B4D1-27B51E1F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51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2243-5ECC-4DDE-859E-5CD6E4D5580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5FAA-72A9-413A-B4D1-27B51E1F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29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2243-5ECC-4DDE-859E-5CD6E4D5580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5FAA-72A9-413A-B4D1-27B51E1F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9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2243-5ECC-4DDE-859E-5CD6E4D5580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5FAA-72A9-413A-B4D1-27B51E1F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1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62243-5ECC-4DDE-859E-5CD6E4D5580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5FAA-72A9-413A-B4D1-27B51E1F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78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62243-5ECC-4DDE-859E-5CD6E4D55805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25FAA-72A9-413A-B4D1-27B51E1FB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96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2509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1097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072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1066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4981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9965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2756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6132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8119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92980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39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3241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6162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7795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7127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1121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9999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9034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5219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6304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0"/>
            <a:ext cx="9144000" cy="622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8651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WebMD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IMGTemp</dc:creator>
  <cp:lastModifiedBy>IMGTemp</cp:lastModifiedBy>
  <cp:revision>1</cp:revision>
  <dcterms:created xsi:type="dcterms:W3CDTF">2014-08-22T13:59:37Z</dcterms:created>
  <dcterms:modified xsi:type="dcterms:W3CDTF">2014-08-22T14:00:55Z</dcterms:modified>
</cp:coreProperties>
</file>