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6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9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3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7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4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8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15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5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9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9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A8808-3DEC-450E-A680-F77B5942920A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6D511-CFEA-4382-A036-6800879CA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4946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4420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6533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4396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7043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0304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7570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9837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1194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4323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697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6297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6478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886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26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500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67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98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8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162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119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IMGTemp</dc:creator>
  <cp:lastModifiedBy>IMGTemp</cp:lastModifiedBy>
  <cp:revision>1</cp:revision>
  <dcterms:created xsi:type="dcterms:W3CDTF">2014-12-19T22:39:45Z</dcterms:created>
  <dcterms:modified xsi:type="dcterms:W3CDTF">2014-12-19T22:41:13Z</dcterms:modified>
</cp:coreProperties>
</file>