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3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1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8808-3DEC-450E-A680-F77B5942920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D511-CFEA-4382-A036-6800879CA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94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442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53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4396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04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030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57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837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194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323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97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297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47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86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6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00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7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8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8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62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119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IMGTemp</dc:creator>
  <cp:lastModifiedBy>IMGTemp</cp:lastModifiedBy>
  <cp:revision>1</cp:revision>
  <dcterms:created xsi:type="dcterms:W3CDTF">2014-12-19T22:39:45Z</dcterms:created>
  <dcterms:modified xsi:type="dcterms:W3CDTF">2014-12-19T22:41:13Z</dcterms:modified>
</cp:coreProperties>
</file>