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8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3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6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7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DEB8-C665-4E9E-B427-13A1FEEF6F2C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4DC3-1E98-4C0C-8945-30EC0337A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2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89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87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292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55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60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12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343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968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40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83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77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979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WebMD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IMGTemp</dc:creator>
  <cp:lastModifiedBy>IMGTemp</cp:lastModifiedBy>
  <cp:revision>1</cp:revision>
  <dcterms:created xsi:type="dcterms:W3CDTF">2014-07-24T19:14:37Z</dcterms:created>
  <dcterms:modified xsi:type="dcterms:W3CDTF">2014-07-24T19:15:56Z</dcterms:modified>
</cp:coreProperties>
</file>