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7" r:id="rId2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6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5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7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4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2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9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68D6-C9AF-4B88-8C5B-C542A15D791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5A3E-1D53-46F0-BD5C-A84C914C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33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929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50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232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0780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100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87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371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82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115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644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842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797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536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2293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660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358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0881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67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39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24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452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83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35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31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IMGTemp</dc:creator>
  <cp:lastModifiedBy>IMGTemp</cp:lastModifiedBy>
  <cp:revision>1</cp:revision>
  <dcterms:created xsi:type="dcterms:W3CDTF">2015-02-06T18:59:48Z</dcterms:created>
  <dcterms:modified xsi:type="dcterms:W3CDTF">2015-02-06T19:02:51Z</dcterms:modified>
</cp:coreProperties>
</file>