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7" r:id="rId27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7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1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6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5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7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4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2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9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968D6-C9AF-4B88-8C5B-C542A15D791C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5A3E-1D53-46F0-BD5C-A84C914CC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2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33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929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950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232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0780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1100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878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9371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0827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115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644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8842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7797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7536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293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660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5358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881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67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839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24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452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8836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435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731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IMGTemp</dc:creator>
  <cp:lastModifiedBy>IMGTemp</cp:lastModifiedBy>
  <cp:revision>1</cp:revision>
  <dcterms:created xsi:type="dcterms:W3CDTF">2015-02-06T18:59:48Z</dcterms:created>
  <dcterms:modified xsi:type="dcterms:W3CDTF">2015-02-06T19:02:51Z</dcterms:modified>
</cp:coreProperties>
</file>