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6145213" cy="4187825"/>
  <p:notesSz cx="6858000" cy="9144000"/>
  <p:photoAlbum/>
  <p:defaultTextStyle>
    <a:defPPr>
      <a:defRPr lang="en-US"/>
    </a:defPPr>
    <a:lvl1pPr marL="0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1pPr>
    <a:lvl2pPr marL="247985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2pPr>
    <a:lvl3pPr marL="495971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3pPr>
    <a:lvl4pPr marL="743956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4pPr>
    <a:lvl5pPr marL="991941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5pPr>
    <a:lvl6pPr marL="1239926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6pPr>
    <a:lvl7pPr marL="1487912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7pPr>
    <a:lvl8pPr marL="1735897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8pPr>
    <a:lvl9pPr marL="1983882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 snapToGrid="0">
      <p:cViewPr>
        <p:scale>
          <a:sx n="110" d="100"/>
          <a:sy n="110" d="100"/>
        </p:scale>
        <p:origin x="187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7588-E481-4BDF-B519-17216440813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99A8-E21A-4CCE-BCE4-4761CCB6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5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7588-E481-4BDF-B519-17216440813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99A8-E21A-4CCE-BCE4-4761CCB6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7588-E481-4BDF-B519-17216440813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99A8-E21A-4CCE-BCE4-4761CCB6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7588-E481-4BDF-B519-17216440813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99A8-E21A-4CCE-BCE4-4761CCB6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9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7588-E481-4BDF-B519-17216440813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99A8-E21A-4CCE-BCE4-4761CCB6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7588-E481-4BDF-B519-17216440813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99A8-E21A-4CCE-BCE4-4761CCB6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4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7588-E481-4BDF-B519-17216440813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99A8-E21A-4CCE-BCE4-4761CCB6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8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7588-E481-4BDF-B519-17216440813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99A8-E21A-4CCE-BCE4-4761CCB6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1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7588-E481-4BDF-B519-17216440813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99A8-E21A-4CCE-BCE4-4761CCB6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6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7588-E481-4BDF-B519-17216440813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99A8-E21A-4CCE-BCE4-4761CCB6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4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7588-E481-4BDF-B519-17216440813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99A8-E21A-4CCE-BCE4-4761CCB6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47588-E481-4BDF-B519-17216440813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99A8-E21A-4CCE-BCE4-4761CCB6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6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59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16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40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6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34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56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5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77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554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8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95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924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839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633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891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39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930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55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92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9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46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2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17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91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37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Custom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2015-12-24T01:29:50Z</dcterms:created>
  <dcterms:modified xsi:type="dcterms:W3CDTF">2015-12-24T01:33:18Z</dcterms:modified>
</cp:coreProperties>
</file>