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6145213" cy="4187825"/>
  <p:notesSz cx="6858000" cy="9144000"/>
  <p:photoAlbum/>
  <p:defaultTextStyle>
    <a:defPPr>
      <a:defRPr lang="en-US"/>
    </a:defPPr>
    <a:lvl1pPr marL="0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1pPr>
    <a:lvl2pPr marL="247985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2pPr>
    <a:lvl3pPr marL="495971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3pPr>
    <a:lvl4pPr marL="743956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4pPr>
    <a:lvl5pPr marL="991941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5pPr>
    <a:lvl6pPr marL="1239926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6pPr>
    <a:lvl7pPr marL="1487912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7pPr>
    <a:lvl8pPr marL="1735897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8pPr>
    <a:lvl9pPr marL="1983882" algn="l" defTabSz="495971" rtl="0" eaLnBrk="1" latinLnBrk="0" hangingPunct="1">
      <a:defRPr sz="976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05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91" y="685369"/>
            <a:ext cx="5223431" cy="1457984"/>
          </a:xfrm>
        </p:spPr>
        <p:txBody>
          <a:bodyPr anchor="b"/>
          <a:lstStyle>
            <a:lvl1pPr algn="ctr"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152" y="2199578"/>
            <a:ext cx="4608910" cy="1011088"/>
          </a:xfrm>
        </p:spPr>
        <p:txBody>
          <a:bodyPr/>
          <a:lstStyle>
            <a:lvl1pPr marL="0" indent="0" algn="ctr">
              <a:buNone/>
              <a:defRPr sz="1465"/>
            </a:lvl1pPr>
            <a:lvl2pPr marL="279166" indent="0" algn="ctr">
              <a:buNone/>
              <a:defRPr sz="1221"/>
            </a:lvl2pPr>
            <a:lvl3pPr marL="558333" indent="0" algn="ctr">
              <a:buNone/>
              <a:defRPr sz="1099"/>
            </a:lvl3pPr>
            <a:lvl4pPr marL="837499" indent="0" algn="ctr">
              <a:buNone/>
              <a:defRPr sz="977"/>
            </a:lvl4pPr>
            <a:lvl5pPr marL="1116665" indent="0" algn="ctr">
              <a:buNone/>
              <a:defRPr sz="977"/>
            </a:lvl5pPr>
            <a:lvl6pPr marL="1395832" indent="0" algn="ctr">
              <a:buNone/>
              <a:defRPr sz="977"/>
            </a:lvl6pPr>
            <a:lvl7pPr marL="1674998" indent="0" algn="ctr">
              <a:buNone/>
              <a:defRPr sz="977"/>
            </a:lvl7pPr>
            <a:lvl8pPr marL="1954164" indent="0" algn="ctr">
              <a:buNone/>
              <a:defRPr sz="977"/>
            </a:lvl8pPr>
            <a:lvl9pPr marL="2233331" indent="0" algn="ctr">
              <a:buNone/>
              <a:defRPr sz="97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D300-59CC-4854-B434-515C866942BD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2837-0C8D-418E-B814-6B4348653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1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D300-59CC-4854-B434-515C866942BD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2837-0C8D-418E-B814-6B4348653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1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97668" y="222963"/>
            <a:ext cx="1325062" cy="3548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2484" y="222963"/>
            <a:ext cx="3898369" cy="3548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D300-59CC-4854-B434-515C866942BD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2837-0C8D-418E-B814-6B4348653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6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D300-59CC-4854-B434-515C866942BD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2837-0C8D-418E-B814-6B4348653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1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83" y="1044049"/>
            <a:ext cx="5300246" cy="1742019"/>
          </a:xfrm>
        </p:spPr>
        <p:txBody>
          <a:bodyPr anchor="b"/>
          <a:lstStyle>
            <a:lvl1pPr>
              <a:defRPr sz="366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283" y="2802548"/>
            <a:ext cx="5300246" cy="916086"/>
          </a:xfrm>
        </p:spPr>
        <p:txBody>
          <a:bodyPr/>
          <a:lstStyle>
            <a:lvl1pPr marL="0" indent="0">
              <a:buNone/>
              <a:defRPr sz="1465">
                <a:solidFill>
                  <a:schemeClr val="tx1"/>
                </a:solidFill>
              </a:defRPr>
            </a:lvl1pPr>
            <a:lvl2pPr marL="279166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2pPr>
            <a:lvl3pPr marL="558333" indent="0">
              <a:buNone/>
              <a:defRPr sz="1099">
                <a:solidFill>
                  <a:schemeClr val="tx1">
                    <a:tint val="75000"/>
                  </a:schemeClr>
                </a:solidFill>
              </a:defRPr>
            </a:lvl3pPr>
            <a:lvl4pPr marL="837499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4pPr>
            <a:lvl5pPr marL="1116665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5pPr>
            <a:lvl6pPr marL="1395832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6pPr>
            <a:lvl7pPr marL="1674998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7pPr>
            <a:lvl8pPr marL="1954164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8pPr>
            <a:lvl9pPr marL="2233331" indent="0">
              <a:buNone/>
              <a:defRPr sz="9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D300-59CC-4854-B434-515C866942BD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2837-0C8D-418E-B814-6B4348653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4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483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1014" y="1114815"/>
            <a:ext cx="2611716" cy="265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D300-59CC-4854-B434-515C866942BD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2837-0C8D-418E-B814-6B4348653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9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22964"/>
            <a:ext cx="5300246" cy="8094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284" y="1026599"/>
            <a:ext cx="2599713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284" y="1529719"/>
            <a:ext cx="2599713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11014" y="1026599"/>
            <a:ext cx="2612516" cy="503120"/>
          </a:xfrm>
        </p:spPr>
        <p:txBody>
          <a:bodyPr anchor="b"/>
          <a:lstStyle>
            <a:lvl1pPr marL="0" indent="0">
              <a:buNone/>
              <a:defRPr sz="1465" b="1"/>
            </a:lvl1pPr>
            <a:lvl2pPr marL="279166" indent="0">
              <a:buNone/>
              <a:defRPr sz="1221" b="1"/>
            </a:lvl2pPr>
            <a:lvl3pPr marL="558333" indent="0">
              <a:buNone/>
              <a:defRPr sz="1099" b="1"/>
            </a:lvl3pPr>
            <a:lvl4pPr marL="837499" indent="0">
              <a:buNone/>
              <a:defRPr sz="977" b="1"/>
            </a:lvl4pPr>
            <a:lvl5pPr marL="1116665" indent="0">
              <a:buNone/>
              <a:defRPr sz="977" b="1"/>
            </a:lvl5pPr>
            <a:lvl6pPr marL="1395832" indent="0">
              <a:buNone/>
              <a:defRPr sz="977" b="1"/>
            </a:lvl6pPr>
            <a:lvl7pPr marL="1674998" indent="0">
              <a:buNone/>
              <a:defRPr sz="977" b="1"/>
            </a:lvl7pPr>
            <a:lvl8pPr marL="1954164" indent="0">
              <a:buNone/>
              <a:defRPr sz="977" b="1"/>
            </a:lvl8pPr>
            <a:lvl9pPr marL="2233331" indent="0">
              <a:buNone/>
              <a:defRPr sz="9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11014" y="1529719"/>
            <a:ext cx="2612516" cy="2249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D300-59CC-4854-B434-515C866942BD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2837-0C8D-418E-B814-6B4348653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4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D300-59CC-4854-B434-515C866942BD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2837-0C8D-418E-B814-6B4348653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9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D300-59CC-4854-B434-515C866942BD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2837-0C8D-418E-B814-6B4348653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5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16" y="602970"/>
            <a:ext cx="3111014" cy="2976070"/>
          </a:xfrm>
        </p:spPr>
        <p:txBody>
          <a:bodyPr/>
          <a:lstStyle>
            <a:lvl1pPr>
              <a:defRPr sz="1954"/>
            </a:lvl1pPr>
            <a:lvl2pPr>
              <a:defRPr sz="1710"/>
            </a:lvl2pPr>
            <a:lvl3pPr>
              <a:defRPr sz="1465"/>
            </a:lvl3pPr>
            <a:lvl4pPr>
              <a:defRPr sz="1221"/>
            </a:lvl4pPr>
            <a:lvl5pPr>
              <a:defRPr sz="1221"/>
            </a:lvl5pPr>
            <a:lvl6pPr>
              <a:defRPr sz="1221"/>
            </a:lvl6pPr>
            <a:lvl7pPr>
              <a:defRPr sz="1221"/>
            </a:lvl7pPr>
            <a:lvl8pPr>
              <a:defRPr sz="1221"/>
            </a:lvl8pPr>
            <a:lvl9pPr>
              <a:defRPr sz="122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D300-59CC-4854-B434-515C866942BD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2837-0C8D-418E-B814-6B4348653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9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84" y="279188"/>
            <a:ext cx="1981991" cy="977159"/>
          </a:xfrm>
        </p:spPr>
        <p:txBody>
          <a:bodyPr anchor="b"/>
          <a:lstStyle>
            <a:lvl1pPr>
              <a:defRPr sz="195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2516" y="602970"/>
            <a:ext cx="3111014" cy="2976070"/>
          </a:xfrm>
        </p:spPr>
        <p:txBody>
          <a:bodyPr anchor="t"/>
          <a:lstStyle>
            <a:lvl1pPr marL="0" indent="0">
              <a:buNone/>
              <a:defRPr sz="1954"/>
            </a:lvl1pPr>
            <a:lvl2pPr marL="279166" indent="0">
              <a:buNone/>
              <a:defRPr sz="1710"/>
            </a:lvl2pPr>
            <a:lvl3pPr marL="558333" indent="0">
              <a:buNone/>
              <a:defRPr sz="1465"/>
            </a:lvl3pPr>
            <a:lvl4pPr marL="837499" indent="0">
              <a:buNone/>
              <a:defRPr sz="1221"/>
            </a:lvl4pPr>
            <a:lvl5pPr marL="1116665" indent="0">
              <a:buNone/>
              <a:defRPr sz="1221"/>
            </a:lvl5pPr>
            <a:lvl6pPr marL="1395832" indent="0">
              <a:buNone/>
              <a:defRPr sz="1221"/>
            </a:lvl6pPr>
            <a:lvl7pPr marL="1674998" indent="0">
              <a:buNone/>
              <a:defRPr sz="1221"/>
            </a:lvl7pPr>
            <a:lvl8pPr marL="1954164" indent="0">
              <a:buNone/>
              <a:defRPr sz="1221"/>
            </a:lvl8pPr>
            <a:lvl9pPr marL="2233331" indent="0">
              <a:buNone/>
              <a:defRPr sz="1221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284" y="1256348"/>
            <a:ext cx="1981991" cy="2327539"/>
          </a:xfrm>
        </p:spPr>
        <p:txBody>
          <a:bodyPr/>
          <a:lstStyle>
            <a:lvl1pPr marL="0" indent="0">
              <a:buNone/>
              <a:defRPr sz="977"/>
            </a:lvl1pPr>
            <a:lvl2pPr marL="279166" indent="0">
              <a:buNone/>
              <a:defRPr sz="855"/>
            </a:lvl2pPr>
            <a:lvl3pPr marL="558333" indent="0">
              <a:buNone/>
              <a:defRPr sz="733"/>
            </a:lvl3pPr>
            <a:lvl4pPr marL="837499" indent="0">
              <a:buNone/>
              <a:defRPr sz="611"/>
            </a:lvl4pPr>
            <a:lvl5pPr marL="1116665" indent="0">
              <a:buNone/>
              <a:defRPr sz="611"/>
            </a:lvl5pPr>
            <a:lvl6pPr marL="1395832" indent="0">
              <a:buNone/>
              <a:defRPr sz="611"/>
            </a:lvl6pPr>
            <a:lvl7pPr marL="1674998" indent="0">
              <a:buNone/>
              <a:defRPr sz="611"/>
            </a:lvl7pPr>
            <a:lvl8pPr marL="1954164" indent="0">
              <a:buNone/>
              <a:defRPr sz="611"/>
            </a:lvl8pPr>
            <a:lvl9pPr marL="2233331" indent="0">
              <a:buNone/>
              <a:defRPr sz="61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8D300-59CC-4854-B434-515C866942BD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52837-0C8D-418E-B814-6B4348653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7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484" y="222964"/>
            <a:ext cx="5300246" cy="80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484" y="1114815"/>
            <a:ext cx="5300246" cy="265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2483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8D300-59CC-4854-B434-515C866942BD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5602" y="3881494"/>
            <a:ext cx="2074009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0057" y="3881494"/>
            <a:ext cx="1382673" cy="22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52837-0C8D-418E-B814-6B4348653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9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58333" rtl="0" eaLnBrk="1" latinLnBrk="0" hangingPunct="1">
        <a:lnSpc>
          <a:spcPct val="90000"/>
        </a:lnSpc>
        <a:spcBef>
          <a:spcPct val="0"/>
        </a:spcBef>
        <a:buNone/>
        <a:defRPr sz="26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583" indent="-139583" algn="l" defTabSz="558333" rtl="0" eaLnBrk="1" latinLnBrk="0" hangingPunct="1">
        <a:lnSpc>
          <a:spcPct val="90000"/>
        </a:lnSpc>
        <a:spcBef>
          <a:spcPts val="611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1pPr>
      <a:lvl2pPr marL="418749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697916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221" kern="1200">
          <a:solidFill>
            <a:schemeClr val="tx1"/>
          </a:solidFill>
          <a:latin typeface="+mn-lt"/>
          <a:ea typeface="+mn-ea"/>
          <a:cs typeface="+mn-cs"/>
        </a:defRPr>
      </a:lvl3pPr>
      <a:lvl4pPr marL="977082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256248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535415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814581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2093747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372914" indent="-139583" algn="l" defTabSz="558333" rtl="0" eaLnBrk="1" latinLnBrk="0" hangingPunct="1">
        <a:lnSpc>
          <a:spcPct val="90000"/>
        </a:lnSpc>
        <a:spcBef>
          <a:spcPts val="305"/>
        </a:spcBef>
        <a:buFont typeface="Arial" panose="020B0604020202020204" pitchFamily="34" charset="0"/>
        <a:buChar char="•"/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1pPr>
      <a:lvl2pPr marL="279166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2pPr>
      <a:lvl3pPr marL="558333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3pPr>
      <a:lvl4pPr marL="837499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4pPr>
      <a:lvl5pPr marL="1116665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5pPr>
      <a:lvl6pPr marL="1395832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6pPr>
      <a:lvl7pPr marL="1674998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7pPr>
      <a:lvl8pPr marL="1954164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8pPr>
      <a:lvl9pPr marL="2233331" algn="l" defTabSz="558333" rtl="0" eaLnBrk="1" latinLnBrk="0" hangingPunct="1">
        <a:defRPr sz="1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204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739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180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325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915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272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343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912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889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21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61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55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246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712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705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267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839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282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186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11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297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68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9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074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63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99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6138863" cy="418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898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Custom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Graves, Deirdre</dc:creator>
  <cp:lastModifiedBy>Graves, Deirdre</cp:lastModifiedBy>
  <cp:revision>1</cp:revision>
  <dcterms:created xsi:type="dcterms:W3CDTF">2015-12-24T15:11:54Z</dcterms:created>
  <dcterms:modified xsi:type="dcterms:W3CDTF">2015-12-24T15:14:03Z</dcterms:modified>
</cp:coreProperties>
</file>