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6145213" cy="4187825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05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91" y="685369"/>
            <a:ext cx="5223431" cy="1457984"/>
          </a:xfrm>
        </p:spPr>
        <p:txBody>
          <a:bodyPr anchor="b"/>
          <a:lstStyle>
            <a:lvl1pPr algn="ctr"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152" y="2199578"/>
            <a:ext cx="4608910" cy="1011088"/>
          </a:xfrm>
        </p:spPr>
        <p:txBody>
          <a:bodyPr/>
          <a:lstStyle>
            <a:lvl1pPr marL="0" indent="0" algn="ctr">
              <a:buNone/>
              <a:defRPr sz="1465"/>
            </a:lvl1pPr>
            <a:lvl2pPr marL="279166" indent="0" algn="ctr">
              <a:buNone/>
              <a:defRPr sz="1221"/>
            </a:lvl2pPr>
            <a:lvl3pPr marL="558333" indent="0" algn="ctr">
              <a:buNone/>
              <a:defRPr sz="1099"/>
            </a:lvl3pPr>
            <a:lvl4pPr marL="837499" indent="0" algn="ctr">
              <a:buNone/>
              <a:defRPr sz="977"/>
            </a:lvl4pPr>
            <a:lvl5pPr marL="1116665" indent="0" algn="ctr">
              <a:buNone/>
              <a:defRPr sz="977"/>
            </a:lvl5pPr>
            <a:lvl6pPr marL="1395832" indent="0" algn="ctr">
              <a:buNone/>
              <a:defRPr sz="977"/>
            </a:lvl6pPr>
            <a:lvl7pPr marL="1674998" indent="0" algn="ctr">
              <a:buNone/>
              <a:defRPr sz="977"/>
            </a:lvl7pPr>
            <a:lvl8pPr marL="1954164" indent="0" algn="ctr">
              <a:buNone/>
              <a:defRPr sz="977"/>
            </a:lvl8pPr>
            <a:lvl9pPr marL="2233331" indent="0" algn="ctr">
              <a:buNone/>
              <a:defRPr sz="97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12FB-D867-48BA-9E9F-5D0907042072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A7F8-D101-4692-A9CD-E7B92713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0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12FB-D867-48BA-9E9F-5D0907042072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A7F8-D101-4692-A9CD-E7B92713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5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97668" y="222963"/>
            <a:ext cx="1325062" cy="3548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484" y="222963"/>
            <a:ext cx="3898369" cy="3548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12FB-D867-48BA-9E9F-5D0907042072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A7F8-D101-4692-A9CD-E7B92713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4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12FB-D867-48BA-9E9F-5D0907042072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A7F8-D101-4692-A9CD-E7B92713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7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83" y="1044049"/>
            <a:ext cx="5300246" cy="1742019"/>
          </a:xfrm>
        </p:spPr>
        <p:txBody>
          <a:bodyPr anchor="b"/>
          <a:lstStyle>
            <a:lvl1pPr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283" y="2802548"/>
            <a:ext cx="5300246" cy="916086"/>
          </a:xfrm>
        </p:spPr>
        <p:txBody>
          <a:bodyPr/>
          <a:lstStyle>
            <a:lvl1pPr marL="0" indent="0">
              <a:buNone/>
              <a:defRPr sz="1465">
                <a:solidFill>
                  <a:schemeClr val="tx1"/>
                </a:solidFill>
              </a:defRPr>
            </a:lvl1pPr>
            <a:lvl2pPr marL="279166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2pPr>
            <a:lvl3pPr marL="558333" indent="0">
              <a:buNone/>
              <a:defRPr sz="1099">
                <a:solidFill>
                  <a:schemeClr val="tx1">
                    <a:tint val="75000"/>
                  </a:schemeClr>
                </a:solidFill>
              </a:defRPr>
            </a:lvl3pPr>
            <a:lvl4pPr marL="837499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4pPr>
            <a:lvl5pPr marL="1116665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5pPr>
            <a:lvl6pPr marL="1395832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6pPr>
            <a:lvl7pPr marL="1674998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7pPr>
            <a:lvl8pPr marL="1954164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8pPr>
            <a:lvl9pPr marL="2233331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12FB-D867-48BA-9E9F-5D0907042072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A7F8-D101-4692-A9CD-E7B92713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4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483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1014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12FB-D867-48BA-9E9F-5D0907042072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A7F8-D101-4692-A9CD-E7B92713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22964"/>
            <a:ext cx="5300246" cy="809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284" y="1026599"/>
            <a:ext cx="2599713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284" y="1529719"/>
            <a:ext cx="2599713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11014" y="1026599"/>
            <a:ext cx="2612516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11014" y="1529719"/>
            <a:ext cx="2612516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12FB-D867-48BA-9E9F-5D0907042072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A7F8-D101-4692-A9CD-E7B92713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9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12FB-D867-48BA-9E9F-5D0907042072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A7F8-D101-4692-A9CD-E7B92713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0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12FB-D867-48BA-9E9F-5D0907042072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A7F8-D101-4692-A9CD-E7B92713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16" y="602970"/>
            <a:ext cx="3111014" cy="2976070"/>
          </a:xfrm>
        </p:spPr>
        <p:txBody>
          <a:bodyPr/>
          <a:lstStyle>
            <a:lvl1pPr>
              <a:defRPr sz="1954"/>
            </a:lvl1pPr>
            <a:lvl2pPr>
              <a:defRPr sz="1710"/>
            </a:lvl2pPr>
            <a:lvl3pPr>
              <a:defRPr sz="1465"/>
            </a:lvl3pPr>
            <a:lvl4pPr>
              <a:defRPr sz="1221"/>
            </a:lvl4pPr>
            <a:lvl5pPr>
              <a:defRPr sz="1221"/>
            </a:lvl5pPr>
            <a:lvl6pPr>
              <a:defRPr sz="1221"/>
            </a:lvl6pPr>
            <a:lvl7pPr>
              <a:defRPr sz="1221"/>
            </a:lvl7pPr>
            <a:lvl8pPr>
              <a:defRPr sz="1221"/>
            </a:lvl8pPr>
            <a:lvl9pPr>
              <a:defRPr sz="122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12FB-D867-48BA-9E9F-5D0907042072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A7F8-D101-4692-A9CD-E7B92713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2516" y="602970"/>
            <a:ext cx="3111014" cy="2976070"/>
          </a:xfrm>
        </p:spPr>
        <p:txBody>
          <a:bodyPr anchor="t"/>
          <a:lstStyle>
            <a:lvl1pPr marL="0" indent="0">
              <a:buNone/>
              <a:defRPr sz="1954"/>
            </a:lvl1pPr>
            <a:lvl2pPr marL="279166" indent="0">
              <a:buNone/>
              <a:defRPr sz="1710"/>
            </a:lvl2pPr>
            <a:lvl3pPr marL="558333" indent="0">
              <a:buNone/>
              <a:defRPr sz="1465"/>
            </a:lvl3pPr>
            <a:lvl4pPr marL="837499" indent="0">
              <a:buNone/>
              <a:defRPr sz="1221"/>
            </a:lvl4pPr>
            <a:lvl5pPr marL="1116665" indent="0">
              <a:buNone/>
              <a:defRPr sz="1221"/>
            </a:lvl5pPr>
            <a:lvl6pPr marL="1395832" indent="0">
              <a:buNone/>
              <a:defRPr sz="1221"/>
            </a:lvl6pPr>
            <a:lvl7pPr marL="1674998" indent="0">
              <a:buNone/>
              <a:defRPr sz="1221"/>
            </a:lvl7pPr>
            <a:lvl8pPr marL="1954164" indent="0">
              <a:buNone/>
              <a:defRPr sz="1221"/>
            </a:lvl8pPr>
            <a:lvl9pPr marL="2233331" indent="0">
              <a:buNone/>
              <a:defRPr sz="122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12FB-D867-48BA-9E9F-5D0907042072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A7F8-D101-4692-A9CD-E7B92713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9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484" y="222964"/>
            <a:ext cx="5300246" cy="80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484" y="1114815"/>
            <a:ext cx="5300246" cy="265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2483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612FB-D867-48BA-9E9F-5D0907042072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5602" y="3881494"/>
            <a:ext cx="2074009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0057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2A7F8-D101-4692-A9CD-E7B927138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0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58333" rtl="0" eaLnBrk="1" latinLnBrk="0" hangingPunct="1">
        <a:lnSpc>
          <a:spcPct val="90000"/>
        </a:lnSpc>
        <a:spcBef>
          <a:spcPct val="0"/>
        </a:spcBef>
        <a:buNone/>
        <a:defRPr sz="26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583" indent="-139583" algn="l" defTabSz="558333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1pPr>
      <a:lvl2pPr marL="418749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697916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221" kern="1200">
          <a:solidFill>
            <a:schemeClr val="tx1"/>
          </a:solidFill>
          <a:latin typeface="+mn-lt"/>
          <a:ea typeface="+mn-ea"/>
          <a:cs typeface="+mn-cs"/>
        </a:defRPr>
      </a:lvl3pPr>
      <a:lvl4pPr marL="977082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256248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535415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814581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2093747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372914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9166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2pPr>
      <a:lvl3pPr marL="558333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3pPr>
      <a:lvl4pPr marL="837499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116665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395832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674998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1954164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233331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2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712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956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8459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2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363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266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046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53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1830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597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223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959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139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148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897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484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401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729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7488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42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434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885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186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71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14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79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12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7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26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851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Custom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Graves, Deirdre</dc:creator>
  <cp:lastModifiedBy>Graves, Deirdre</cp:lastModifiedBy>
  <cp:revision>1</cp:revision>
  <dcterms:created xsi:type="dcterms:W3CDTF">2016-07-01T19:27:01Z</dcterms:created>
  <dcterms:modified xsi:type="dcterms:W3CDTF">2016-07-01T19:29:09Z</dcterms:modified>
</cp:coreProperties>
</file>