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99" d="100"/>
          <a:sy n="99" d="100"/>
        </p:scale>
        <p:origin x="290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0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2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5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1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A6976-BC9E-4927-BD0D-B47C2E95BE67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1A50-316F-44A1-8D93-28ED8323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0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97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3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45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68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62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1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99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0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04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29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94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55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48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18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37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93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48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14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79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2017-01-04T18:43:05Z</dcterms:created>
  <dcterms:modified xsi:type="dcterms:W3CDTF">2017-01-04T18:45:21Z</dcterms:modified>
</cp:coreProperties>
</file>