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7" r:id="rId39"/>
  </p:sldIdLst>
  <p:sldSz cx="6145213" cy="4187825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288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3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8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EBE6-5934-461F-9104-238D8B5FE4F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52E0-DFFD-4D41-B3C5-2B238DA9B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2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7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0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1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2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2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99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10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4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23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0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46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0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1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27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1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9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91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72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8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9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9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2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8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6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5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2017-03-10T20:44:41Z</dcterms:created>
  <dcterms:modified xsi:type="dcterms:W3CDTF">2017-03-10T20:46:27Z</dcterms:modified>
</cp:coreProperties>
</file>