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38BE-8144-4FCC-9F0E-96365DF9722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491F-4D77-492D-8AA2-CC1A9C3E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38BE-8144-4FCC-9F0E-96365DF9722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491F-4D77-492D-8AA2-CC1A9C3E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1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Comprehensive Hyperhidrosis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Patient Case #1: </a:t>
            </a:r>
            <a:r>
              <a:rPr lang="en-US" sz="3200" i="1" smtClean="0"/>
              <a:t>Primary Axillary Hyperhidrosis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Antiperspirants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IHHS Treatment Algorithm: </a:t>
            </a:r>
            <a:r>
              <a:rPr lang="en-US" i="1" smtClean="0"/>
              <a:t>Primary Axillary Hyperhidrosis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IHHS Treatment Algorithm: </a:t>
            </a:r>
            <a:r>
              <a:rPr lang="en-US" i="1" smtClean="0"/>
              <a:t>Primary Axillary Hyperhidrosis (cont)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4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Glycopyrronium Tosylate:</a:t>
            </a:r>
            <a:br>
              <a:rPr lang="en-US" smtClean="0"/>
            </a:br>
            <a:r>
              <a:rPr lang="en-US" i="1" smtClean="0"/>
              <a:t>Phase 3 Trial Design</a:t>
            </a:r>
            <a:endParaRPr lang="en-US" sz="40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Glycopyrronium Efficacy:</a:t>
            </a:r>
            <a:br>
              <a:rPr lang="en-US" smtClean="0"/>
            </a:br>
            <a:r>
              <a:rPr lang="en-US" i="1" smtClean="0"/>
              <a:t>Pooled Data From ATMOS-1 and ATMOS-2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Glycopyrronium Tosylate: </a:t>
            </a:r>
            <a:r>
              <a:rPr lang="en-US" i="1" smtClean="0"/>
              <a:t>Safety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0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OnobotulinumtoxinA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6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Microwave Thermolysis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Tips for Treatment With Glycopyrronium Cloth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7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#2: </a:t>
            </a:r>
            <a:r>
              <a:rPr lang="en-US" i="1" smtClean="0"/>
              <a:t>Palmar Hyperhidrosis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2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Palmar Hyperhidrosis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Iontophoresis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2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Oral Medications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#3: </a:t>
            </a:r>
            <a:r>
              <a:rPr lang="en-US" sz="4000" i="1" smtClean="0"/>
              <a:t>C</a:t>
            </a:r>
            <a:r>
              <a:rPr lang="en-US" i="1" smtClean="0"/>
              <a:t>raniofacial Hyperhidrosis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7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Craniofacial Hyperhidrosis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0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#4: </a:t>
            </a:r>
            <a:r>
              <a:rPr lang="en-US" i="1" smtClean="0"/>
              <a:t>Multifocal Hyperhidrosis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84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Multifocal Hyperhidrosis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8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Hyperhidrosis: </a:t>
            </a:r>
            <a:r>
              <a:rPr lang="en-US" i="1" smtClean="0"/>
              <a:t>"Too Much of a Good Thing"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8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Discussing H</a:t>
            </a:r>
            <a:r>
              <a:rPr lang="pt-BR" smtClean="0"/>
              <a:t>yperhidrosis</a:t>
            </a:r>
            <a:r>
              <a:rPr lang="en-US" smtClean="0"/>
              <a:t> With Your Patient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 of H</a:t>
            </a:r>
            <a:r>
              <a:rPr lang="pt-BR" smtClean="0"/>
              <a:t>yperhidrosis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Clinician Tips for Recognizing Hyperhidrosis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0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It Primary Focal Hyperhidrosis or Just Generalized Sweating?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Hyperhidrosis Disease Severity Scale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Ways to Measure Hyperhidrosis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3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Comprehensive Hyperhidrosis Management</vt:lpstr>
      <vt:lpstr>PowerPoint Presentation</vt:lpstr>
      <vt:lpstr>Hyperhidrosis: "Too Much of a Good Thing"</vt:lpstr>
      <vt:lpstr>Discussing Hyperhidrosis With Your Patient</vt:lpstr>
      <vt:lpstr>Pathophysiology of Hyperhidrosis</vt:lpstr>
      <vt:lpstr>Clinician Tips for Recognizing Hyperhidrosis</vt:lpstr>
      <vt:lpstr>Is It Primary Focal Hyperhidrosis or Just Generalized Sweating?</vt:lpstr>
      <vt:lpstr>Hyperhidrosis Disease Severity Scale</vt:lpstr>
      <vt:lpstr>Other Ways to Measure Hyperhidrosis</vt:lpstr>
      <vt:lpstr>Patient Case #1: Primary Axillary Hyperhidrosis</vt:lpstr>
      <vt:lpstr>Topical Antiperspirants </vt:lpstr>
      <vt:lpstr>IHHS Treatment Algorithm: Primary Axillary Hyperhidrosis</vt:lpstr>
      <vt:lpstr>IHHS Treatment Algorithm: Primary Axillary Hyperhidrosis (cont)</vt:lpstr>
      <vt:lpstr>Topical Glycopyrronium Tosylate: Phase 3 Trial Design</vt:lpstr>
      <vt:lpstr>Topical Glycopyrronium Efficacy: Pooled Data From ATMOS-1 and ATMOS-2</vt:lpstr>
      <vt:lpstr>Topical Glycopyrronium Tosylate: Safety</vt:lpstr>
      <vt:lpstr>OnobotulinumtoxinA</vt:lpstr>
      <vt:lpstr>Microwave Thermolysis</vt:lpstr>
      <vt:lpstr>Patient Tips for Treatment With Glycopyrronium Cloth</vt:lpstr>
      <vt:lpstr>Patient Case #2: Palmar Hyperhidrosis</vt:lpstr>
      <vt:lpstr>Treatment of Palmar Hyperhidrosis </vt:lpstr>
      <vt:lpstr>Iontophoresis</vt:lpstr>
      <vt:lpstr>Oral Medications</vt:lpstr>
      <vt:lpstr>Patient Case #3: Craniofacial Hyperhidrosis</vt:lpstr>
      <vt:lpstr>Treatment of Craniofacial Hyperhidrosis</vt:lpstr>
      <vt:lpstr>Patient Case #4: Multifocal Hyperhidrosis</vt:lpstr>
      <vt:lpstr>Treatment of Multifocal Hyperhidrosis</vt:lpstr>
      <vt:lpstr>Concluding Remarks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Hyperhidrosis Management</dc:title>
  <dc:creator>Susan McKinney</dc:creator>
  <cp:lastModifiedBy>Susan McKinney</cp:lastModifiedBy>
  <cp:revision>1</cp:revision>
  <dcterms:created xsi:type="dcterms:W3CDTF">2019-11-14T16:57:09Z</dcterms:created>
  <dcterms:modified xsi:type="dcterms:W3CDTF">2019-11-14T16:57:09Z</dcterms:modified>
</cp:coreProperties>
</file>