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276A-3F0E-4D9C-A223-335CF8C0A681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BA7B-809F-44B3-A276-90C3AE3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276A-3F0E-4D9C-A223-335CF8C0A681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1BA7B-809F-44B3-A276-90C3AE39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Stroke Prevention in Atrial Fibrillation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3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VKAs Contribute to Vascular Calcification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8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Warfarin and ESRD</a:t>
            </a:r>
            <a:br>
              <a:rPr lang="en-US" smtClean="0"/>
            </a:br>
            <a:r>
              <a:rPr lang="en-US" sz="3200" i="1" smtClean="0"/>
              <a:t>Risk for Stroke and Bleeding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0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Vascular Calcification</a:t>
            </a:r>
            <a:br>
              <a:rPr lang="en-US" smtClean="0"/>
            </a:br>
            <a:r>
              <a:rPr lang="en-US" sz="3200" i="1" smtClean="0"/>
              <a:t>NOACs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Claims and EHR Datasets Show Better Renal Outcomes With NOAC Use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Renal Outcomes Should Be Considered When Selecting an OAC in AF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ROCKET AF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i="1" smtClean="0"/>
              <a:t>Efficacy and Safety of Rivaroxaban by Renal Function Compared With Warfarin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Real-World Data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i="1" smtClean="0"/>
              <a:t>1-Year Outcomes for Reduced-Dose NOAC Treatment in Patients With Renal Impairment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NOACs May Reduce Major Bleeding Risk in Patients With NVAF With Severe Kidney Disease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NOACs in Renal Insufficiency</a:t>
            </a:r>
            <a:br>
              <a:rPr lang="en-US" smtClean="0"/>
            </a:br>
            <a:r>
              <a:rPr lang="en-US" sz="3200" i="1" smtClean="0"/>
              <a:t>US Guidelines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7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NOACs in Renal Insufficiency</a:t>
            </a:r>
            <a:br>
              <a:rPr lang="en-US" smtClean="0"/>
            </a:br>
            <a:r>
              <a:rPr lang="en-US" sz="3200" i="1" smtClean="0"/>
              <a:t>European Union, Canada Prescribing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6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5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NOAC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6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0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8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Stroke in Patients With AF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the Guidelines Say About NOACs?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NOAC Dosing Challenges in Patients With Renal Impairment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Dose Reduction for Stroke Reduction in NVAF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of Renal Impairment on Stroke Risk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Moderate Renal Impairment A</a:t>
            </a:r>
            <a:r>
              <a:rPr lang="en-US" altLang="en-US" smtClean="0"/>
              <a:t>cross NOAC Phase 3 RCTs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Detrimental Effects of VKAs on Renal Function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Stroke Prevention in Atrial Fibrillation</vt:lpstr>
      <vt:lpstr>PowerPoint Presentation</vt:lpstr>
      <vt:lpstr>Overview of Stroke in Patients With AF</vt:lpstr>
      <vt:lpstr>What Do the Guidelines Say About NOACs?</vt:lpstr>
      <vt:lpstr>NOAC Dosing Challenges in Patients With Renal Impairment</vt:lpstr>
      <vt:lpstr>Dose Reduction for Stroke Reduction in NVAF</vt:lpstr>
      <vt:lpstr>Implications of Renal Impairment on Stroke Risk</vt:lpstr>
      <vt:lpstr>Patients With Moderate Renal Impairment Across NOAC Phase 3 RCTs</vt:lpstr>
      <vt:lpstr>Detrimental Effects of VKAs on Renal Function</vt:lpstr>
      <vt:lpstr>VKAs Contribute to Vascular Calcification</vt:lpstr>
      <vt:lpstr>Warfarin and ESRD Risk for Stroke and Bleeding</vt:lpstr>
      <vt:lpstr>Vascular Calcification NOACs</vt:lpstr>
      <vt:lpstr>US Claims and EHR Datasets Show Better Renal Outcomes With NOAC Use</vt:lpstr>
      <vt:lpstr>Renal Outcomes Should Be Considered When Selecting an OAC in AF</vt:lpstr>
      <vt:lpstr>ROCKET AF Efficacy and Safety of Rivaroxaban by Renal Function Compared With Warfarin</vt:lpstr>
      <vt:lpstr>Real-World Data 1-Year Outcomes for Reduced-Dose NOAC Treatment in Patients With Renal Impairment</vt:lpstr>
      <vt:lpstr>NOACs May Reduce Major Bleeding Risk in Patients With NVAF With Severe Kidney Disease </vt:lpstr>
      <vt:lpstr>NOACs in Renal Insufficiency US Guidelines</vt:lpstr>
      <vt:lpstr>NOACs in Renal Insufficiency European Union, Canada Prescribing</vt:lpstr>
      <vt:lpstr>NOAC Follow-Up</vt:lpstr>
      <vt:lpstr>Conclusion</vt:lpstr>
      <vt:lpstr>Abbreviations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Prevention in Atrial Fibrillation</dc:title>
  <dc:creator>WebMD</dc:creator>
  <cp:lastModifiedBy>WebMD</cp:lastModifiedBy>
  <cp:revision>1</cp:revision>
  <dcterms:created xsi:type="dcterms:W3CDTF">2020-05-27T13:23:49Z</dcterms:created>
  <dcterms:modified xsi:type="dcterms:W3CDTF">2020-05-27T13:23:49Z</dcterms:modified>
</cp:coreProperties>
</file>