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2368D4-1D9F-4CC3-817B-2ABA24C8B3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D0133F9-C427-4122-ABA7-2566049F2D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F2A39-6AE7-4647-A5BB-5135954D4B2B}" type="datetimeFigureOut">
              <a:rPr lang="en-US" smtClean="0"/>
              <a:t>6/18/2020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5FE61B-107F-4AF2-8295-7ADB3065F9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DA993F-7232-4B3F-B441-33B56869E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46966-0669-40C9-94A5-5A37A7E574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951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87A30E-FBC6-4358-AB44-1CC5E1164E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4CB3B1-41B5-4E63-9446-DF84CF8A99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E1A393-74C7-45FC-BFAC-1899468489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4F2A39-6AE7-4647-A5BB-5135954D4B2B}" type="datetimeFigureOut">
              <a:rPr lang="en-US" smtClean="0"/>
              <a:t>6/18/2020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161C1B-779E-4D9B-9319-35A81C1BF2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50A524-6309-43F2-8F1D-42C232B9B9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A46966-0669-40C9-94A5-5A37A7E574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973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96E81F9-C0EC-4327-8EDF-B69A27CDF5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Statins and Diabetes Revisited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2664143-E5F3-401F-8803-C195E3E8867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2289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E0843EC-3178-48CC-B472-099BEC0BF1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ASCVD Risk Reduction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63AAB14-6FF4-4E17-8CE8-FB0FE5EB06F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5029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2B579C5-0F8F-4256-A534-7FF3D4C3F5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Statin Therapy in Patients With Diabetes Mellitus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F506B7D-B591-47C9-8E54-46E88870FA7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4978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0AE9271-BB2B-45E5-BFE6-8EC9B5D6BB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Statin Therapy Recommendations for T2D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3107746-40D5-47E3-BE90-0B5DE547802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8916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6DF7C24-6FB4-47C5-8DE4-2013B7C9BC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Predisposing Factors for NODM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1EBA854-E0F4-4D8C-919A-19DE3157FF9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1397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891C16E-D48A-4C0B-BCBB-7816C7FD79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Not All Statins Are Created Equal</a:t>
            </a:r>
            <a:br>
              <a:rPr lang="en-US"/>
            </a:br>
            <a:r>
              <a:rPr lang="en-US" sz="3600" i="1"/>
              <a:t>NODM Risk</a:t>
            </a:r>
            <a:endParaRPr lang="en-US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E118987-0B58-46F9-83F8-4A965A289F1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9079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FB7168E-F09A-49D1-92B9-97956492B4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Pitavastatin</a:t>
            </a:r>
            <a:br>
              <a:rPr lang="en-US"/>
            </a:br>
            <a:r>
              <a:rPr lang="en-US" sz="3600" i="1"/>
              <a:t>No Elevation in Serum Glucose</a:t>
            </a:r>
            <a:endParaRPr lang="en-US" sz="3600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92B5C90-FA60-4786-B780-F99B80B7954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517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4DD7CD9-47EC-4659-8033-E3FECB9921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Why Did Mr D Discontinue Statin Therapy?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3AAF24E-EC6D-4AA6-A09B-69C6604BB18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4772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D7EEB9C-4349-43A8-A8E2-837859C089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Statins and CYP Involvement 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267B67C-1E80-4DA6-B970-A5B723033DE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3111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6D1F342-DBF8-4ED9-A1FA-232978E76D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Statin Pharmacology</a:t>
            </a:r>
            <a:br>
              <a:rPr lang="en-US"/>
            </a:br>
            <a:r>
              <a:rPr lang="en-US" sz="3600" i="1"/>
              <a:t>Exhaust the Class</a:t>
            </a:r>
            <a:endParaRPr lang="en-US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1CCA105-592D-4E95-AD1C-E5C43E716AD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2053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1EBD9EB-9A8D-42A7-8EE2-C92B4C3A4C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Achieve Maximally Tolerated Statin Therapy per Individual</a:t>
            </a:r>
            <a:endParaRPr lang="en-US" sz="36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34E96F0-68CC-4AA9-8910-BFCD80B34E7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6355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D4DF873-FEEA-4D40-BB4D-375103A1E9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Mr D</a:t>
            </a:r>
            <a:br>
              <a:rPr lang="en-US"/>
            </a:br>
            <a:r>
              <a:rPr lang="en-US" sz="3600" i="1"/>
              <a:t>Newly Diagnosed With DM</a:t>
            </a:r>
            <a:endParaRPr lang="en-US" sz="3600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FA2A559-481B-4EA0-9B87-029908F2577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9666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1AD83E9-C023-4CA7-935F-2636D1961B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Clinician-Patient Discussion and Team-Based Care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BE87F3B-8ADE-47D4-A4C9-3F8E4CF4C47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847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E51EE19-F1EF-48BB-860F-479D3D1A34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Checklist for Clinician-Patient Shared Decision Making for Initiating Therapy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74F1CA3-E351-4D83-A54C-5CC9DC2ED6F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0633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770BFB3-8006-4A08-B2B4-EB24F7319E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Abbreviations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CF8B837-18CC-4FDA-B790-A6466C94459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4915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8E5B425-A8AD-4931-89F3-95B7D224C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Abbreviations (cont)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91313C0-97AA-4DC0-9578-CEC97E255D6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8802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0E41A94-6D58-41B6-B33C-02D4FA5B03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Mr D</a:t>
            </a:r>
            <a:br>
              <a:rPr lang="en-US"/>
            </a:br>
            <a:r>
              <a:rPr lang="en-US" sz="3600" i="1"/>
              <a:t>Medication History</a:t>
            </a:r>
            <a:endParaRPr lang="en-US" sz="3600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5638CC1-B4C8-4EC3-868E-5AC28645AE7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5114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0DC251B-959F-4628-9A6D-140EE47CCB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Cardiometabolic Disease Is an Epidemic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D667C52-DD19-4EF3-9ACE-F82E66C21D1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7953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4A8C437-5387-452A-B67B-3DFBFE0C6F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Diabetes Is a High-Risk Condition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F22CFEA-AF64-431D-A350-9511DD071F8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6705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812336C-BBA5-425E-AFAB-9B22893DAE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Consequences of Diabetes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312C9C3-7C3B-43EE-87F6-263E6A9288B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149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80CDB75-F47C-4FB2-AAD5-06EC6EC417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Mr. D</a:t>
            </a:r>
            <a:br>
              <a:rPr lang="en-US"/>
            </a:br>
            <a:r>
              <a:rPr lang="en-US" sz="3600" i="1"/>
              <a:t>High Risk for ASCVD</a:t>
            </a:r>
            <a:endParaRPr lang="en-US" sz="3600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EEDC891-47AD-42D2-9FD0-2464EB37B06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4786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4C47C96-F4C6-401B-862D-350B9E62A6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Mr. D</a:t>
            </a:r>
            <a:br>
              <a:rPr lang="en-US"/>
            </a:br>
            <a:r>
              <a:rPr lang="en-US" sz="3600" i="1"/>
              <a:t>Smoking Status</a:t>
            </a:r>
            <a:endParaRPr lang="en-US" sz="3600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0F27EDB-9A3A-4C18-B906-C653D6EDDCD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2799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911B00C-F396-4373-8B62-9C74F29BA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Mr. D</a:t>
            </a:r>
            <a:br>
              <a:rPr lang="en-US"/>
            </a:br>
            <a:r>
              <a:rPr lang="en-US" sz="3600" i="1"/>
              <a:t>Family History</a:t>
            </a:r>
            <a:endParaRPr lang="en-US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1E643BC-A977-4232-8A66-71811558817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9754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128</Words>
  <Application>Microsoft Office PowerPoint</Application>
  <PresentationFormat>Widescreen</PresentationFormat>
  <Paragraphs>23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Calibri Light</vt:lpstr>
      <vt:lpstr>Office Theme</vt:lpstr>
      <vt:lpstr>Statins and Diabetes Revisited</vt:lpstr>
      <vt:lpstr>Mr D Newly Diagnosed With DM</vt:lpstr>
      <vt:lpstr>Mr D Medication History</vt:lpstr>
      <vt:lpstr>Cardiometabolic Disease Is an Epidemic</vt:lpstr>
      <vt:lpstr>Diabetes Is a High-Risk Condition</vt:lpstr>
      <vt:lpstr>Consequences of Diabetes</vt:lpstr>
      <vt:lpstr>Mr. D High Risk for ASCVD</vt:lpstr>
      <vt:lpstr>Mr. D Smoking Status</vt:lpstr>
      <vt:lpstr>Mr. D Family History</vt:lpstr>
      <vt:lpstr>ASCVD Risk Reduction</vt:lpstr>
      <vt:lpstr>Statin Therapy in Patients With Diabetes Mellitus</vt:lpstr>
      <vt:lpstr>Statin Therapy Recommendations for T2D</vt:lpstr>
      <vt:lpstr>Predisposing Factors for NODM</vt:lpstr>
      <vt:lpstr>Not All Statins Are Created Equal NODM Risk</vt:lpstr>
      <vt:lpstr>Pitavastatin No Elevation in Serum Glucose</vt:lpstr>
      <vt:lpstr>Why Did Mr D Discontinue Statin Therapy?</vt:lpstr>
      <vt:lpstr>Statins and CYP Involvement </vt:lpstr>
      <vt:lpstr>Statin Pharmacology Exhaust the Class</vt:lpstr>
      <vt:lpstr>Achieve Maximally Tolerated Statin Therapy per Individual</vt:lpstr>
      <vt:lpstr>Clinician-Patient Discussion and Team-Based Care</vt:lpstr>
      <vt:lpstr>Checklist for Clinician-Patient Shared Decision Making for Initiating Therapy</vt:lpstr>
      <vt:lpstr>Abbreviations</vt:lpstr>
      <vt:lpstr>Abbreviations (cont)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Statins and Diabetes Revisited</dc:title>
  <dc:creator>Alexandria Haertel</dc:creator>
  <cp:lastModifiedBy>Alexandria Haertel</cp:lastModifiedBy>
  <cp:revision>1</cp:revision>
  <dcterms:created xsi:type="dcterms:W3CDTF">2020-06-18T13:45:11Z</dcterms:created>
  <dcterms:modified xsi:type="dcterms:W3CDTF">2020-06-18T13:45:12Z</dcterms:modified>
</cp:coreProperties>
</file>