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37BF-3486-4B57-A308-B8C396F3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686EE-817B-4249-8D42-E8162D81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618D-D13E-4AA2-B1D3-5F31AF3E4E3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29C47-476E-4316-ACF0-EF24A2A4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7AC90-EE3E-46C9-B0D0-7D6BC785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74E55-07B3-4ECA-BD92-92BD59424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43AEC-F663-49F7-9BEE-09D55ECE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3E834-32FC-403E-B5D4-D9D1198D0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7013D-7122-40DA-80D6-3EA6AC9C4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618D-D13E-4AA2-B1D3-5F31AF3E4E3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E411-0CAA-4BAD-9693-95E3DAA72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E7481-9102-4499-8BBF-A4B75AFB5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4E55-07B3-4ECA-BD92-92BD59424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263F66-86E6-4ADC-A0C9-11F6454E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 on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D002E-B1E6-4C53-84B9-15BB76A36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7BA1F6-2CCA-435B-A9A9-276BAA4B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Specialists and Symptoms That Can Lead to a Diagnosis of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0F7AF-73FF-445D-BAC4-58D427F5C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084DCF-0888-46AD-8C9C-91023462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Specialists and Symptoms That Can Lead to a Diagnosis of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B2A28-EF83-445C-A38E-75B3DD614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70DE4-59A0-468A-95DD-CFBBCF5E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Differentiating AL Amyloidosis From ATTR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02D8C-2269-4A92-AC7A-1168D9DAA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91D8F3-3E7B-4AA5-8695-749C9F63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Differentiating AL Amyloidosis From ATTR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735F8-32A5-4519-B85B-B15326ED5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07A789-028D-4526-A527-C215A7C1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Differentiating AL Amyloidosis From ATTR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3F768-413A-4D18-9E1D-F7135EB70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236E7-DAD7-4681-8818-1B25C90E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Differentiating AL Amyloidosis From ATTR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D3A7A1-223D-47CE-9AB7-6E2A6F02F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EACBC2-7202-4DB4-9EAD-1E5F3CF8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Differentiating AL Amyloidosis From ATTR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4A688-904F-42AA-86DE-A1B737B0C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4B278-E2D7-44BF-8EF2-3579BF17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C8D6F-3833-41DB-9D64-C44CF7992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BA923-707B-4BC1-9C01-A061B94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FBC03-3AAD-4E40-92D8-186550711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FC088-5F18-4C69-A61C-49265F31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70993-DA22-4F0E-82DD-E67EA4A9D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0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1F0B0-3BE2-49C4-B044-63A4125B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0C60A-B66A-41E8-BA25-0515121AD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8C5397-5344-4BEE-8FE1-C9D998A2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E525C-4391-4EF7-9F50-266A64379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7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826A27-9B40-4F4E-A815-4AD2A0BD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6E3C5-AA57-4F7E-9D17-FFC91F791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39038D-A95A-477E-B0FA-CBA9898F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403A4-161B-4DF4-B106-D2C8977B3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FD0B4-71FA-4AC3-9728-E2981FD8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Testing in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14718-5FB3-4EAD-87AD-B69DE254C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B57547-685C-4596-93A8-C4973B0E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of Cardiac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9E9BA-EE59-4B7E-A18B-235313421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9321FD-8CF7-4FCD-ADF5-6279BF06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of Cardiac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00E9E-3C45-4DF8-89B6-6FC7FB57C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74CED-7874-455E-961B-B12CBB7C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of Cardiac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3998D-86B9-4132-9BFE-419CB2970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02F6B-4ACF-4D78-B45C-271D3908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of Cardiac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D67BF-2553-42F3-88C5-87B84AA67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CCED74-1FAF-4EB4-AB3A-B87F3CD1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Presentations: Soft Tissue Types and Incidental Masses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D284E-C9CA-4BF3-86FA-1B18C7D33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50E391-B5D1-401E-A6D4-54DFDA58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Presentations: Soft Tissue Types and Incidental Masses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528A5-A737-40EB-B885-28A4C0EB5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53ECD-36C1-484E-AFCE-2E99C211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on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CFD22A-1A53-42DE-A3E9-1B3BBA153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4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E3986C-ECC0-4DFE-AFD4-63EAE453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Presentations: Soft Tissue Types and Incidental Masses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008B2-6D0C-4889-92D5-F4BBBFA246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0A666-7533-4FA0-B358-E4000A9C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Presentations: Soft Tissue Types and Incidental Masses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B1098-38D7-4229-B21E-A4764AC7A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7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A494E-E01A-4DFA-B1CC-52EE8BC6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Treatment Strategies: Parallel Paths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D42BB-6B96-4BF5-9316-2D7DCD1FDD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2CD46-CA7D-4498-A6B3-19596038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Cardiac-Specific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5DF4D-F443-4FE0-877A-77754B142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EE196-E286-4A3D-8047-3ECE04D9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Cardiac-Specific Treatment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91205-8FBF-4038-962D-F087319D1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FC85CB-AAA3-4C8D-A14A-FBDB537D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Cardiac-Specific Treatment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79B7A-1D15-4EF5-BD48-48BAE6B61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0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1949E5-97E1-489F-8F7E-F11C5A92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Cardiac-Specific Treatment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AB91E-CB8A-456B-BC66-07AFB3835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7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CE96F-6B4B-4228-AB73-AAFF72D4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the Underlying Clone in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D755D-376B-4C58-81B6-19949183D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2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5508E-FA8F-436C-B08C-7ACD48DE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the Underlying Clone in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99491-3910-4119-8B6D-F8468E3FD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3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34A904-F447-4039-A668-099DFAFF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the Underlying Clone in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60C10-1502-44F5-9EE2-B822A9B17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E00E3-B13B-4FCE-839A-87B6B373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AL Amyloidosis (2007-2015)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CA01D-F084-4D02-ADD0-2A2C3BE42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6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1EF3B-58EA-484B-9D3B-8EC0D32E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Daratumumab in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52EE6-F593-4576-8846-0FA8E6994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FEF2C9-35C5-4F20-895C-F9F2B5F5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Andromeda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AC540-A3BD-4A68-A507-DB79BB078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ED2401-28B2-4A5C-8627-A9711D93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ANDROMEDA:  Results</a:t>
            </a:r>
            <a:br>
              <a:rPr lang="en-US"/>
            </a:br>
            <a:r>
              <a:rPr lang="en-US"/>
              <a:t>Response to Dara-CyBorD in AL Amyloidosis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0CBAB-F5A6-4E11-AF7D-68BB9415CB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1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6C63E-DB47-42F9-9257-3E84C068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Daratumumab and Hyaluronidase-fihj 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C29DF-776B-4D62-97C2-403C09634E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3B1C3-B9A1-4343-AD33-7D8905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Novel Therapies in Clinical Trials for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1A681-6ED6-4B32-85FA-D22601F0C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5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0033B-E243-4162-B76F-43931194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Novel Therapies in Clinical Trials for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08E78-0F39-4927-ABE9-715232DBF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F26E3-00E5-4F83-A576-6678DD1B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Novel Therapies in Clinical Trials for AL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4295D-6EAA-47EC-96FD-51BDDDDEA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97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783885-32B2-4EEC-84A3-52FAD379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51626-ACA1-416E-B8D9-D4BF81EC8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57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54638-A9DC-42E8-9E9D-F02F74B8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C23E5-8374-45DB-915D-24816F06C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0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397948-45D1-4845-A239-02A9B800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D17C2-F38D-4274-8C56-ECC38906A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93C31-A1AD-4545-81DC-D2C2A0F4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 Amyloidosis Survival and Prognosis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48F6F-880B-43B3-8F60-F98FB6A42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0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BF6BB-35B9-49E9-BE67-BA3C8D51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7058-184C-4B33-8713-91508AC9D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F78AD-8B87-4BA4-9D45-ED6FE059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FAA4E-5FCB-48C0-87C8-AFE717B4A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78750-0DDC-4745-8E24-5E5F649A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participating </a:t>
            </a:r>
            <a:br>
              <a:rPr lang="en-US"/>
            </a:br>
            <a:r>
              <a:rPr lang="en-US"/>
              <a:t>in this activity.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9669D-A99D-416B-AF96-03FB59C83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4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013E34-F801-4880-B55E-8898C9E9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in Patient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6D450-73EF-4905-8EC0-9AF928AE8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4D8D1-41D4-4A4F-8503-D233287D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Delays in the Diagnosis of AL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23E3B-FC39-4DE2-A259-341C2DB42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0F59EB-6DDC-4F41-AE65-0C9F62D1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Specialists and Symptoms That Can Lead to a Diagnosis of Amyloidosis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32320-3817-416D-BCDE-0E0CE6F89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D4E47-079A-4C06-A8D0-4E91194C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Specialists and Symptoms That Can Lead to a Diagnosis of Amyloidosis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8D5AD-FB27-46FA-A55E-EA62043AF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8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6" ma:contentTypeDescription="Create a new document." ma:contentTypeScope="" ma:versionID="dee8d2a999a06eba03901fb0a85fa7a0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09b3c3b8ce95f5eacc54075dd33dc5fa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EE7C7-5170-43A1-9202-B9C4DA25E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4CEA8D-C731-4492-A38C-D5ECFE0E664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e93acf5f-f59b-46bb-8c22-2b43a486ab2c"/>
    <ds:schemaRef ds:uri="45efe94e-f366-4a65-989e-8f23efc505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E885C3-A734-4D96-8E80-A1E025F58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e94e-f366-4a65-989e-8f23efc5054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51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Expert Perspectives on AL Amyloidosis</vt:lpstr>
      <vt:lpstr>PowerPoint Presentation</vt:lpstr>
      <vt:lpstr>Background on AL Amyloidosis</vt:lpstr>
      <vt:lpstr>Epidemiology of AL Amyloidosis (2007-2015)</vt:lpstr>
      <vt:lpstr>AL Amyloidosis Survival and Prognosis</vt:lpstr>
      <vt:lpstr>Gaps in Patient Care</vt:lpstr>
      <vt:lpstr>Delays in the Diagnosis of AL Amyloidosis</vt:lpstr>
      <vt:lpstr>Specialists and Symptoms That Can Lead to a Diagnosis of Amyloidosis</vt:lpstr>
      <vt:lpstr>Specialists and Symptoms That Can Lead to a Diagnosis of Amyloidosis (cont)</vt:lpstr>
      <vt:lpstr>Specialists and Symptoms That Can Lead to a Diagnosis of Amyloidosis (cont)</vt:lpstr>
      <vt:lpstr>Specialists and Symptoms That Can Lead to a Diagnosis of Amyloidosis (cont)</vt:lpstr>
      <vt:lpstr>Differentiating AL Amyloidosis From ATTR Amyloidosis</vt:lpstr>
      <vt:lpstr>Differentiating AL Amyloidosis From ATTR Amyloidosis</vt:lpstr>
      <vt:lpstr>Differentiating AL Amyloidosis From ATTR Amyloidosis (cont)</vt:lpstr>
      <vt:lpstr>Differentiating AL Amyloidosis From ATTR Amyloidosis (cont)</vt:lpstr>
      <vt:lpstr>Differentiating AL Amyloidosis From ATTR Amyloidosis (cont)</vt:lpstr>
      <vt:lpstr>Diagnosing AL Amyloidosis</vt:lpstr>
      <vt:lpstr>Diagnosing AL Amyloidosis (cont)</vt:lpstr>
      <vt:lpstr>Diagnosing AL Amyloidosis (cont)</vt:lpstr>
      <vt:lpstr>Diagnosing AL Amyloidosis (cont)</vt:lpstr>
      <vt:lpstr>Diagnosing AL Amyloidosis (cont)</vt:lpstr>
      <vt:lpstr>Diagnosing AL Amyloidosis (cont)</vt:lpstr>
      <vt:lpstr>Laboratory Testing in AL Amyloidosis</vt:lpstr>
      <vt:lpstr>Imaging of Cardiac Amyloidosis</vt:lpstr>
      <vt:lpstr>Imaging of Cardiac Amyloidosis (cont)</vt:lpstr>
      <vt:lpstr>Imaging of Cardiac Amyloidosis (cont)</vt:lpstr>
      <vt:lpstr>Imaging of Cardiac Amyloidosis (cont)</vt:lpstr>
      <vt:lpstr>Presentations: Soft Tissue Types and Incidental Masses</vt:lpstr>
      <vt:lpstr>Presentations: Soft Tissue Types and Incidental Masses</vt:lpstr>
      <vt:lpstr>Presentations: Soft Tissue Types and Incidental Masses (cont)</vt:lpstr>
      <vt:lpstr>Presentations: Soft Tissue Types and Incidental Masses (cont)</vt:lpstr>
      <vt:lpstr>Two Treatment Strategies: Parallel Paths</vt:lpstr>
      <vt:lpstr>Cardiac-Specific Treatment</vt:lpstr>
      <vt:lpstr>Cardiac-Specific Treatment (cont)</vt:lpstr>
      <vt:lpstr>Cardiac-Specific Treatment (cont)</vt:lpstr>
      <vt:lpstr>Cardiac-Specific Treatment (cont)</vt:lpstr>
      <vt:lpstr>Treating the Underlying Clone in AL Amyloidosis</vt:lpstr>
      <vt:lpstr>Treating the Underlying Clone in AL Amyloidosis (cont)</vt:lpstr>
      <vt:lpstr>Treating the Underlying Clone in AL Amyloidosis (cont)</vt:lpstr>
      <vt:lpstr>Rationale for Daratumumab in AL Amyloidosis</vt:lpstr>
      <vt:lpstr>Andromeda</vt:lpstr>
      <vt:lpstr>ANDROMEDA:  Results Response to Dara-CyBorD in AL Amyloidosis </vt:lpstr>
      <vt:lpstr>Daratumumab and Hyaluronidase-fihj  </vt:lpstr>
      <vt:lpstr>Novel Therapies in Clinical Trials for AL Amyloidosis</vt:lpstr>
      <vt:lpstr>Novel Therapies in Clinical Trials for AL Amyloidosis (cont)</vt:lpstr>
      <vt:lpstr>Novel Therapies in Clinical Trials for AL Amyloidosis (cont)</vt:lpstr>
      <vt:lpstr>Concluding Thoughts</vt:lpstr>
      <vt:lpstr>Concluding Thoughts</vt:lpstr>
      <vt:lpstr>Concluding Thoughts</vt:lpstr>
      <vt:lpstr>Concluding Thoughts</vt:lpstr>
      <vt:lpstr>Concluding Thoughts</vt:lpstr>
      <vt:lpstr>Thank you for participating  in this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Perspectives on AL Amyloidosis</dc:title>
  <dc:creator>Bentley, Levi</dc:creator>
  <cp:lastModifiedBy>Bentley, Levi</cp:lastModifiedBy>
  <cp:revision>2</cp:revision>
  <dcterms:created xsi:type="dcterms:W3CDTF">2023-06-16T16:40:43Z</dcterms:created>
  <dcterms:modified xsi:type="dcterms:W3CDTF">2023-06-19T21:18:25Z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  <property fmtid="{D5CDD505-2E9C-101B-9397-08002B2CF9AE}" pid="3" name="MediaServiceImageTags">
    <vt:lpwstr/>
  </property>
</Properties>
</file>