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4713-FB77-49F3-85D1-15E45C763AA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EC46-E0C0-4C37-826F-48EAC4DB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3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4713-FB77-49F3-85D1-15E45C763AA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9EC46-E0C0-4C37-826F-48EAC4DB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5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Quantify These Interactions?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7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Statin Selection — Basic Understanding of Statin Metabolism</a:t>
            </a:r>
            <a:br>
              <a:rPr lang="en-US"/>
            </a:br>
            <a:r>
              <a:rPr lang="en-US" i="1"/>
              <a:t>Not All Statins Are Created Equal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Make a Deal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Predisposing Factors for NODM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Lifestyle Management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6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Pitavastatin</a:t>
            </a:r>
            <a:br>
              <a:rPr lang="en-US"/>
            </a:br>
            <a:r>
              <a:rPr lang="en-US" i="1"/>
              <a:t>Lower Risk for Type 2 Diabetes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Assure Patients There Is a Clear Benefit to Taking a Statin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1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JUPITER</a:t>
            </a:r>
            <a:br>
              <a:rPr lang="en-US"/>
            </a:br>
            <a:r>
              <a:rPr lang="en-US" i="1"/>
              <a:t>Rosuvastatin Therapy and Diabetes Risk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00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Statins Save Lives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89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Make a Deal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7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23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Adverse Effect Terminology and Tips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33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Intolerance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0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Statin-Related Adverse Effects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19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Achieve Maximally Tolerated Statin Therapy per Individual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9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Make a Deal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40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Team-Based Multidisciplinary Approach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87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in Older Patients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55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Pharmacist’s Role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50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Clinician-Patient Education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27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9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Discussion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51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ASCVD Risk Assessment and Treatment for Primary Prevention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0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AHA/ACC/Multisociety Cholesterol Guidelines </a:t>
            </a:r>
            <a:br>
              <a:rPr lang="en-US"/>
            </a:br>
            <a:r>
              <a:rPr lang="en-US" i="1"/>
              <a:t>Who Should Be on Statin Therapy? 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6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 Statin Benefit Groups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1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Make a Deal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8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Drug-Drug Interactions and Managing Them Effectively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Metabolism of Select Statins (CYP 450 Enzymes and P-gP)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208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2" ma:contentTypeDescription="Create a new document." ma:contentTypeScope="" ma:versionID="2436ab094359b213dd2473aebb3e7535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e3926823a9dc9d4a3607b32640185ae0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00F7FB-CFCE-4686-B2C4-A923DBDB19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AC35C9-353B-4F62-A0B0-AD13848772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A9B982-2111-4F1F-999A-DB6A02BCAB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a60a3-04f0-4f22-b100-63592d3ac6fc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28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Overview of Discussion</vt:lpstr>
      <vt:lpstr>ASCVD Risk Assessment and Treatment for Primary Prevention</vt:lpstr>
      <vt:lpstr>AHA/ACC/Multisociety Cholesterol Guidelines  Who Should Be on Statin Therapy? </vt:lpstr>
      <vt:lpstr>4 Statin Benefit Groups</vt:lpstr>
      <vt:lpstr>Let’s Make a Deal</vt:lpstr>
      <vt:lpstr>Drug-Drug Interactions and Managing Them Effectively </vt:lpstr>
      <vt:lpstr>Metabolism of Select Statins (CYP 450 Enzymes and P-gP)</vt:lpstr>
      <vt:lpstr>How Can We Quantify These Interactions? </vt:lpstr>
      <vt:lpstr>Statin Selection — Basic Understanding of Statin Metabolism Not All Statins Are Created Equal</vt:lpstr>
      <vt:lpstr>Let’s Make a Deal (cont)</vt:lpstr>
      <vt:lpstr>Predisposing Factors for NODM </vt:lpstr>
      <vt:lpstr>Lifestyle Management</vt:lpstr>
      <vt:lpstr>Pitavastatin Lower Risk for Type 2 Diabetes</vt:lpstr>
      <vt:lpstr>Assure Patients There Is a Clear Benefit to Taking a Statin</vt:lpstr>
      <vt:lpstr>JUPITER Rosuvastatin Therapy and Diabetes Risk</vt:lpstr>
      <vt:lpstr>Statins Save Lives</vt:lpstr>
      <vt:lpstr>Let’s Make a Deal (cont)</vt:lpstr>
      <vt:lpstr>Muscle Adverse Effect Terminology and Tips</vt:lpstr>
      <vt:lpstr>Statin Intolerance</vt:lpstr>
      <vt:lpstr>Management of Statin-Related Adverse Effects </vt:lpstr>
      <vt:lpstr>Achieve Maximally Tolerated Statin Therapy per Individual </vt:lpstr>
      <vt:lpstr>Let’s Make a Deal (cont)</vt:lpstr>
      <vt:lpstr>Team-Based Multidisciplinary Approach</vt:lpstr>
      <vt:lpstr>Considerations in Older Patients</vt:lpstr>
      <vt:lpstr>The Pharmacist’s Role </vt:lpstr>
      <vt:lpstr>Clinician-Patient Education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Haertel, Alexandria</dc:creator>
  <cp:lastModifiedBy>Haertel, Alexandria</cp:lastModifiedBy>
  <cp:revision>2</cp:revision>
  <dcterms:created xsi:type="dcterms:W3CDTF">2021-06-11T20:04:20Z</dcterms:created>
  <dcterms:modified xsi:type="dcterms:W3CDTF">2021-06-11T20:55:53Z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