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1FBAB-ED54-4F89-B3C9-D722D953D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C070E1-A7C4-446A-AA23-59211DE83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A1F2-533F-4C2D-9031-FA6FB3BDFEF6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1EE0F9-204F-46C6-BFB6-D3DA02A0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A0DBA3-8163-43C7-AD20-88D2946C2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3E53-D913-4605-AEA3-C55A7F9E6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64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171694-3DA8-4EBE-A17A-12765A3FC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0C8B6-5A8E-4819-96D9-216642558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A7A7C-906A-4E2A-AD8A-648F89C1E9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0A1F2-533F-4C2D-9031-FA6FB3BDFEF6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205C1-41C8-4155-9AEF-14CAF7C018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5B02A-D50D-4458-98B0-3548B2AB6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93E53-D913-4605-AEA3-C55A7F9E6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5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CCB798-1C39-48D6-87D8-9E8EFFD07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D5F801-72CD-48DF-AF05-CFFA70381F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79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374C0A-99B9-4F79-ABAF-42490FECD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First-Line Systemic Treatment (Metastatic or Unresectable)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2714CF-2013-4DD6-B611-6198290A28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08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5568FF-B0E9-4215-BBF2-47CFFF485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Considerations When Choosing a Systemic Therapy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501F94-0006-4CA3-BB96-C87E32E25D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42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7F2C15-A694-4F04-B756-1059450C3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Considerations When Choosing a Systemic Therapy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A2943F-5C86-40DF-8427-C8993ACCBF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97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D52452-EDDE-477C-A058-3EC6ACCDB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BRAF/MEK Inhibitor Regimens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998BC1-4998-46DF-A867-113A675FD1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83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C4D356-6D86-45C2-9C3C-BCDF94A82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Immune Checkpoint Inhibitor Agents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AE2539-D699-4479-A288-DFEAC80B1A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59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1A9FFD-5EE6-4078-8636-55B4A6993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Pretreatment Patient Discussions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BF3578-A558-4FD5-A1D0-07A213D677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84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630853-3C41-47EA-AFF8-7F424343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Points to Include During Patient Education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91BEA2-3252-4D75-BBCC-51116046EB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70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6D308A-D1F0-4E6E-B12B-7D421E1B0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Management of Immune-Related Adverse Events With ICIs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8D5138-A38E-4206-B680-7EF192432B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82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8AC89C-A9AF-43DD-AAB9-6CD7432FE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Management of Adverse Events With BRAF/MEK Inhibitors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30139A-6F7F-4D89-9A13-966F256B80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68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193798-47A8-4485-B4B2-E0668698F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Follow-Up of Patients With Melanoma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9CE54C-A432-4127-8F54-78439961BB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42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108D59-CE19-41E5-BE4A-A9DBDCC02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Discussing a New Melanoma Diagnosis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809CBE-BBF0-428E-8EC5-031B4AB05E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98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DF7467-2405-4A27-89F1-632D9AC17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8994E0-A532-40F8-BE63-20EDFE0363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01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7CE310-DC36-4A2A-B85F-D7FB09228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BF2459-1357-4845-9A3E-02658EE5D7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40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868C45-9B73-4668-B5D9-3EECC8329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Patient Presentation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572BB6-AC14-4A11-B2AD-9E36CEAB08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03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EFD635-B2EB-40E8-9F8E-2933B6947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Patient Presentation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8531E5-86F0-4737-BD4D-04762711AE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73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36CB7A-D150-4AA8-83E2-79CB32E8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Which Patients Receive Systemic Therapy?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A3A0BA-778E-4DB0-8226-B5E085D27A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02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59C84B-921F-4302-85A4-7A1D3FD3B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8A0C81-A984-412E-A74C-E974D355E4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36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199A50-76AE-42DB-9105-669BA0CC7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23182F-C396-4C8B-9729-480ED46AC1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0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9CBF3F-C534-484A-985C-F7675C8AB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Reactions to a New Melanoma Diagnosis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CE335C-ABCE-4533-B0D3-87CBA79EBE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96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F40F76-CCA9-4E24-A5D8-AB86A7A8D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AC7C3F-BACF-42C2-9DB4-CF734E8219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19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D8ACA6B475A54D83F3B6349FA9701E" ma:contentTypeVersion="13" ma:contentTypeDescription="Create a new document." ma:contentTypeScope="" ma:versionID="ca9af21d0b8f130333e9e97d53cf83d0">
  <xsd:schema xmlns:xsd="http://www.w3.org/2001/XMLSchema" xmlns:xs="http://www.w3.org/2001/XMLSchema" xmlns:p="http://schemas.microsoft.com/office/2006/metadata/properties" xmlns:ns2="174144a6-14cb-4f4b-ada6-445a4558a380" xmlns:ns3="e93acf5f-f59b-46bb-8c22-2b43a486ab2c" targetNamespace="http://schemas.microsoft.com/office/2006/metadata/properties" ma:root="true" ma:fieldsID="b595cf36f51d1a5d2a6326ca85b4addf" ns2:_="" ns3:_="">
    <xsd:import namespace="174144a6-14cb-4f4b-ada6-445a4558a380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144a6-14cb-4f4b-ada6-445a4558a3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68C2EA-DFF9-444B-8394-94D5FAAA40B0}"/>
</file>

<file path=customXml/itemProps2.xml><?xml version="1.0" encoding="utf-8"?>
<ds:datastoreItem xmlns:ds="http://schemas.openxmlformats.org/officeDocument/2006/customXml" ds:itemID="{E42536DD-537E-4441-A337-5CB55945FC62}"/>
</file>

<file path=customXml/itemProps3.xml><?xml version="1.0" encoding="utf-8"?>
<ds:datastoreItem xmlns:ds="http://schemas.openxmlformats.org/officeDocument/2006/customXml" ds:itemID="{006E435F-32B8-4BA2-9ADE-5592F092855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Widescreen</PresentationFormat>
  <Paragraphs>19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Discussing a New Melanoma Diagnosis</vt:lpstr>
      <vt:lpstr>Patient Presentation</vt:lpstr>
      <vt:lpstr>Patient Presentation</vt:lpstr>
      <vt:lpstr>Which Patients Receive Systemic Therapy?</vt:lpstr>
      <vt:lpstr>Case Study</vt:lpstr>
      <vt:lpstr>Case Study</vt:lpstr>
      <vt:lpstr>Patient Reactions to a New Melanoma Diagnosis</vt:lpstr>
      <vt:lpstr>Case Study</vt:lpstr>
      <vt:lpstr>First-Line Systemic Treatment (Metastatic or Unresectable)</vt:lpstr>
      <vt:lpstr>Considerations When Choosing a Systemic Therapy</vt:lpstr>
      <vt:lpstr>Considerations When Choosing a Systemic Therapy</vt:lpstr>
      <vt:lpstr>BRAF/MEK Inhibitor Regimens</vt:lpstr>
      <vt:lpstr>Immune Checkpoint Inhibitor Agents</vt:lpstr>
      <vt:lpstr>Pretreatment Patient Discussions</vt:lpstr>
      <vt:lpstr>Points to Include During Patient Education</vt:lpstr>
      <vt:lpstr>Management of Immune-Related Adverse Events With ICIs</vt:lpstr>
      <vt:lpstr>Management of Adverse Events With BRAF/MEK Inhibitors</vt:lpstr>
      <vt:lpstr>Follow-Up of Patients With Melanoma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Eckstein, Zachary</dc:creator>
  <cp:lastModifiedBy>Eckstein, Zachary</cp:lastModifiedBy>
  <cp:revision>1</cp:revision>
  <dcterms:created xsi:type="dcterms:W3CDTF">2021-12-17T17:19:03Z</dcterms:created>
  <dcterms:modified xsi:type="dcterms:W3CDTF">2021-12-17T17:19:03Z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0x010100AED8ACA6B475A54D83F3B6349FA9701E</vt:lpwstr>
  </property>
</Properties>
</file>