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4" r:id="rId12"/>
    <p:sldId id="26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9" d="100"/>
          <a:sy n="49" d="100"/>
        </p:scale>
        <p:origin x="39" y="47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95FDAF-567D-452A-BEF9-46D116A37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54CD5A-7855-43CB-BE1C-C07A85917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750D0-FD71-4BF1-BBBE-F6E151FFF238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588FF1-18A5-4106-A6DE-1B99D0DEE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418F16-3B67-4409-89A4-0922D3BA4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4A6B1-225E-4C69-AF20-C2FDE2E47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206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176B3F4-9452-4726-BBEF-C1B25AAE6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1BC7E2-9229-4A6A-B597-091AD142E2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30B77C-6427-48CE-8FB3-9E189CBFF8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750D0-FD71-4BF1-BBBE-F6E151FFF238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6C4757-C99B-4944-8BC9-10892C42BC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AE81EC-8DC2-40A4-AC60-C107DC8911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04A6B1-225E-4C69-AF20-C2FDE2E47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3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DD2F813-B08B-4A7B-A44C-CC853D06D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Global Prevalence of NAFLD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6515C5-43B8-4337-A33E-8D72F07C340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464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CD9FEEB-7422-4B59-A7A1-A4936FDF2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NAFLD Encompasses a Wide Range of Liver Damage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67388C-8067-429A-B711-7AB07233D38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0544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F3F27DB-A2A9-40FF-A8F1-4BC43B63C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Risk Factors for NASH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F5011E-D5C1-4F5E-BC41-04ABE85D75C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0853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D5008D6-B0B2-4C43-A074-DDEB09880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NASH Diagnosis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EF8A19-77F3-4ED2-A8CC-EF9BA7E708E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085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F131956-606B-4B8D-965A-248C5FD47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"Simple Scores" for Predicting Presence of Advanced </a:t>
            </a:r>
            <a:br>
              <a:rPr lang="en-US"/>
            </a:br>
            <a:r>
              <a:rPr lang="en-US"/>
              <a:t>(F3 to F4) Fibrosis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30075A-A3EF-4336-B30A-75F4F1462B3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8442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C73C413-1891-456D-91AB-83DA0BE8C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NAFLD</a:t>
            </a:r>
            <a:br>
              <a:rPr lang="fr-FR"/>
            </a:br>
            <a:r>
              <a:rPr lang="fr-FR" i="1"/>
              <a:t>A Systemic Disease</a:t>
            </a:r>
            <a:endParaRPr lang="fr-FR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202DD3-D57F-4221-AFBD-AFDDED22730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6149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63B02B9-C4EA-4DCD-81E0-5AEED28A0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EASL Guidelines</a:t>
            </a:r>
            <a:br>
              <a:rPr lang="fr-FR"/>
            </a:br>
            <a:r>
              <a:rPr lang="fr-FR" sz="3100" i="1"/>
              <a:t>Non-Invasive Tests in Liver Diseases</a:t>
            </a:r>
            <a:endParaRPr lang="fr-FR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4E6706-1AFB-4C7D-B049-FC9279FA2BB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9964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CF7BCA1-03CE-4B11-A589-1B7049911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Diagnostic Algorithm for NAFLD</a:t>
            </a:r>
            <a:endParaRPr lang="fr-FR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B503CD3-53F5-4E79-82D6-0A473003EB3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2049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F47842A-5F71-4523-95AF-7071A79D9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NAFLD / NASH Management Goals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D6B819-3B7C-4EB6-A11F-9342C0C3ABE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3675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D135A9315EE2A4B9EE6D2C3F5C19B49" ma:contentTypeVersion="13" ma:contentTypeDescription="Create a new document." ma:contentTypeScope="" ma:versionID="5640df4151b8fcd60b1ed52657df88a1">
  <xsd:schema xmlns:xsd="http://www.w3.org/2001/XMLSchema" xmlns:xs="http://www.w3.org/2001/XMLSchema" xmlns:p="http://schemas.microsoft.com/office/2006/metadata/properties" xmlns:ns2="45efe94e-f366-4a65-989e-8f23efc5054f" xmlns:ns3="e93acf5f-f59b-46bb-8c22-2b43a486ab2c" targetNamespace="http://schemas.microsoft.com/office/2006/metadata/properties" ma:root="true" ma:fieldsID="1ecfdca6d7492773fe7ce6e6a70e61f7" ns2:_="" ns3:_="">
    <xsd:import namespace="45efe94e-f366-4a65-989e-8f23efc5054f"/>
    <xsd:import namespace="e93acf5f-f59b-46bb-8c22-2b43a486ab2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efe94e-f366-4a65-989e-8f23efc505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3acf5f-f59b-46bb-8c22-2b43a486ab2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9F6674C-4E08-4A3C-ADE1-C7E7B53381B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F29A0D4-5067-4330-9C02-794B7A815DE8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45efe94e-f366-4a65-989e-8f23efc5054f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e93acf5f-f59b-46bb-8c22-2b43a486ab2c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8866F1C-2821-4E07-BBB1-CAE51C76097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5efe94e-f366-4a65-989e-8f23efc5054f"/>
    <ds:schemaRef ds:uri="e93acf5f-f59b-46bb-8c22-2b43a486ab2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</Words>
  <Application>Microsoft Office PowerPoint</Application>
  <PresentationFormat>Widescreen</PresentationFormat>
  <Paragraphs>9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Global Prevalence of NAFLD</vt:lpstr>
      <vt:lpstr> NAFLD Encompasses a Wide Range of Liver Damage</vt:lpstr>
      <vt:lpstr>Risk Factors for NASH</vt:lpstr>
      <vt:lpstr>NASH Diagnosis</vt:lpstr>
      <vt:lpstr>"Simple Scores" for Predicting Presence of Advanced  (F3 to F4) Fibrosis</vt:lpstr>
      <vt:lpstr>NAFLD A Systemic Disease</vt:lpstr>
      <vt:lpstr>EASL Guidelines Non-Invasive Tests in Liver Diseases</vt:lpstr>
      <vt:lpstr>Diagnostic Algorithm for NAFLD</vt:lpstr>
      <vt:lpstr>NAFLD / NASH Management Goals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Global Prevalence of NAFLD</dc:title>
  <dc:creator>Black, Kari</dc:creator>
  <cp:lastModifiedBy>Walid AMARA</cp:lastModifiedBy>
  <cp:revision>2</cp:revision>
  <dcterms:created xsi:type="dcterms:W3CDTF">2022-01-25T18:07:17Z</dcterms:created>
  <dcterms:modified xsi:type="dcterms:W3CDTF">2022-02-02T21:43:40Z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0x010100DD135A9315EE2A4B9EE6D2C3F5C19B49</vt:lpwstr>
  </property>
</Properties>
</file>