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88AF-E759-4C44-913C-CF75371B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5B477-7B92-45A6-845C-F05551D8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DE2E-9EC4-4BF4-AC86-AF7A6CCAAA8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3141C-3EDB-41AB-A5AF-E2E4CEC8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81797-0A44-47C5-8031-ECD3BF75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B74-678A-41EE-93DD-D88EA06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13C78-CFE4-4112-9A23-80C153E6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FE4D7-AAAE-48EA-8F72-F2B0BAA4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8280B-F1A7-4F6E-95B1-05112D5FC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DE2E-9EC4-4BF4-AC86-AF7A6CCAAA8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04DD-AE57-4A40-9AA0-314321979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51729-600E-448B-B080-B07B084F6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EB74-678A-41EE-93DD-D88EA06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B4C604-D7B9-4677-BB27-7CB2B790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2282A-F8FF-4121-A79A-8638AABC1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B1032B-7934-45C4-BCE9-9B28E913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Tools to Help Diagnosis: Red Flag Tool</a:t>
            </a:r>
            <a:br>
              <a:rPr lang="en-US"/>
            </a:br>
            <a:r>
              <a:rPr lang="en-US" i="1"/>
              <a:t>Family GENES: Impact on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FDAE2-BC92-4063-B3E7-5527CFD25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0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F0321-C70A-4B73-B36A-071E8E28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Search Engines and Other Online Resources</a:t>
            </a:r>
            <a:br>
              <a:rPr lang="en-US"/>
            </a:br>
            <a:r>
              <a:rPr lang="en-US" i="1"/>
              <a:t>PubMed, OMIM, Orphanet, and FindZebra: 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2909A-B095-475A-94FA-8107014F5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A5CFBA-5C1F-4CEA-8435-61709954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Search Engines and Other Online Resources</a:t>
            </a:r>
            <a:br>
              <a:rPr lang="en-US"/>
            </a:br>
            <a:r>
              <a:rPr lang="en-US" i="1"/>
              <a:t>PubMed, OMIM, Orphanet, and FindZebra: 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889B9-6CB6-4AC6-A67E-C88C789BDE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90EF7C-5B97-4528-8155-EBBE1411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Tips for Reducing the Diagnostic Odyssey</a:t>
            </a:r>
            <a:br>
              <a:rPr lang="en-US"/>
            </a:br>
            <a:r>
              <a:rPr lang="en-US" i="1"/>
              <a:t>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DD881-BE68-4452-B14B-885CBA2EFC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86930C-05E4-4E4F-A85E-51FD2B68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Tips for Reducing the Diagnostic Odyssey</a:t>
            </a:r>
            <a:br>
              <a:rPr lang="en-US"/>
            </a:br>
            <a:r>
              <a:rPr lang="en-US" i="1"/>
              <a:t>Expert Insights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2DA12-E6C8-4341-821B-E289A0138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5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F67397-8D6D-47D6-BBA8-D205FA80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Rare Disease Patient</a:t>
            </a:r>
            <a:br>
              <a:rPr lang="en-US"/>
            </a:br>
            <a:r>
              <a:rPr lang="en-US" i="1"/>
              <a:t>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89C4B-7839-4881-BE28-E3D5B88F2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8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8E639F-6100-4C94-8C2F-72ABFC3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Rare Disease Patient</a:t>
            </a:r>
            <a:br>
              <a:rPr lang="en-US"/>
            </a:br>
            <a:r>
              <a:rPr lang="en-US" i="1"/>
              <a:t>Expert Insights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5DE56-5AD4-48F3-B394-D92277AAF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9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3680D4-F267-4395-9BB0-18464BCC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the Diagnostic Odyssey</a:t>
            </a:r>
            <a:br>
              <a:rPr lang="en-US"/>
            </a:br>
            <a:r>
              <a:rPr lang="en-US" i="1"/>
              <a:t>Expert Recommendations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CD2C5-9318-455A-84F6-7240A1C86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6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CD1707-A8CE-4162-B6F2-F121ECCA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the Diagnostic Odyssey</a:t>
            </a:r>
            <a:br>
              <a:rPr lang="en-US"/>
            </a:br>
            <a:r>
              <a:rPr lang="en-US" i="1"/>
              <a:t>Expert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C9613-1BA9-498F-AA41-9BC913262A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5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1593AB-8EB6-4781-A84B-9A2BC01F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the Diagnostic Odyssey</a:t>
            </a:r>
            <a:br>
              <a:rPr lang="en-US"/>
            </a:br>
            <a:r>
              <a:rPr lang="en-US" i="1"/>
              <a:t>Expert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E1C69-8232-4831-B7BC-A1BB6C192E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58BF06-DB80-4376-98AE-DABC4E5D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Outline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1FDFE-8571-4B15-ADE7-241B03879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B0B0E6-A62E-46D3-9639-F29967DC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Rare Disease: Guiding Principles</a:t>
            </a:r>
            <a:br>
              <a:rPr lang="en-US"/>
            </a:br>
            <a:r>
              <a:rPr lang="en-US" i="1"/>
              <a:t>Expert Recommendations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2F7A4-A1A8-48BF-BFE0-7B93E6855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6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71EAA0-BE88-4562-A882-15E42ED3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Rare Disease: Guiding Principles</a:t>
            </a:r>
            <a:br>
              <a:rPr lang="en-US"/>
            </a:br>
            <a:r>
              <a:rPr lang="en-US" i="1"/>
              <a:t>Expert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55DBD-DAFC-4CC2-8473-101B41884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0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2A990C-97A3-4F4C-998A-7F5F5495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Rare Disease: Guiding Principles</a:t>
            </a:r>
            <a:br>
              <a:rPr lang="en-US"/>
            </a:br>
            <a:r>
              <a:rPr lang="en-US" i="1"/>
              <a:t>Expert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48651-175A-49F7-A1F2-0AC5E8AE3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1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DF65BD-7EEC-4D4B-9EEE-10F89FBE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Rare Disease: Practical Tips</a:t>
            </a:r>
            <a:br>
              <a:rPr lang="en-US"/>
            </a:br>
            <a:r>
              <a:rPr lang="en-US" i="1"/>
              <a:t>Expert Recommendations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E8680-62A9-4D70-9014-9FED69999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914678-91C2-4E98-9C83-4552C03F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Rare Disease: Practical Tips</a:t>
            </a:r>
            <a:br>
              <a:rPr lang="en-US"/>
            </a:br>
            <a:r>
              <a:rPr lang="en-US" i="1"/>
              <a:t>Expert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57E5A-618B-4803-ABCC-F3895BC6D4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5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27E613-559C-4394-8C6D-C5D41253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Rare Disease: Key Goals</a:t>
            </a:r>
            <a:br>
              <a:rPr lang="en-US"/>
            </a:br>
            <a:r>
              <a:rPr lang="en-US" i="1"/>
              <a:t>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E0E47-4565-47F3-A3AA-C17B3291F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87F8C4-5819-476F-99D9-170D2EC6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Goals</a:t>
            </a:r>
            <a:br>
              <a:rPr lang="en-US"/>
            </a:br>
            <a:r>
              <a:rPr lang="en-US" i="1"/>
              <a:t>Expert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3B6C0-BADC-4C19-8C08-2755CDF19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7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9E4CE2-8F37-4A1A-915A-70B809BA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A3EB4-7960-414C-9C8D-179BE0E21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9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A11102-F433-4567-8642-B26963A9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Tips for Reducing the Diagnostic Odyssey</a:t>
            </a:r>
            <a:br>
              <a:rPr lang="en-US"/>
            </a:br>
            <a:r>
              <a:rPr lang="en-US" i="1"/>
              <a:t>Expert Recommendations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83719-1280-4E23-86E1-5B2B41FC73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3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D7E9A6-ACB9-4F5D-B1E7-25BA4E89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Tips for Reducing the Diagnostic Odyssey</a:t>
            </a:r>
            <a:br>
              <a:rPr lang="en-US"/>
            </a:br>
            <a:r>
              <a:rPr lang="en-US" i="1"/>
              <a:t>Expert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B5FB5-B85D-4B08-AE97-561B5E2B9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0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AFCDAA-B442-4463-A534-689C07CB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Tips for Reducing the Diagnostic Odyssey</a:t>
            </a:r>
            <a:br>
              <a:rPr lang="en-US"/>
            </a:br>
            <a:r>
              <a:rPr lang="en-US" i="1"/>
              <a:t>Expert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46AC1-B52A-4B6F-B16B-4FF2D63D2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88A37D-1AB6-4C7F-95A9-33A205E7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Tools to Help Diagnosis: Red Flag Tool</a:t>
            </a:r>
            <a:br>
              <a:rPr lang="en-US"/>
            </a:br>
            <a:r>
              <a:rPr lang="en-US" i="1"/>
              <a:t>Family GENES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154F3-7054-4FE8-9B7F-5B593479E3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151A67-4ECE-4FAA-8D9D-BEA0F5FC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Tools to Help Diagnosis: Red Flag Tool</a:t>
            </a:r>
            <a:br>
              <a:rPr lang="en-US"/>
            </a:br>
            <a:r>
              <a:rPr lang="en-US" i="1"/>
              <a:t>Family GENES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5B95B-1FD0-4678-BC19-99C802CE14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0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80B535-32C6-409C-823F-C43DE2D7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Tools to Help Diagnosis: Red Flag Tool</a:t>
            </a:r>
            <a:br>
              <a:rPr lang="en-US"/>
            </a:br>
            <a:r>
              <a:rPr lang="en-US" i="1"/>
              <a:t>Family GENES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F4B67-61A8-432E-B661-7E3A3A2861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13B505-FAED-4C35-BB79-77F9FEA9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Tools to Help Diagnosis: Red Flag Tool</a:t>
            </a:r>
            <a:br>
              <a:rPr lang="en-US"/>
            </a:br>
            <a:r>
              <a:rPr lang="en-US" i="1"/>
              <a:t>Family GENES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2164F-6F84-413D-8917-9D2B0E5030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C8E5C50ACA6744A9851371127BF5C5" ma:contentTypeVersion="12" ma:contentTypeDescription="Create a new document." ma:contentTypeScope="" ma:versionID="3b310090c746befd13de8ac24f9b8ac8">
  <xsd:schema xmlns:xsd="http://www.w3.org/2001/XMLSchema" xmlns:xs="http://www.w3.org/2001/XMLSchema" xmlns:p="http://schemas.microsoft.com/office/2006/metadata/properties" xmlns:ns2="03f296bb-4cf5-4b32-831a-216e5113bcfa" xmlns:ns3="e93acf5f-f59b-46bb-8c22-2b43a486ab2c" targetNamespace="http://schemas.microsoft.com/office/2006/metadata/properties" ma:root="true" ma:fieldsID="66e0ee6db9044bb16a203f53426722fa" ns2:_="" ns3:_="">
    <xsd:import namespace="03f296bb-4cf5-4b32-831a-216e5113bcfa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296bb-4cf5-4b32-831a-216e5113b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DAAD7D-0A12-4C12-B3A8-0E7DC8208050}"/>
</file>

<file path=customXml/itemProps2.xml><?xml version="1.0" encoding="utf-8"?>
<ds:datastoreItem xmlns:ds="http://schemas.openxmlformats.org/officeDocument/2006/customXml" ds:itemID="{CBFEB73F-91CF-4E32-BB4D-0A840E5BA871}"/>
</file>

<file path=customXml/itemProps3.xml><?xml version="1.0" encoding="utf-8"?>
<ds:datastoreItem xmlns:ds="http://schemas.openxmlformats.org/officeDocument/2006/customXml" ds:itemID="{EEBDC9EE-D1A4-4500-A760-FF2C665DAA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Widescreen</PresentationFormat>
  <Paragraphs>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Program Outline</vt:lpstr>
      <vt:lpstr>Top Tips for Reducing the Diagnostic Odyssey Expert Recommendations</vt:lpstr>
      <vt:lpstr>Top Tips for Reducing the Diagnostic Odyssey Expert Recommendations</vt:lpstr>
      <vt:lpstr>Top Tips for Reducing the Diagnostic Odyssey Expert Recommendations</vt:lpstr>
      <vt:lpstr>Online Tools to Help Diagnosis: Red Flag Tool Family GENES</vt:lpstr>
      <vt:lpstr>Online Tools to Help Diagnosis: Red Flag Tool Family GENES</vt:lpstr>
      <vt:lpstr>Online Tools to Help Diagnosis: Red Flag Tool Family GENES</vt:lpstr>
      <vt:lpstr>Online Tools to Help Diagnosis: Red Flag Tool Family GENES</vt:lpstr>
      <vt:lpstr>Online Tools to Help Diagnosis: Red Flag Tool Family GENES: Impact on Care</vt:lpstr>
      <vt:lpstr>Using Search Engines and Other Online Resources PubMed, OMIM, Orphanet, and FindZebra: Expert Insights</vt:lpstr>
      <vt:lpstr>Using Search Engines and Other Online Resources PubMed, OMIM, Orphanet, and FindZebra: Expert Insights</vt:lpstr>
      <vt:lpstr>Top Tips for Reducing the Diagnostic Odyssey Expert Insights</vt:lpstr>
      <vt:lpstr>Top Tips for Reducing the Diagnostic Odyssey Expert Insights</vt:lpstr>
      <vt:lpstr>The Rare Disease Patient Expert Insights</vt:lpstr>
      <vt:lpstr>The Rare Disease Patient Expert Insights</vt:lpstr>
      <vt:lpstr>Reducing the Diagnostic Odyssey Expert Recommendations</vt:lpstr>
      <vt:lpstr>Reducing the Diagnostic Odyssey Expert Recommendations</vt:lpstr>
      <vt:lpstr>Reducing the Diagnostic Odyssey Expert Recommendations</vt:lpstr>
      <vt:lpstr>Managing Rare Disease: Guiding Principles Expert Recommendations</vt:lpstr>
      <vt:lpstr>Managing Rare Disease: Guiding Principles Expert Recommendations</vt:lpstr>
      <vt:lpstr>Managing Rare Disease: Guiding Principles Expert Recommendations</vt:lpstr>
      <vt:lpstr>Managing Rare Disease: Practical Tips Expert Recommendations</vt:lpstr>
      <vt:lpstr>Managing Rare Disease: Practical Tips Expert Recommendations</vt:lpstr>
      <vt:lpstr>Managing Rare Disease: Key Goals Expert Insights</vt:lpstr>
      <vt:lpstr>Clinical Goals Expert Insights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Cedric</dc:creator>
  <cp:lastModifiedBy>Hall, Cedric</cp:lastModifiedBy>
  <cp:revision>1</cp:revision>
  <dcterms:created xsi:type="dcterms:W3CDTF">2022-02-16T17:02:54Z</dcterms:created>
  <dcterms:modified xsi:type="dcterms:W3CDTF">2022-02-16T17:02:54Z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0x0101004DC8E5C50ACA6744A9851371127BF5C5</vt:lpwstr>
  </property>
</Properties>
</file>