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A060-4E23-43B1-9A8D-0BB3CC6C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BA7B2-B899-478F-BDDC-AB100A00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2806-2765-4C1F-92B7-BCB3FDA32E5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97EE3-D7A3-40BA-BF61-C7C0AA81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D6D25-DA14-4CD8-922D-DB6D2605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88D51-9881-4651-A852-BA171AB64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FB4B98-810E-4CF6-80EC-3F6B9F4C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1B2E8-6E15-4548-9504-A179A5C57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D183F-DC3A-436D-BEF8-E9F8467A4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62806-2765-4C1F-92B7-BCB3FDA32E5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674E4-5A73-4A50-8C04-6865458B3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91430-19DC-4F72-A892-FC07C712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88D51-9881-4651-A852-BA171AB64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55E736-11D0-4623-9350-971E33DCD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0DFD0-CB1A-4986-B001-6901CF9E0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0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58A956-7031-475F-8DF0-09F3693BF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Multiple Types of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92062-CFB7-497D-85C1-7A1B2228BB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766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AAD042-630D-4B63-983F-E01C1EB2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Investigational Oncolytic Viruses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1D29A-7E04-47D5-BE25-78C9EDA49F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30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5F325C-78DE-4E6B-BF26-B0792727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Immunotherapy Strategies Are Needed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2E02B-52EA-4BFD-903F-3EF9569C68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602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2794AC-01D7-469A-9A1F-F3473192E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Anticancer Vaccines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01A85-507E-44AC-9EA5-0031542071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26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EE0CA6-49D8-4E01-9CDB-78997A38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ADD94-20C6-4BFE-B0AA-BC9BEBAC4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E53D76-016D-4338-B7AE-DB5A57A6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3E89D-8F0E-4574-90D5-2F7E3F0498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5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514602-EDE7-4ED8-B856-83A60602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A0783-12A3-4078-AE42-84511D478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2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217474-90D2-46ED-8ADF-02FF768B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33654-892D-4BCA-B0A7-71D2EF071F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5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E92C8-D03D-41B4-B4F3-2A4C136B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2D4DE-3F7B-4D79-8FF9-306396E72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2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39BB8E-32D4-43C1-A039-2E33E6F7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01E5A-AB98-42FE-919E-EAA25FF28A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0E0DA7-3C43-4CC9-AE56-88D09A75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9C48C-585C-4AE2-85B2-99E988A11D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5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E990FD-0080-4F11-852B-8501CCA4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of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3EA67-F5AE-45FF-96E5-7E256E9FC9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3F9F40-0C93-4128-B92B-7A94AC02B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Medical Management and Supportive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BECA0-E602-41F0-9270-3FDA47C926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754B5F-B971-4332-B496-B6F034CF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Medical Management and Supportive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DC2F1-FA36-4553-B35A-8CF8FF038A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1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73E9A-CF43-4F1E-A726-D5020BD3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70DBC-ACDE-4CB1-AF97-DEBC323EFC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63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10C91E-B586-4BBB-A4D5-A40A4BAB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Medical Management and Supportive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29DBF-BED7-4CBC-ACE5-E70CF3123E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49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26B4E-7C28-4124-A1F8-71DBF17B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01601-8527-4490-B4CD-F836FB3BD1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0A0CD8-23D8-4B9B-8D78-9EC7329B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FAAF-59DA-4E6D-954B-1F024DFB53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1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C88D3D-4163-4ACA-9668-AB299A27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0073A-BDDC-412B-8FA4-A78DF08894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9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4EF896-A38D-4F03-B2D9-A2AA2392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06C52-AD6C-464D-A879-DF3BFEA5C2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74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0906AD-8268-476A-9842-4B347051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7678F-B52D-4B5E-9E16-0C6B0A5A74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23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3F0F80-7154-4CD3-A132-9BB3A41D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2E3FE-EA78-4C02-8001-34BDFF895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6E3260-788A-4555-8E49-960808FB9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77FAA-8F1D-4215-9927-B97F84F336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26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3A5B5E-D54D-484D-82C5-3B5ACDAB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Standard-of-Care Treatment Algorithm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E4055-29BB-4B00-BF6D-4339EDE377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14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1497D4-3458-45E6-845A-6E9D2211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Surgery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334E3-1778-47ED-B781-15E77E4727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1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4A6963-27A3-4215-BD70-6CA81445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 Treat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C4812-445B-4C6F-9DF4-77DCE8E988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6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F2EFC-0F41-4992-ADDA-22001C43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Surgery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0D947-E4F0-4D40-A685-2CAD225EC8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22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A0376D-D386-49CB-BF2B-2BC3FF60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Surgery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DDFF8-74A0-4561-B8E2-D23DF8C65D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6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03C84A-EB93-42BC-AEE5-6881D383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Surgery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D6DD4-92E3-4A79-B6F6-1F99918A8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D914A6-67C2-441A-AC5B-C8E00B8C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Postsurgical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B43F1-96B4-475E-BBDA-E865A4D0BB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3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56086C-5D2A-4F35-B7AF-BE0AA65E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Postsurgical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E9561-C617-4A5E-BC23-7A22A71B9B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2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1FBAF4-CB2B-4A3E-BC8E-0B77C0D1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Postsurgical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DDA53-C0F9-4421-8600-28D9098AEA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17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E3494A-7186-4FE4-84F3-50B9F89D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Postsurgical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9A8F5-8D07-482B-9B8E-E8D073155B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13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CD356E-72E9-4CEA-B74D-B18B8A4B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Glioblastoma in Older Adult Patients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4E3E1-6007-4D04-B7E4-D14153C81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A2CD18-DD2A-450D-9DAD-0A5026B8D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Glioblastoma in Older Adult Patients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09A3A-5747-4CA4-80C5-4022457EEA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36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1A1FEC-02C4-4A00-9CD1-75C8617C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Glioblastoma in Older Adult Patients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B72BB-B6B5-47A8-A0F3-8C38F7FDBC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1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DF4F31-8339-4AF3-9BB3-F5755F54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Glioblastomas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19DF2-9D92-4C03-8F67-EF6047E3EA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2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BE33D-844C-45EE-9499-8D247CD2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Glioblastoma in Older Adult Patients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B4880-8465-4709-B580-294695DBA6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85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F7564C-777F-4575-8CD9-635A949E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Recurrent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826AA-08B2-4636-9099-3D46408416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A00317-D7DC-4F4C-BE5F-9CB28A13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WHO Classification of Central Nervous System Tumors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8AF80-AA78-4DBF-AB72-FABE2AF9B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39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8198F6-FE03-496F-986E-6C34F8AD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Classification of Tumors of the CNS, Fifth Edition (WHO CNS5)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CDDB4-67CE-433F-978D-3703E3770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00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6CD52E-A1E7-4E36-A0DA-7B7D07A9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Changes in CNS Tumor Taxonomy</a:t>
            </a:r>
            <a:br>
              <a:rPr lang="en-US" altLang="en-US"/>
            </a:br>
            <a:r>
              <a:rPr lang="en-US" i="1"/>
              <a:t>Hybrid/Mixed Nosological Organization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556C9-D5D0-454A-A90D-F228BF67B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6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211E1F-1DC5-4F16-A4A0-64679033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Changes in CNS Tumor Taxonomy</a:t>
            </a:r>
            <a:br>
              <a:rPr lang="en-US" altLang="en-US"/>
            </a:br>
            <a:r>
              <a:rPr lang="en-US" i="1"/>
              <a:t>New Classification Naming System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BD6A8-0AFE-466D-9B35-9BF2912D62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86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68CFA8-BBA6-4280-8EE8-7DE3F517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Changes in CNS Tumor Taxonomy</a:t>
            </a:r>
            <a:br>
              <a:rPr lang="en-US" altLang="en-US"/>
            </a:br>
            <a:r>
              <a:rPr lang="en-US" i="1"/>
              <a:t>CNS Tumor Nomenclature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5F812-B3A4-400C-B1AF-51E9E419BC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26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DD262-79C9-4F4A-9C46-AE898522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Changes in CNS Tumor Taxonomy</a:t>
            </a:r>
            <a:br>
              <a:rPr lang="en-US" altLang="en-US"/>
            </a:br>
            <a:r>
              <a:rPr lang="en-US" i="1"/>
              <a:t>CNS Tumor Nomenclature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4B240-9866-495F-A561-AC2CF382F6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8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D64F70-36AF-4992-A1E8-002293C2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Changes in CNS Tumor Taxonomy</a:t>
            </a:r>
            <a:br>
              <a:rPr lang="en-US" altLang="en-US"/>
            </a:br>
            <a:r>
              <a:rPr lang="en-US" i="1"/>
              <a:t>CNS Tumor Nomenclature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681BD-7CF1-4056-B05B-3EE7EC4A26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38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5C0F59-FF9A-45DB-83D8-E80B2E1C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Changes in CNS Tumor Taxonomy</a:t>
            </a:r>
            <a:br>
              <a:rPr lang="en-US" altLang="en-US"/>
            </a:br>
            <a:r>
              <a:rPr lang="en-US" i="1"/>
              <a:t>Gene and Protein Nomenclature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14F20-6689-4255-9196-FC8CCAB7E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4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75F45F-C839-4F53-B0AF-4AF21440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Glioblastomas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7414E-552F-41D8-A3A3-5B3CD8397B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76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A80324-5B29-464C-9EFD-BBDE73A0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Changes in CNS Tumor Taxonomy</a:t>
            </a:r>
            <a:br>
              <a:rPr lang="en-US" altLang="en-US"/>
            </a:br>
            <a:r>
              <a:rPr lang="en-US" i="1"/>
              <a:t>Key Diagnostic Features in Major Primary CNS Tumors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11C26-C723-454A-8670-EBE45FB946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1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3DBBFC-E0C2-4BDC-9091-13896205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CNS Tumor Grading</a:t>
            </a:r>
            <a:br>
              <a:rPr lang="en-US" altLang="en-US"/>
            </a:br>
            <a:r>
              <a:rPr lang="en-US" i="1"/>
              <a:t>Changes in WHO CNS5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14898-1EF6-4454-ADDB-60F827AE49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4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E4A74E-7047-4C41-A2D0-CE39C925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CNS Tumor Grading</a:t>
            </a:r>
            <a:br>
              <a:rPr lang="en-US" altLang="en-US"/>
            </a:br>
            <a:r>
              <a:rPr lang="en-US" i="1"/>
              <a:t>Changes in WHO CNS5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C12D9-BF2F-4503-B4DC-CD02C0A6E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63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D1048F-302A-4726-8749-B30C04F8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CNS Tumor Grading</a:t>
            </a:r>
            <a:br>
              <a:rPr lang="en-US" altLang="en-US"/>
            </a:br>
            <a:r>
              <a:rPr lang="en-US" i="1"/>
              <a:t>Changes in WHO CNS5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6D18A-E9E4-404C-89CF-1E52DAAA98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03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787B3A-873B-4484-8904-9493C0FA6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CNS Tumor Grading</a:t>
            </a:r>
            <a:br>
              <a:rPr lang="en-US" altLang="en-US"/>
            </a:br>
            <a:r>
              <a:rPr lang="en-US" i="1"/>
              <a:t>Grading Within Types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FB1DA-B663-41FD-84B6-2E9E9E656A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79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AE58A-26C1-4862-AF3B-E78502CE8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CNS Tumor Grading</a:t>
            </a:r>
            <a:br>
              <a:rPr lang="en-US" altLang="en-US"/>
            </a:br>
            <a:r>
              <a:rPr lang="en-US" altLang="en-US" i="1"/>
              <a:t>Clinicopathologic </a:t>
            </a:r>
            <a:r>
              <a:rPr lang="en-US" i="1"/>
              <a:t>Grading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6A497-FD95-4DC6-B70F-ECF71D26FD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99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A60F1D-2F1C-4362-A880-E01D8CC3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CNS Tumor Grading</a:t>
            </a:r>
            <a:br>
              <a:rPr lang="en-US" altLang="en-US"/>
            </a:br>
            <a:r>
              <a:rPr lang="en-US" altLang="en-US" i="1"/>
              <a:t>Clinicopathologic </a:t>
            </a:r>
            <a:r>
              <a:rPr lang="en-US" i="1"/>
              <a:t>Grading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60986-1ED6-4E99-BEA8-9859E90CA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4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277BE8-245F-4AD7-B371-5FAE37E3F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CNS Tumor Grading</a:t>
            </a:r>
            <a:br>
              <a:rPr lang="en-US" altLang="en-US"/>
            </a:br>
            <a:r>
              <a:rPr lang="en-US" altLang="en-US" i="1"/>
              <a:t>Clinicopathologic </a:t>
            </a:r>
            <a:r>
              <a:rPr lang="en-US" i="1"/>
              <a:t>Grading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57E88-F858-43F1-AA1F-94DAF6C31C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2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60EAB2-539E-4CC5-A597-6CA28B06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Nonspecific Suffixes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B9212-FF4E-4613-A01C-FF266A828B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93067F-D083-4580-947D-04BF3890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Nonspecific Suffixes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3861E-0705-4B9E-A70B-E2006BB177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1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8682DB-7AF2-4EA9-A716-94ADC3ABC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Glioblastomas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7E101-2110-437C-A531-E73F60AD2B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3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D817F3-C386-4280-8660-A592EE39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Nonspecific Suffixes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57BD1-94CB-4E25-8948-5E33DA6C04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60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E7CDA6-6A6D-4A0E-860A-9F950BBF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Newly Recognized Entities and Revised Nomenclature</a:t>
            </a:r>
            <a:br>
              <a:rPr lang="en-US"/>
            </a:br>
            <a:r>
              <a:rPr lang="en-US" sz="3100" i="1"/>
              <a:t>Classification of Gliomas, Glioneuronal Tumors, and Neuronal Tumors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5D944-38D4-4764-BBB5-62876AFF6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135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B5D61B-A5F6-465E-B8A3-D9382ADE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Newly Recognized Entities and Revised Nomenclature</a:t>
            </a:r>
            <a:br>
              <a:rPr lang="en-US"/>
            </a:br>
            <a:r>
              <a:rPr lang="en-US" sz="3100" i="1"/>
              <a:t>Classification of Gliomas, Glioneuronal Tumors, and Neuronal Tumors (cont)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D5E99-9971-4CD4-8A51-1401929625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12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0F884-3B6E-4EA2-90B7-2FC33827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Newly Recognized Entities and Revised Nomenclature</a:t>
            </a:r>
            <a:br>
              <a:rPr lang="en-US"/>
            </a:br>
            <a:r>
              <a:rPr lang="en-US" sz="3100" i="1"/>
              <a:t>Classification of Gliomas, Glioneuronal Tumors, and Neuronal Tumors (cont)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EC47D-0E47-4039-9661-E04E63CBB2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6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65D1E8-8772-4059-B2CC-1B599EC3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Newly Recognized Entities and Revised Nomenclature</a:t>
            </a:r>
            <a:br>
              <a:rPr lang="en-US"/>
            </a:br>
            <a:r>
              <a:rPr lang="en-US" sz="3100" i="1"/>
              <a:t>Classification of Gliomas, Glioneuronal Tumors, and Neuronal Tumors (cont)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7C27B-FB0D-43B1-A91B-61866CE345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69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11C838-5167-4589-8721-837E0C7E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CNS5</a:t>
            </a:r>
            <a:br>
              <a:rPr lang="en-US"/>
            </a:br>
            <a:r>
              <a:rPr lang="en-US" i="1"/>
              <a:t>Gliomas, Glioneuronal Tumors, and Neuronal Tumors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961C6-1F65-43F7-B815-4204D54481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34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939217-65F1-4445-B07B-D85F5CAD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Molecularly Targeted Therapy for CNS Tumors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E60C2-ABB2-4863-AE7C-A5DD30BC70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39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2CE193-3170-4DB7-9E08-FD6249A2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Targeted Therapy Challenges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91C08-98B6-4913-ADC3-3008F31B71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6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EFD2F5-20A4-41E4-8933-5ABD9C58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Targeted Therapy Challenges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E5B43-3C45-495A-9A6D-73F9BC727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01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44AB40-167E-464E-BD57-B610C26ED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Targeted Therapy Challenges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6797D-B758-4C34-B54B-42A405F9AD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6829A3-BBED-454A-BC80-68A2BFD7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Glioblastoma Epidemiology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869F6-B249-4B88-8E20-BF47267F62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7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B5CEB4-CA5F-4243-A72A-610110F3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Targeted Therapy Challenges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4F9F6-DDAF-4D8A-AF23-4E3C6B944B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77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544488-62C8-4573-9D6A-8EE80BC9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Targeted Therapy Challenges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D72A6-5F70-4AC7-89FC-D4F6D9FDB6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271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8FC63-9731-4933-AFAB-23D5EB52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Strategies for Molecular Targeting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82CDA-9AC3-48EE-8722-63EC7CA18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700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825E17-C1D3-407C-95DD-C9471D34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Strategies for Molecular Targeting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2E6C3-4A2B-44FA-AFDC-8970B2F94A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036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BC809-A9FC-4CDB-8633-215BAF15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Rationale for Targeting the DNA Damage Response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AEA6A-35AB-4B9B-AB6E-C80EE6F82D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17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16C2A0-1489-43BB-B887-C2EBBB15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DNA Damage Repair Pathways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9E1CA-BE25-425F-B04A-F24AD14851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042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820F67-7E56-4870-8207-53D50DC9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Inhibitors of the DNA Damage Response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AD984-D268-45C8-BAEF-9EC3A7F89D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330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8201FB-DC7F-4149-8692-0F12ABF5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Strategies for Molecular Targeting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96AE0-B44E-4BB1-B0D6-3CF07DEE1B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110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8E547D-0273-4A75-99FC-DD165EE61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Rationale for Targeting Tumor Metabolism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AEB1B-779B-4D21-953B-EBD02235A9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74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838F44-7F98-494D-ABCB-27B736FB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Rationale for Targeting Tumor Metabolism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9A1F3-CD3C-4CD5-A1E7-329A9C259D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9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FB7FAB-58E6-4A0D-A394-35331A04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Pathogenesis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1CC4E-A974-444E-8FCB-5736F1FC1E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868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AC4B36-5E6A-4A96-9B00-BCB970BA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Rationale for Targeting Tumor Metabolism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A8721-4849-4344-87D9-313CF43C6E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204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67D06C-3639-47EF-8158-CB9213ED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/>
              <a:t>NTRK</a:t>
            </a:r>
            <a:r>
              <a:rPr lang="en-GB"/>
              <a:t> Oncogenic Fusions in CNS Tumors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F4993-EE9A-48E7-A527-4114CB43E0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02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38CE87-0A68-4437-AC85-43BDF9EF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</a:t>
            </a:r>
            <a:r>
              <a:rPr lang="en-US" i="1"/>
              <a:t>NTRK</a:t>
            </a:r>
            <a:r>
              <a:rPr lang="en-US"/>
              <a:t> Fusions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C7C0A-4D80-4F11-B714-0054F55917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60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D7D330-BE79-43CA-A597-C8EB638A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Histone Mutations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5D754-A5A5-4EB5-A6A1-05A11C62F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079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7ADB1B-14D4-4714-8471-9F0B9FC2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Molecularly Targeted Therapies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2BB7A-E563-454E-97C1-D4142AF4F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683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8D0DB5-4B0A-4889-8EDF-843491C2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Trials Investigating Molecular Targets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D0A26-80B6-4761-81C6-FA4DF3D51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74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F338D7-49FB-42BF-B92B-A893A80A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Platform Trials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14C54-50A4-4741-B666-5933395188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019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416F81-05A4-43D5-B6BD-35011E2D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Immunotherapy in CNS Tumors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12063-CDD6-48DE-B1CD-30644269B4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95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49EAFF-8047-4365-BC12-45C51622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Immunotherapy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1F1EC-4012-4873-8B5A-FAF4CEDF82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032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896CD5-20AD-438C-B175-5F842612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Immunotherapy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9A16B-1CA6-4ECD-8206-E29C29A844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3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F9C669-4053-484D-8AAE-7E1AB78D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Pathological Hallmarks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63DF0-0F45-4B47-B0D2-0792328955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421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4674BF-0A5E-49EE-B369-9124DE86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Immunotherapy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8C36D-FD0C-4407-81A8-79E8D1EBA0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992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2F24E7-6D3C-4B8A-B749-00F49C61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Immunotherapy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FC3B2-0D49-4BCB-98F1-482A162D98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082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ADF364-2599-40FD-B96C-20759964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CheckMate-143 Evaluating Nivolumab Monotherapy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8DBFB-8564-4C25-8643-1F54745C34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28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BED999-E46B-4F6E-AE24-4E618673B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Pembrolizumab in an Investigator-Led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9B935-5774-4773-B6E3-AE1DFC174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27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A8170F-DC0D-4E06-98D4-EB4F99F6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Immunotherapy Strategies Are Needed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320E5-B728-4024-A62C-B64527C2E2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81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6226E-F13D-4F1E-9E6D-E38E0053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Immunotherapy Strategies Are Needed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777BC-9122-4100-96B1-F85DB2CC88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49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4DD232-54E3-468D-A6E8-738B63728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CAR T Cells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835DF-8064-4C12-A0C7-68FEA4B06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766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8F137C-0B24-4137-B0DD-DD4D3A728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Investigational CAR T-Cell Therapies in Glioblastoma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6E70D-F228-4F0D-96D3-6549423CB2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4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453792-9EA2-4C35-B2D7-092DCBDC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Immunotherapy Strategies Are Needed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C0766-B6CF-432F-AD1B-5A954F3B06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365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91E752-093B-48B5-9F76-585C8BFD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Oncolytic Viruses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7CBBC-F6FF-4718-BC7C-E09458FAD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23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3" ma:contentTypeDescription="Create a new document." ma:contentTypeScope="" ma:versionID="ca9af21d0b8f130333e9e97d53cf83d0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b595cf36f51d1a5d2a6326ca85b4addf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7BCF1A-80D3-4906-8BA7-CD7D671AF3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BEAD05-1EAE-4D0A-86C2-EF7629C26C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75A5F7-4B7B-43BC-BAA2-46966A36DE33}">
  <ds:schemaRefs>
    <ds:schemaRef ds:uri="http://purl.org/dc/dcmitype/"/>
    <ds:schemaRef ds:uri="http://www.w3.org/XML/1998/namespace"/>
    <ds:schemaRef ds:uri="174144a6-14cb-4f4b-ada6-445a4558a380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93acf5f-f59b-46bb-8c22-2b43a486ab2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Widescreen</PresentationFormat>
  <Paragraphs>100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How We Treat Glioblastoma</vt:lpstr>
      <vt:lpstr>Glioblastomas</vt:lpstr>
      <vt:lpstr>Glioblastomas</vt:lpstr>
      <vt:lpstr>Glioblastomas</vt:lpstr>
      <vt:lpstr>Glioblastoma Epidemiology</vt:lpstr>
      <vt:lpstr>Molecular Pathogenesis</vt:lpstr>
      <vt:lpstr>Pathological Hallmarks</vt:lpstr>
      <vt:lpstr>Multiple Types of Glioblastoma</vt:lpstr>
      <vt:lpstr>Clinical Presentation</vt:lpstr>
      <vt:lpstr>Clinical Presentation</vt:lpstr>
      <vt:lpstr>Clinical Presentation</vt:lpstr>
      <vt:lpstr>Clinical Presentation</vt:lpstr>
      <vt:lpstr>Clinical Presentation</vt:lpstr>
      <vt:lpstr>Clinical Presentation</vt:lpstr>
      <vt:lpstr>Diagnosis of Glioblastoma</vt:lpstr>
      <vt:lpstr>Medical Management and Supportive Care</vt:lpstr>
      <vt:lpstr>Medical Management and Supportive Care</vt:lpstr>
      <vt:lpstr>Medical Management and Supportive Care</vt:lpstr>
      <vt:lpstr>Standard-of-Care Treatment Algorithm</vt:lpstr>
      <vt:lpstr>Standard-of-Care Treatment Algorithm (cont)</vt:lpstr>
      <vt:lpstr>Standard-of-Care Treatment Algorithm (cont)</vt:lpstr>
      <vt:lpstr>Standard-of-Care Treatment Algorithm (cont)</vt:lpstr>
      <vt:lpstr>Standard-of-Care Treatment Algorithm (cont)</vt:lpstr>
      <vt:lpstr>Standard-of-Care Treatment Algorithm (cont)</vt:lpstr>
      <vt:lpstr>Standard-of-Care Treatment Algorithm (cont)</vt:lpstr>
      <vt:lpstr>Standard-of-Care Treatment Algorithm (cont)</vt:lpstr>
      <vt:lpstr>Surgery</vt:lpstr>
      <vt:lpstr>Surgery</vt:lpstr>
      <vt:lpstr>Surgery</vt:lpstr>
      <vt:lpstr>Surgery</vt:lpstr>
      <vt:lpstr>Postsurgical Management</vt:lpstr>
      <vt:lpstr>Postsurgical Management</vt:lpstr>
      <vt:lpstr>Postsurgical Management</vt:lpstr>
      <vt:lpstr>Postsurgical Management</vt:lpstr>
      <vt:lpstr>Treatment of Glioblastoma in Older Adult Patients</vt:lpstr>
      <vt:lpstr>Treatment of Glioblastoma in Older Adult Patients</vt:lpstr>
      <vt:lpstr>Treatment of Glioblastoma in Older Adult Patients</vt:lpstr>
      <vt:lpstr>Treatment of Glioblastoma in Older Adult Patients</vt:lpstr>
      <vt:lpstr>Recurrent Glioblastoma</vt:lpstr>
      <vt:lpstr>Updated WHO Classification of Central Nervous System Tumors</vt:lpstr>
      <vt:lpstr>WHO Classification of Tumors of the CNS, Fifth Edition (WHO CNS5)</vt:lpstr>
      <vt:lpstr>Changes in CNS Tumor Taxonomy Hybrid/Mixed Nosological Organization</vt:lpstr>
      <vt:lpstr>Changes in CNS Tumor Taxonomy New Classification Naming System</vt:lpstr>
      <vt:lpstr>Changes in CNS Tumor Taxonomy CNS Tumor Nomenclature</vt:lpstr>
      <vt:lpstr>Changes in CNS Tumor Taxonomy CNS Tumor Nomenclature</vt:lpstr>
      <vt:lpstr>Changes in CNS Tumor Taxonomy CNS Tumor Nomenclature</vt:lpstr>
      <vt:lpstr>Changes in CNS Tumor Taxonomy Gene and Protein Nomenclature</vt:lpstr>
      <vt:lpstr>Changes in CNS Tumor Taxonomy Key Diagnostic Features in Major Primary CNS Tumors</vt:lpstr>
      <vt:lpstr>CNS Tumor Grading Changes in WHO CNS5</vt:lpstr>
      <vt:lpstr>CNS Tumor Grading Changes in WHO CNS5</vt:lpstr>
      <vt:lpstr>CNS Tumor Grading Changes in WHO CNS5</vt:lpstr>
      <vt:lpstr>CNS Tumor Grading Grading Within Types</vt:lpstr>
      <vt:lpstr>CNS Tumor Grading Clinicopathologic Grading</vt:lpstr>
      <vt:lpstr>CNS Tumor Grading Clinicopathologic Grading</vt:lpstr>
      <vt:lpstr>CNS Tumor Grading Clinicopathologic Grading</vt:lpstr>
      <vt:lpstr>Nonspecific Suffixes</vt:lpstr>
      <vt:lpstr>Nonspecific Suffixes</vt:lpstr>
      <vt:lpstr>Nonspecific Suffixes</vt:lpstr>
      <vt:lpstr>Newly Recognized Entities and Revised Nomenclature Classification of Gliomas, Glioneuronal Tumors, and Neuronal Tumors</vt:lpstr>
      <vt:lpstr>Newly Recognized Entities and Revised Nomenclature Classification of Gliomas, Glioneuronal Tumors, and Neuronal Tumors (cont)</vt:lpstr>
      <vt:lpstr>Newly Recognized Entities and Revised Nomenclature Classification of Gliomas, Glioneuronal Tumors, and Neuronal Tumors (cont)</vt:lpstr>
      <vt:lpstr>Newly Recognized Entities and Revised Nomenclature Classification of Gliomas, Glioneuronal Tumors, and Neuronal Tumors (cont)</vt:lpstr>
      <vt:lpstr>WHO CNS5 Gliomas, Glioneuronal Tumors, and Neuronal Tumors</vt:lpstr>
      <vt:lpstr>Molecularly Targeted Therapy for CNS Tumors</vt:lpstr>
      <vt:lpstr>Targeted Therapy Challenges in Glioblastoma</vt:lpstr>
      <vt:lpstr>Targeted Therapy Challenges in Glioblastoma</vt:lpstr>
      <vt:lpstr>Targeted Therapy Challenges in Glioblastoma</vt:lpstr>
      <vt:lpstr>Targeted Therapy Challenges in Glioblastoma</vt:lpstr>
      <vt:lpstr>Targeted Therapy Challenges in Glioblastoma</vt:lpstr>
      <vt:lpstr>Strategies for Molecular Targeting in Glioblastoma</vt:lpstr>
      <vt:lpstr>Strategies for Molecular Targeting in Glioblastoma</vt:lpstr>
      <vt:lpstr>Rationale for Targeting the DNA Damage Response</vt:lpstr>
      <vt:lpstr>DNA Damage Repair Pathways</vt:lpstr>
      <vt:lpstr>Inhibitors of the DNA Damage Response</vt:lpstr>
      <vt:lpstr>Strategies for Molecular Targeting in Glioblastoma</vt:lpstr>
      <vt:lpstr>Rationale for Targeting Tumor Metabolism</vt:lpstr>
      <vt:lpstr>Rationale for Targeting Tumor Metabolism</vt:lpstr>
      <vt:lpstr>Rationale for Targeting Tumor Metabolism</vt:lpstr>
      <vt:lpstr>NTRK Oncogenic Fusions in CNS Tumors</vt:lpstr>
      <vt:lpstr>Targeting NTRK Fusions</vt:lpstr>
      <vt:lpstr>Histone Mutations</vt:lpstr>
      <vt:lpstr>Other Molecularly Targeted Therapies</vt:lpstr>
      <vt:lpstr>Clinical Trials Investigating Molecular Targets</vt:lpstr>
      <vt:lpstr>Platform Trials in Glioblastoma</vt:lpstr>
      <vt:lpstr>Immunotherapy in CNS Tumors</vt:lpstr>
      <vt:lpstr>Immunotherapy in Glioblastoma</vt:lpstr>
      <vt:lpstr>Immunotherapy in Glioblastoma</vt:lpstr>
      <vt:lpstr>Immunotherapy in Glioblastoma</vt:lpstr>
      <vt:lpstr>Immunotherapy in Glioblastoma</vt:lpstr>
      <vt:lpstr>CheckMate-143 Evaluating Nivolumab Monotherapy</vt:lpstr>
      <vt:lpstr>Pembrolizumab in an Investigator-Led Study</vt:lpstr>
      <vt:lpstr>Novel Immunotherapy Strategies Are Needed</vt:lpstr>
      <vt:lpstr>Novel Immunotherapy Strategies Are Needed</vt:lpstr>
      <vt:lpstr>CAR T Cells</vt:lpstr>
      <vt:lpstr>Investigational CAR T-Cell Therapies in Glioblastoma</vt:lpstr>
      <vt:lpstr>Novel Immunotherapy Strategies Are Needed</vt:lpstr>
      <vt:lpstr>Oncolytic Viruses</vt:lpstr>
      <vt:lpstr>Investigational Oncolytic Viruses in Glioblastoma</vt:lpstr>
      <vt:lpstr>Novel Immunotherapy Strategies Are Needed</vt:lpstr>
      <vt:lpstr>Anticancer Vaccines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Black, Kari</dc:creator>
  <cp:lastModifiedBy>Black, Kari</cp:lastModifiedBy>
  <cp:revision>1</cp:revision>
  <dcterms:created xsi:type="dcterms:W3CDTF">2022-03-11T15:57:05Z</dcterms:created>
  <dcterms:modified xsi:type="dcterms:W3CDTF">2022-03-11T15:57:07Z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