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C5773-C34C-4D0B-8FE0-9BF035B7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3095A-FBAB-450C-A3F4-344DA913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C67E-2586-45C6-90C5-ADFA771D77C2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024B9B-B05E-4010-AED0-801863AAD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F13737-1343-4058-9DF4-8DECEDEF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73C9-F5DB-4ABF-BD75-95C025221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4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DA0C1-FB39-4A83-9899-D428FB71C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B9C19-0775-45CA-AD02-3EA9B496B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2A931-9B5D-407A-A87B-2A28AD8A12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4C67E-2586-45C6-90C5-ADFA771D77C2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EC699-539B-4A70-92A6-17F26A5D4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2CD87-9604-4124-B5B5-A52897877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973C9-F5DB-4ABF-BD75-95C025221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0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505061-BF62-4238-B9ED-0B15DC992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Anti-VEGF Injections in Real-World Clinical Practice</a:t>
            </a:r>
            <a:endParaRPr lang="en-US" i="1" dirty="0"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D2C7D5-FF70-4AD8-AD2D-EC1DB29796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25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A48EC9-1A27-4E16-8D0C-7194937EF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Barriers to Anti-VEGF Injection Adherence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A8B73B-6278-442E-BC52-E02454325D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07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DCF194-011F-482B-90C5-CD88BF84C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Motivating Patients to Adhere to AMD 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E3B60F-AD0D-4432-B541-8589EFDD64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01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268A2E-D80E-43FA-8C64-B1BC433A7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Archway Randomized Phase 3 Study Design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11029B-42E3-41F6-BCBE-1BE2179A1C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74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14008E-B81A-483F-91FE-ED1E2E950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PDS </a:t>
            </a:r>
            <a:r>
              <a:rPr lang="en-US"/>
              <a:t>Noninferior and Equivalent to Monthly Injections</a:t>
            </a:r>
            <a:endParaRPr lang="en-US" i="1" dirty="0"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3AC558-E45D-425B-842A-E397B2C40E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91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CDAEF3-A731-4560-97E7-349C57EE0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OTX-TKI Sustained-Release Implant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481732-DD39-4DFD-A6ED-87214FCCFE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88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F187EB-463D-4A2C-B943-D50E3B42F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PDS Adverse Event Rate and Timing</a:t>
            </a:r>
            <a:endParaRPr lang="en-US" i="1" dirty="0"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AC3187-6C06-4F10-A271-A0970EAB67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10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5DFD25-6BFF-40C2-AB0E-D3EBCEBE2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024236-D7CA-426C-97FA-13FB4375B4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55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C63F32EC640F4CA39B1640B9054034" ma:contentTypeVersion="12" ma:contentTypeDescription="Create a new document." ma:contentTypeScope="" ma:versionID="d33a3d4fc6dc01666e1c6a89c6cd1056">
  <xsd:schema xmlns:xsd="http://www.w3.org/2001/XMLSchema" xmlns:xs="http://www.w3.org/2001/XMLSchema" xmlns:p="http://schemas.microsoft.com/office/2006/metadata/properties" xmlns:ns2="1b2a5b1d-c984-4491-94df-afc9417ad354" xmlns:ns3="e93acf5f-f59b-46bb-8c22-2b43a486ab2c" targetNamespace="http://schemas.microsoft.com/office/2006/metadata/properties" ma:root="true" ma:fieldsID="2177f921c62c5dcaacecd9d0d5668b7b" ns2:_="" ns3:_="">
    <xsd:import namespace="1b2a5b1d-c984-4491-94df-afc9417ad354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2a5b1d-c984-4491-94df-afc9417ad3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C5024F-42C4-4511-B659-22278FFCA541}"/>
</file>

<file path=customXml/itemProps2.xml><?xml version="1.0" encoding="utf-8"?>
<ds:datastoreItem xmlns:ds="http://schemas.openxmlformats.org/officeDocument/2006/customXml" ds:itemID="{2808769B-272C-468F-A151-108D4206CB11}"/>
</file>

<file path=customXml/itemProps3.xml><?xml version="1.0" encoding="utf-8"?>
<ds:datastoreItem xmlns:ds="http://schemas.openxmlformats.org/officeDocument/2006/customXml" ds:itemID="{7F8906E6-E01E-488D-8A06-5F70A655231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Anti-VEGF Injections in Real-World Clinical Practice</vt:lpstr>
      <vt:lpstr>Barriers to Anti-VEGF Injection Adherence</vt:lpstr>
      <vt:lpstr>Motivating Patients to Adhere to AMD Treatment</vt:lpstr>
      <vt:lpstr>Archway Randomized Phase 3 Study Design</vt:lpstr>
      <vt:lpstr>PDS Noninferior and Equivalent to Monthly Injections</vt:lpstr>
      <vt:lpstr>OTX-TKI Sustained-Release Implant</vt:lpstr>
      <vt:lpstr>PDS Adverse Event Rate and Timing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Anti-VEGF Injections in Real-World Clinical Practice</dc:title>
  <dc:creator>Hall, Cedric</dc:creator>
  <cp:lastModifiedBy>Hall, Cedric</cp:lastModifiedBy>
  <cp:revision>1</cp:revision>
  <dcterms:created xsi:type="dcterms:W3CDTF">2022-03-25T14:03:33Z</dcterms:created>
  <dcterms:modified xsi:type="dcterms:W3CDTF">2022-03-25T14:03:33Z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0x010100E7C63F32EC640F4CA39B1640B9054034</vt:lpwstr>
  </property>
</Properties>
</file>