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0ECE7-0675-5C54-D203-68A1AE46F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E7BF52-03EC-707B-4F7F-D08187A5B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F9718-71EF-42E8-8E42-369953CBBE44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F305EF-794B-0D10-259D-31C85D500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9B4187-9257-BAC7-E3B6-692DB95D8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809B-C5C7-46AD-BB95-85CD354A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24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FBDFC2-7A71-D815-A6A4-078CF8772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75729-5ACF-5B84-D174-1B09E2B0C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90F08-6E16-39C5-F96D-3AFD78072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F9718-71EF-42E8-8E42-369953CBBE44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24D3C-6072-1933-1060-2DBE512FA6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78798-045B-21EB-2C88-29B5A2CC1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5809B-C5C7-46AD-BB95-85CD354A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1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F25450-BE82-F76D-BB9E-E0B0624C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435F13-3283-A411-522F-ACFC9BD7B0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7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627366-AB6D-82DB-05AD-E21FB0486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  <a:t>Unmet Needs in Antifungal Therapy and Prevention</a:t>
            </a: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</a:br>
            <a:r>
              <a:rPr kumimoji="0" lang="en-US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  <a:t>Drug Toxicity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50329B-4C12-434D-C72E-7E34E9EC37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4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78B1A6-CDC0-1464-606D-160FC9AE4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  <a:t>Unmet Needs in Antifungal Therapy and Prevention</a:t>
            </a: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</a:br>
            <a:r>
              <a:rPr kumimoji="0" lang="en-US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  <a:t>Drug Toxicity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99517E-553A-7189-E894-7B0E031864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42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AE4E2D-F006-05EA-FCB3-097AFC708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  <a:t>Unmet Needs in Antifungal Therapy and Prevention</a:t>
            </a: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</a:br>
            <a:r>
              <a:rPr kumimoji="0" lang="en-US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  <a:t>Drug Toxicity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284792-8625-AFBD-A8C2-7369E246C0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56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0D87F8-0779-EF51-A409-46745C257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  <a:t>Unmet Needs in Antifungal Therapy and Prevention</a:t>
            </a: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</a:br>
            <a:r>
              <a:rPr kumimoji="0" lang="en-US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  <a:t>Drug Toxicity (cont)</a:t>
            </a:r>
            <a:r>
              <a:rPr lang="en-US" sz="3600" cap="none"/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C2C42B-6BA4-82D9-C803-E3869FD256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21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9E2E88-058F-7DB0-E400-5258D23CA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  <a:t>Unmet Needs in Antifungal Therapy and Prevention</a:t>
            </a: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</a:br>
            <a:r>
              <a:rPr kumimoji="0" lang="en-US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  <a:t>Drug Toxicity (cont)</a:t>
            </a:r>
            <a:r>
              <a:rPr lang="en-US" sz="3600" cap="none"/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11B272-E6B9-F4DC-C045-01C1090B83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5B4A86-C874-A7D9-0376-F01EBEB12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  <a:t>Unmet Needs in Antifungal Therapy and Prevention</a:t>
            </a: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</a:br>
            <a:r>
              <a:rPr kumimoji="0" lang="en-US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  <a:t>Treatment Failure 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27AD21-0075-D2ED-E12D-11E96DA401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65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66840D-3F01-1E16-C604-0F69901EA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  <a:t>Unmet Needs in Antifungal Therapy and Prevention</a:t>
            </a: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</a:br>
            <a:r>
              <a:rPr kumimoji="0" lang="en-US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  <a:t>Treatment Failure 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0D82AC-5316-76F1-E1DF-8F1F41F3F1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58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E6BB99-E45E-51F2-B332-86F3E084C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  <a:t>Unmet Needs in Antifungal Therapy and Prevention</a:t>
            </a: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</a:br>
            <a:r>
              <a:rPr kumimoji="0" lang="en-US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  <a:t>Treatment Failure 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3DEF5F-6AC2-E124-FB7B-B1667602CC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28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C7E6BB-9D0F-59E1-6A8C-D592EC40F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  <a:t>Unmet Needs in Antifungal Therapy and Prevention</a:t>
            </a: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</a:br>
            <a:r>
              <a:rPr kumimoji="0" lang="en-US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  <a:t>Treatment Failure </a:t>
            </a:r>
            <a:endParaRPr lang="en-US" sz="4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33DDF0-35E4-20BC-0A1C-88B9D83171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44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711B74-51C9-0A1E-951C-DC7E74666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  <a:t>Unmet Needs in Antifungal Therapy and Prevention</a:t>
            </a: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</a:br>
            <a:r>
              <a:rPr kumimoji="0" lang="en-US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  <a:t>Improved Dosing </a:t>
            </a:r>
            <a:r>
              <a:rPr lang="en-US" i="1">
                <a:solidFill>
                  <a:prstClr val="white"/>
                </a:solidFill>
                <a:latin typeface="Roboto Condensed"/>
              </a:rPr>
              <a:t>S</a:t>
            </a:r>
            <a:r>
              <a:rPr kumimoji="0" lang="en-US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  <a:t>trategies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459251-BAB9-899A-1480-897A22F233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35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F2FF2A-A396-B485-BDD1-D4701A5FB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Unmet Needs in Antifungal Therapy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22B0F6-F997-DA1A-17FE-B28DFE5063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60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C6D39B-003E-7FEA-727B-108EA5270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Antimicrobial Stewardship in Antifungal Therapy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9ECCB3-5DAB-2324-21C7-FD2F153747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37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6417E1-5963-D527-BD49-238AAA40C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Antimicrobial Stewardship in Antifungal Therapy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9AB409-8DAF-C824-6568-C09495FF4E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34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69B651-F958-67DF-B0F1-E65EDA814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Antimicrobial Stewardship in Antifungal Therapy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257FAB-E685-1586-3EC5-2E1571472F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0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1168EB-A2BE-B43D-F4E9-0E358A861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Antimicrobial Stewardship in Antifungal Therapy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449875-A55A-6C13-CCDC-F99DA13EA9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46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7D3BC7-9202-1ECB-DB80-43EB223F9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Antimicrobial Stewardship in Antifungal Therapy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F84826-BAD1-435E-5AD3-87297F5DFB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79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F3E788-FA92-B311-C47A-3F5582DAB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Mechanism of Action of Antifungals in Clinical Development</a:t>
            </a:r>
            <a:endParaRPr lang="en-GB" sz="3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EC7C56-625A-CA60-1C97-CBEC6667B2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88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76AAA6-0621-CA96-98FF-82D7C8A55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New Agents in Development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0046CF-5C2E-A631-521D-FEE47F08BE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13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F5F344-9B60-D2C0-A404-3A1BE3A80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New Agents in Development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E4E907-D55E-459B-DC3A-8C4F424AE7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23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1C7A4E-BC8E-0473-C209-C6C48155A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New Agents in Development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2ACECC-B15D-87FB-40BE-673514D2C0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21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6030AF-A777-07FA-E13B-D13E320E1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New Agents in Development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5A6696-02F0-55F8-70B5-597C22AF37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86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1C911F-48ED-24D1-1177-D82D49265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Unmet Needs in Antifungal Therapy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7882F3-F887-CEE4-0E5D-2A0D630CA5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87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5FD2AD-6341-E558-5C45-E5300DE8D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New Agents in Development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1C903C-DBC3-7FEB-9F5E-39BF90D712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20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C0DA23-558B-85C0-F086-B95CA8ECA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New Agents in Development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84A85-CAFA-5FB8-5E26-D592971E0A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75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D30E62-D0AC-F839-FA90-8D2ABA774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New Agents in Development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64245B-746A-5847-B2BE-0E322F2D68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47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01CEBE-47D5-BF2E-A9A4-687B086ED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New Agents in Development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A3B075-2C12-3EB3-4D28-1C25749DF2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460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F9EFF8-8C01-ACF2-3A16-A6BEF4BAB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New Agents in Development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E3FB56-D90A-5EE9-62C8-98B56EBA8D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989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4E4F26-8ECB-7227-7E3F-A5F5DAF69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New Agents in Development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C90A01-03C5-570D-27B2-56B2CEDC81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962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CE856A-77F7-DF4D-C021-734FBA873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Concluding Remarks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5C1930-F182-62E9-F7FE-F768E0438D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041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967892-C452-8AAD-80DB-E62C660EB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A0A1D3-22F4-6C0C-5D69-627B03B178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37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74A883-5200-4519-CAEC-77C3B6DC9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Unmet Needs in Antifungal Therapy and Prevention</a:t>
            </a:r>
            <a:br>
              <a:rPr lang="en-US" sz="3200"/>
            </a:br>
            <a:r>
              <a:rPr lang="en-US" sz="3200" i="1"/>
              <a:t>Tissue Penetration and PK/PD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DE5BDD-550D-FCAD-626D-94803489CB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18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24D28B-8219-7A30-D665-78BE53D4F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Unmet Needs in Antifungal Therapy and Prevention</a:t>
            </a:r>
            <a:br>
              <a:rPr lang="en-US" sz="3200"/>
            </a:br>
            <a:r>
              <a:rPr lang="en-US" sz="3200" i="1"/>
              <a:t>Tissue Penetration and PK/PD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909BDB-A287-73F1-A41E-C407E05C1D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92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D89345-C07D-960E-447B-D24333740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Unmet Needs in Antifungal Therapy and Prevention</a:t>
            </a:r>
            <a:br>
              <a:rPr lang="en-US" sz="3200"/>
            </a:br>
            <a:r>
              <a:rPr lang="en-US" sz="3200" i="1"/>
              <a:t>Tissue Penetration and PK/PD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7F72A6-C76B-FAAC-1456-D41C26EAD5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15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AC67E8-D5EA-F47F-1B6C-88539DFCA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  <a:t>Unmet Needs in Antifungal Therapy and Prevention</a:t>
            </a: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</a:br>
            <a:r>
              <a:rPr kumimoji="0" lang="en-US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  <a:t>Tissue Penetration and PK/PD (cont</a:t>
            </a:r>
            <a:r>
              <a:rPr lang="en-US" i="1">
                <a:solidFill>
                  <a:prstClr val="white"/>
                </a:solidFill>
                <a:latin typeface="Roboto Condensed"/>
              </a:rPr>
              <a:t>)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FB2225-346F-3092-B79F-56682372BA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96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27A543-B257-9771-F6A3-E2DD9D4E4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  <a:t>Unmet Needs in Antifungal Therapy and Prevention</a:t>
            </a: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</a:br>
            <a:r>
              <a:rPr kumimoji="0" lang="en-US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  <a:t>Tissue Penetration and PK/PD (cont)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D01EB1-D9CC-3633-2E3C-C9E1855A49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00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1BC542-A1F6-AF19-FC1A-3EABA84F8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  <a:t>Unmet Needs in Antifungal Therapy and Prevention</a:t>
            </a: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</a:br>
            <a:r>
              <a:rPr kumimoji="0" lang="en-US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  <a:t>Tissue Penetration and PK/PD (cont)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4E9CE5-7923-E798-4248-C752F08A26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42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20762B52908948BE4BE68592D4DCF4" ma:contentTypeVersion="17" ma:contentTypeDescription="Create a new document." ma:contentTypeScope="" ma:versionID="132769ae9c10d8d266c715ef57be49f9">
  <xsd:schema xmlns:xsd="http://www.w3.org/2001/XMLSchema" xmlns:xs="http://www.w3.org/2001/XMLSchema" xmlns:p="http://schemas.microsoft.com/office/2006/metadata/properties" xmlns:ns2="9afdf12d-75ef-42f2-a1ef-97cf7983f7a8" xmlns:ns3="e93acf5f-f59b-46bb-8c22-2b43a486ab2c" targetNamespace="http://schemas.microsoft.com/office/2006/metadata/properties" ma:root="true" ma:fieldsID="f42ea98a7d62e9dfba9ca05971225d36" ns2:_="" ns3:_="">
    <xsd:import namespace="9afdf12d-75ef-42f2-a1ef-97cf7983f7a8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additionalcolum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df12d-75ef-42f2-a1ef-97cf7983f7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dditionalcolumn" ma:index="17" nillable="true" ma:displayName="additional column" ma:format="Hyperlink" ma:internalName="additionalcolum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dditionalcolumn xmlns="9afdf12d-75ef-42f2-a1ef-97cf7983f7a8">
      <Url xsi:nil="true"/>
      <Description xsi:nil="true"/>
    </additionalcolumn>
    <TaxCatchAll xmlns="e93acf5f-f59b-46bb-8c22-2b43a486ab2c" xsi:nil="true"/>
    <lcf76f155ced4ddcb4097134ff3c332f xmlns="9afdf12d-75ef-42f2-a1ef-97cf7983f7a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BEB9729-46D4-45DE-BB01-4B22B566F13C}"/>
</file>

<file path=customXml/itemProps2.xml><?xml version="1.0" encoding="utf-8"?>
<ds:datastoreItem xmlns:ds="http://schemas.openxmlformats.org/officeDocument/2006/customXml" ds:itemID="{204AE655-382F-471A-8FCF-5BFDED25B315}"/>
</file>

<file path=customXml/itemProps3.xml><?xml version="1.0" encoding="utf-8"?>
<ds:datastoreItem xmlns:ds="http://schemas.openxmlformats.org/officeDocument/2006/customXml" ds:itemID="{96ED0400-D24E-462D-9C7D-6D7F76F4F52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</Words>
  <Application>Microsoft Office PowerPoint</Application>
  <PresentationFormat>Widescreen</PresentationFormat>
  <Paragraphs>35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Roboto Condensed</vt:lpstr>
      <vt:lpstr>Office Theme</vt:lpstr>
      <vt:lpstr>PowerPoint Presentation</vt:lpstr>
      <vt:lpstr>Unmet Needs in Antifungal Therapy</vt:lpstr>
      <vt:lpstr>Unmet Needs in Antifungal Therapy</vt:lpstr>
      <vt:lpstr>Unmet Needs in Antifungal Therapy and Prevention Tissue Penetration and PK/PD</vt:lpstr>
      <vt:lpstr>Unmet Needs in Antifungal Therapy and Prevention Tissue Penetration and PK/PD</vt:lpstr>
      <vt:lpstr>Unmet Needs in Antifungal Therapy and Prevention Tissue Penetration and PK/PD</vt:lpstr>
      <vt:lpstr>Unmet Needs in Antifungal Therapy and Prevention Tissue Penetration and PK/PD (cont)</vt:lpstr>
      <vt:lpstr>Unmet Needs in Antifungal Therapy and Prevention Tissue Penetration and PK/PD (cont)</vt:lpstr>
      <vt:lpstr>Unmet Needs in Antifungal Therapy and Prevention Tissue Penetration and PK/PD (cont)</vt:lpstr>
      <vt:lpstr>Unmet Needs in Antifungal Therapy and Prevention Drug Toxicity</vt:lpstr>
      <vt:lpstr>Unmet Needs in Antifungal Therapy and Prevention Drug Toxicity</vt:lpstr>
      <vt:lpstr>Unmet Needs in Antifungal Therapy and Prevention Drug Toxicity</vt:lpstr>
      <vt:lpstr>Unmet Needs in Antifungal Therapy and Prevention Drug Toxicity (cont) </vt:lpstr>
      <vt:lpstr>Unmet Needs in Antifungal Therapy and Prevention Drug Toxicity (cont) </vt:lpstr>
      <vt:lpstr>Unmet Needs in Antifungal Therapy and Prevention Treatment Failure </vt:lpstr>
      <vt:lpstr>Unmet Needs in Antifungal Therapy and Prevention Treatment Failure </vt:lpstr>
      <vt:lpstr>Unmet Needs in Antifungal Therapy and Prevention Treatment Failure </vt:lpstr>
      <vt:lpstr>Unmet Needs in Antifungal Therapy and Prevention Treatment Failure </vt:lpstr>
      <vt:lpstr>Unmet Needs in Antifungal Therapy and Prevention Improved Dosing Strategies</vt:lpstr>
      <vt:lpstr>Role of Antimicrobial Stewardship in Antifungal Therapy</vt:lpstr>
      <vt:lpstr>Role of Antimicrobial Stewardship in Antifungal Therapy (cont)</vt:lpstr>
      <vt:lpstr>Role of Antimicrobial Stewardship in Antifungal Therapy (cont)</vt:lpstr>
      <vt:lpstr>Role of Antimicrobial Stewardship in Antifungal Therapy (cont)</vt:lpstr>
      <vt:lpstr>Role of Antimicrobial Stewardship in Antifungal Therapy (cont)</vt:lpstr>
      <vt:lpstr>Mechanism of Action of Antifungals in Clinical Development</vt:lpstr>
      <vt:lpstr>Overview of New Agents in Development</vt:lpstr>
      <vt:lpstr>Overview of New Agents in Development</vt:lpstr>
      <vt:lpstr>Overview of New Agents in Development</vt:lpstr>
      <vt:lpstr>Overview of New Agents in Development (cont)</vt:lpstr>
      <vt:lpstr>Overview of New Agents in Development (cont)</vt:lpstr>
      <vt:lpstr>Overview of New Agents in Development (cont)</vt:lpstr>
      <vt:lpstr>Overview of New Agents in Development (cont)</vt:lpstr>
      <vt:lpstr>Overview of New Agents in Development (cont)</vt:lpstr>
      <vt:lpstr>Overview of New Agents in Development (cont)</vt:lpstr>
      <vt:lpstr>Overview of New Agents in Development (cont)</vt:lpstr>
      <vt:lpstr>Concluding Remarks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Edling, Emily</dc:creator>
  <cp:lastModifiedBy>Edling, Emily</cp:lastModifiedBy>
  <cp:revision>1</cp:revision>
  <dcterms:created xsi:type="dcterms:W3CDTF">2022-05-26T15:52:59Z</dcterms:created>
  <dcterms:modified xsi:type="dcterms:W3CDTF">2022-05-26T15:52:59Z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0x0101004020762B52908948BE4BE68592D4DCF4</vt:lpwstr>
  </property>
</Properties>
</file>