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</p:sldIdLst>
  <p:sldSz cx="10287000" cy="6858000" type="35mm"/>
  <p:notesSz cx="6942138" cy="9185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microsoft.com/office/2016/11/relationships/changesInfo" Target="changesInfos/changesInfo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suram, Pranay" userId="a1d19911-3230-4b28-82a2-9a57fc9f8b09" providerId="ADAL" clId="{0967D9DC-9097-4C28-9C01-512C714856F2}"/>
    <pc:docChg chg="delSld">
      <pc:chgData name="Parsuram, Pranay" userId="a1d19911-3230-4b28-82a2-9a57fc9f8b09" providerId="ADAL" clId="{0967D9DC-9097-4C28-9C01-512C714856F2}" dt="2022-06-20T08:09:47.606" v="1" actId="47"/>
      <pc:docMkLst>
        <pc:docMk/>
      </pc:docMkLst>
      <pc:sldChg chg="del">
        <pc:chgData name="Parsuram, Pranay" userId="a1d19911-3230-4b28-82a2-9a57fc9f8b09" providerId="ADAL" clId="{0967D9DC-9097-4C28-9C01-512C714856F2}" dt="2022-06-20T08:08:45.928" v="0" actId="2696"/>
        <pc:sldMkLst>
          <pc:docMk/>
          <pc:sldMk cId="2332260026" sldId="256"/>
        </pc:sldMkLst>
      </pc:sldChg>
      <pc:sldChg chg="del">
        <pc:chgData name="Parsuram, Pranay" userId="a1d19911-3230-4b28-82a2-9a57fc9f8b09" providerId="ADAL" clId="{0967D9DC-9097-4C28-9C01-512C714856F2}" dt="2022-06-20T08:09:47.606" v="1" actId="47"/>
        <pc:sldMkLst>
          <pc:docMk/>
          <pc:sldMk cId="2250385313" sldId="35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AC34C-A47B-478D-994F-7001D4CE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C69F83-E9F8-4EB8-89BF-137EAC7A5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9EBC-E31B-4F39-8A75-113E5CA4BFB2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1188B-BD1B-4887-8987-5037DCC1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4ECA2-980A-4167-A2CE-477E2169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B26B-4027-421C-9E61-FEAF239FA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70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C99AA7-EB14-48A9-8704-12D1C5806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365126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97C10-E381-4DB2-B688-FAA725D27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B610F-A3D4-415B-A0BD-17452D09A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31" y="6356351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C9EBC-E31B-4F39-8A75-113E5CA4BFB2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7B9AA-D954-4ECC-906B-837F95706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7569" y="6356351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33C0A-DF15-42C5-A36F-6EC59FA4A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194" y="6356351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CB26B-4027-421C-9E61-FEAF239FA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60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8FDB55-18EA-4118-9C66-74BB744C1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38"/>
              <a:t>Vessel Wall Imaging of the Head and Neck</a:t>
            </a:r>
            <a:br>
              <a:rPr lang="en-US"/>
            </a:br>
            <a:r>
              <a:rPr lang="en-US" sz="3038"/>
              <a:t>Approach and Applications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1EB67-233E-4BCB-8E24-7C3200C890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00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BF92B1-A24D-4598-B43B-562FD35B1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B3E0C-DCE3-4BCD-B458-D8498C3AEA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1280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09C2ED-C9BE-4799-ABB2-E9B215BF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VWI of Intracranial Vessels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AD70F-F2FE-4A8F-A6CA-9831512C84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EB52E4-28D5-4318-B6C4-96B3B092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VWI of Intracranial Vessels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DB935-B07F-4BDB-B674-D3EA9161B6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9AF2F9-AEBC-43CF-B849-96435889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D3343-1263-41A6-9364-E73E6F5F34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1299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9C65F5-B9F5-4832-9275-C4153E55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1CA58-55CC-451F-8B33-8A98174AEA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0386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C8C964-0B4B-47DB-9F79-28315884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C5AEC-07AC-4C6A-BA8D-B7C13BD2A6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D072AB-CDE1-48A8-961C-A8BBD8E8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C6AE5-CAE4-4967-B05A-6D3DF9B844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1595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25A38B-136C-4CAA-BA1D-FB7B316C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Intracranial VWI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6741D-0577-4DE6-8D1B-679BDA47FC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810913-80E3-4992-A267-940378FF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Intracranial VWI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60247-F604-420F-BF97-A5B29CB1C3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6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B01FC0-BEE4-4B66-A048-EF06DDC2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Intracranial VWI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77C38-D9B4-4CA7-B567-094D3F9AC1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3A703D-ACE9-4BBC-8606-F66AABA9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761E8-80A2-4CA2-8E61-8EFE4D954D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1C6BB8-46EE-4997-9B45-5045C33C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A8D75-A999-4B2B-B46E-27FFBFFEA6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286BAA-8D4D-42E3-ABC0-38E7DD4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0ACB3-CB85-4946-A12E-A8AD70B196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966CE1-772D-47D4-BEBF-BBC7D96DD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04FCC-3ACD-44DE-95BE-6BFDFE289F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9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21B5ED-E3F4-4202-9B78-46659243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0CCE1-25D7-4972-865A-B866F1C225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739F42-FEAD-47A9-AF67-7682D01A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18DE4-C88E-40F4-BF98-8171F3D4D4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B169E4-788B-49AE-A9E1-5B9875C23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242B0-8984-4923-BEC4-BB58325865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1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2243A2-8654-441E-8A54-F4E05F08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9A024-802B-4EAF-B914-D9D18564B2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333839-DBBB-4EE5-ACA4-C4B106F2E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70C26-E56C-4D89-84FF-62E367AA88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189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838D46-6CCC-4A8D-92E2-2ABD4F6F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C3899-6F5B-4532-9565-CB80824575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5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7BB0DA-ACB2-4FEB-9C83-6A652D1E5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A89F3-0597-4101-94BA-ABDBD342FC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5A5559-E0B1-4EBB-BD1E-31DB08ADB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D91A8-BE53-4C95-AA3C-EDA5E13BF8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E7C1BB-4CE3-49DC-AB9D-DA5AA5052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B85A8-2291-4678-82D9-EB8E482F41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5217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32B5B7-47D4-4A50-BBE2-A04FFA84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65C4B-A803-4D91-B301-C6D60C80B2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7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2B5713-4A5D-4DCC-97E8-92F6C20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Pitfalls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E5ED9-16E0-44F1-8C53-5B2DEA6F34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0EEBE9-CB95-4225-A87C-7ADAB54D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Pitfalls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A6270-18B4-42D3-B3D6-638D0A3AF8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8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DEDA62-1773-4078-A08F-807A275D2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F5E1D-8E7D-42C3-B002-5D845D1CB4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57D908-25D7-4B69-BCC6-40F6F2B3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Intracranial vessel wall enhancement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E9FB3-1E9F-4E4B-A520-85825F36DB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BB8E86-1225-4304-AF0E-B58BD454E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Intracranial vessel wall enhancement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1540E-8800-44FB-8FA4-AF608A8DFA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7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995D37-F655-4633-8805-582C226F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Intracranial vessel wall enhancement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C5324-E546-46EC-816D-7E7C9F39FF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8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E53674-CD5E-4936-877B-B0D6CF60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Intracranial vessel wall enhancement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4273A-F18B-42A9-AA5E-B7DB76B842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11CB50-7B41-4870-A416-2CA810114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0623E-8951-4075-9D77-A0274C46E6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5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2B11C8-0F35-45DA-927B-AA6BA3FD9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3948B-24F9-4CD4-9302-64E09EC126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059619-252D-474D-8058-2F6D673F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26225-0A76-4F72-8C79-F5021D640D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9FE289-9E61-4CB6-8F77-898BD9EDC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FC964-39CB-4F22-A1E9-4776F50064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7791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A87682-AD59-4B78-A822-8BCE83B3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F57673-6D43-4B68-B018-9F2C8CD058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4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AF1AC3-0500-43BE-8982-BD812F49C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74911-15D2-4392-BE37-0FD4C7584A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E3539B-D661-4EC8-9699-90F3544B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28330C-13E6-498B-ACAB-DFF673F089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43E492-0790-4527-92BC-00140E3A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C0ECF-F42E-4972-894C-6983A7CAE0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D360B2-C270-42F0-9615-2A10365E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Acknowledgments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D654F-7B33-46DF-A509-FDB75413B5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2689DA-D419-4298-A449-BCD4B654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ASNR Cervical and Intracranial Vessel Wall Imaging Study Group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BA517-222C-4197-A4EA-B1AC4495BE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7CA91D-0884-4874-B695-32AB5D256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D7C6A1-D6F9-4521-BB74-513732C47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6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8533B7-7C0B-408A-B096-7F6679BB5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+mn-lt"/>
                <a:ea typeface=""/>
                <a:cs typeface=""/>
              </a:rPr>
              <a:t>Vessel Wall Imaging of the Neck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B6F35-0087-4843-BF6E-17D337684F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4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B734BF-7318-4397-913B-03AE2601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Speaker Disclosures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2AC73-FFEA-492A-915B-3935DC3419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834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340A58-03BB-4ECC-95E0-DA5EBB0E7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E1C50-1B4D-451A-A40D-667AE640B7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608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6B823E-423C-491C-BF21-4B76622F6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"/>
                <a:cs typeface=""/>
              </a:rPr>
              <a:t>Vessel Wall Imaging of the Neck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7B127-501B-40E8-AF4E-6CC907E779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37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3432C3-ABEF-463B-BA58-90D059F4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"/>
                <a:cs typeface=""/>
              </a:rPr>
              <a:t>Vessel Wall Imaging of the Neck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97FD4-32C7-417A-84CC-170C3CF385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36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B603F9-9165-438A-829F-AA928D151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"/>
                <a:cs typeface=""/>
              </a:rPr>
              <a:t>Vessel Wall Imaging of the Neck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A29BA-C5E8-4003-99F0-95DDB2C4BD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08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B67AD2-B201-45CA-98AB-BD288A570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"/>
                <a:cs typeface=""/>
              </a:rPr>
              <a:t>Vessel Wall Imaging of the Neck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35F44-072E-4BC7-8C31-4746071DD8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7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8084DC-3367-48D4-88FE-75068B01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"/>
                <a:cs typeface=""/>
              </a:rPr>
              <a:t>Vessel Wall Imaging of the Neck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87A89-6B8C-4F64-BC07-E52E5B405D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202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074083-870F-4AB7-814A-6602BB452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1AC2E-2228-40FA-BC8C-F5D83EF07B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1760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12C16A-D0B3-43D5-85B5-9F6DA3E4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"/>
                <a:cs typeface=""/>
              </a:rPr>
              <a:t>Vessel Wall Imaging of the Neck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E1FC7-ED86-45BE-844B-9177CDAD6F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03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47E4DA-48AC-4AB1-997D-40FBCB13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"/>
                <a:cs typeface=""/>
              </a:rPr>
              <a:t>Vessel Wall Imaging of the Neck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8BC7E-ED14-48F8-85FA-145C74A91A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088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8CB73D-7B85-4C59-8D95-2FF4E9F2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"/>
                <a:cs typeface=""/>
              </a:rPr>
              <a:t>Vessel Wall Imaging of the Neck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C8E94-05E5-43C5-85BA-C7C945C627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21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F29EE5-8964-44F9-8C94-B98C0F90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720BE-50F8-44D1-B205-2684CCADCE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FC7078-A285-4530-BB60-0CF4DBDAB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+mn-lt"/>
                <a:ea typeface=""/>
                <a:cs typeface=""/>
              </a:rPr>
              <a:t>CT and MR Evaluation of Carotid Plaque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56C11-601A-4562-82AD-F1F7722CC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87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A1A3D9-1213-4C88-A181-DB21CCD9C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>
                <a:latin typeface="+mn-lt"/>
              </a:rPr>
              <a:t>Why Is</a:t>
            </a:r>
            <a:r>
              <a:rPr lang="en-US" b="1">
                <a:latin typeface="+mn-lt"/>
                <a:cs typeface="Arial" pitchFamily="34" charset="0"/>
              </a:rPr>
              <a:t> Carotid Plaque Imaging Important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43DB6-267B-4ADF-884D-B80B655E87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3559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3DCADF-9C8F-4088-B174-88AD3C2E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>
                <a:latin typeface="+mn-lt"/>
              </a:rPr>
              <a:t>Why Is</a:t>
            </a:r>
            <a:r>
              <a:rPr lang="en-US" b="1">
                <a:latin typeface="+mn-lt"/>
                <a:cs typeface="Arial" pitchFamily="34" charset="0"/>
              </a:rPr>
              <a:t> Carotid Plaque Imaging Important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E710D-F954-48AC-B33B-14E80B5C3B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693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9FC4F1-09E7-4DF0-AADE-600010A6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>
                <a:latin typeface="+mn-lt"/>
              </a:rPr>
              <a:t>Why Is</a:t>
            </a:r>
            <a:r>
              <a:rPr lang="en-US" b="1">
                <a:latin typeface="+mn-lt"/>
                <a:cs typeface="Arial" pitchFamily="34" charset="0"/>
              </a:rPr>
              <a:t> Carotid Plaque Imaging Important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C5DD6-8F3F-4200-A5CD-9847400008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430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05A73C-B0B1-4751-82CE-1F74E52CB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5CE93-9EA2-440D-9309-54FBE44D6E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04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13B2FD-62C4-4CA3-9A37-955876E30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>
                <a:latin typeface="+mn-lt"/>
              </a:rPr>
              <a:t>Why Is</a:t>
            </a:r>
            <a:r>
              <a:rPr lang="en-US" b="1">
                <a:latin typeface="+mn-lt"/>
                <a:cs typeface="Arial" pitchFamily="34" charset="0"/>
              </a:rPr>
              <a:t> Carotid Plaque Imaging Important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BC1C0-96EE-4A7E-AA51-31913BF323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444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147DB2-2F22-4D80-AB7A-20DDCF72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>
                <a:latin typeface="+mn-lt"/>
              </a:rPr>
              <a:t>Why Is</a:t>
            </a:r>
            <a:r>
              <a:rPr lang="en-US" b="1">
                <a:latin typeface="+mn-lt"/>
                <a:cs typeface="Arial" pitchFamily="34" charset="0"/>
              </a:rPr>
              <a:t> Carotid Plaque Imaging Important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5B843-B73B-4427-96DD-C195FA8FD6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46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738DC6-1988-4A79-909B-7BEA5049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+mn-lt"/>
                <a:ea typeface=""/>
                <a:cs typeface=""/>
              </a:rPr>
              <a:t>Carotid Plaque Imaging Changing Management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D0697-61A3-4920-AB7F-98D94A3412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524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829CCE-E9CE-407A-B358-9A2D86DB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+mn-lt"/>
                <a:ea typeface=""/>
                <a:cs typeface=""/>
              </a:rPr>
              <a:t>Carotid Plaque Imaging Changing Management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C6FB5-065D-4C15-ABE9-5B2F9E6CBE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566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1E7F72-83FE-4398-B8E0-EB494B07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CA854-3F49-4099-9CDA-74585AA4DF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07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43DA2A-7342-4155-A730-2595E876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CBA31-42FB-4905-9D19-04D55EE9A8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6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FF9053-CDFB-4954-8B2B-C410B4A32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+mn-lt"/>
                <a:ea typeface=""/>
                <a:cs typeface=""/>
              </a:rPr>
              <a:t>Carotid Plaque Imaging Changing Management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9587E-24AA-48D4-BCBC-B749724473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864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6AADC1-C0B6-4B60-9D35-043670F9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+mn-lt"/>
                <a:ea typeface=""/>
                <a:cs typeface=""/>
              </a:rPr>
              <a:t>CT and MR Evaluation of Carotid Plaque</a:t>
            </a:r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10C50-ED4F-4B69-B333-6ADF791B53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973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9520B9-DBB0-4B6F-A0BD-96FA51597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B60A9-DB26-49A3-A950-086EDCE39B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282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1A1B00-1E25-4A1C-A783-1FA5807C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4851E-3F27-4228-8516-A54D57AEF1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942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97F8A0-14BC-4E21-9A31-7D8CED06B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C28A1-65AD-4BC3-81C3-E0C5CA4DF2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324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FE672E-3887-445A-9B90-A48BDC0EE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BE47D-7864-47B2-B52A-E83EE3F209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290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E58561-4A14-4BE5-A666-6210EE50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CA41D-2432-4F0A-9E35-DF4D959AE4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43570"/>
      </p:ext>
    </p:extLst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F91084-B296-4EAF-B7E1-0BD06BE5B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1132C7-7EC9-444E-94BE-D2D201BEAA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595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BDF575-BB8C-470C-BA57-485F7476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D0900-FD0D-47D5-ABFF-02A0F86DA1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335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1392F5-F90C-4EDB-89FD-6347E5BE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B783E-67A8-4D0F-8869-29AEE29573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40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595C61-10C7-44E3-B9C1-1C271A8B0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Vessel Wall Imaging (VWI)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16B35-18EE-4C86-ABA3-810AB4E5E9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B9A628-6B53-463D-BDF1-C0D0ED03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5ABAA-145D-4718-A5CC-BCC59EF0CA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112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C318AF-CD28-48D4-A5DD-2C3E3CCD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3246B-F055-44C9-AD4E-7F0E4CEE92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19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3A5C15-2F7C-44FD-BCA3-65374DC8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3375"/>
              <a:t>Other determined causes: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76065-763A-4C2F-B9A4-33EF516839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95292"/>
      </p:ext>
    </p:extLst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7CE963-EA69-4CB7-9BC0-71186E02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219427-3622-4143-9552-86C0B732BD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185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A06EA1-113E-4045-AC31-7C4D50ED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B7EC0-6041-462B-B17D-8C01256B2C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726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A5D400-8C09-49E0-AD7A-76E93B351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1F614-236B-4B71-A3F2-3B1BF5AD3F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883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554A6D-A45B-4ED1-86BC-7C69136F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5C170-90E1-4EB9-B998-A1EB2BD5B0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924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75DC10-3CCF-4813-AC2C-39AA6208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4144F2-DDFF-4CF8-BE6B-5020E4E42F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736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6E7D3C-DFC2-42C8-8A26-0DDF8EE1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80CAB-FF68-42C3-97CC-41DBC7E78C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268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AE136B-8509-4B37-BEF6-A80D8E5D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B90C6-2211-4561-9F5E-BC471BBFB5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6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B6FDB8-8807-4DAF-9FE1-86A216C8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5D9A9-E593-4D42-89F0-B29AC8F0D5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FE3DBA-9D99-4FBB-8275-F3884A797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CT Attenuation Analysis of Carotid Intraplaque Hemorrhage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BDD3B-1A39-450A-97AB-1E88AEFAFF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366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42348A-74E4-4B7A-8307-58605059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63"/>
              <a:t>Association Between Carotid Atherosclerotic Plaque Calcification and Intraplaque Hemorrhage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AC52C-C836-4009-B7E3-F4FB8E38C9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120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32A721-483A-468B-A57F-150EDE57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Types of “Spatial” Calcium Configuration…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E3108-DDCF-4132-8210-7DD61CACBB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900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D99706-5AE7-40B3-9751-FD6E436C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63"/>
              <a:t>Impact Analysis of Different CT Configurations of Carotid Artery Plaque Calcifications on Cerebrovascular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3B391-36F7-4BB0-B9F1-AC1D376521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932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55A0F4-49B1-480B-A8E4-6F1356AF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9F028-F06C-4708-A40D-DD112C157D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445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79311E-B106-45AE-9904-F0ADEBE6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8787A-5901-484F-B038-2622471FF4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169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E1003E-9CC7-466D-9697-9C9B480F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8DFA7-9097-43B8-AA52-0F914E62DB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26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D1B17C-9BCA-4040-AC27-0F5580C1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D0850-0A00-4CEA-9758-F4C43EBF38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640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91CF62-D3FB-4AED-ADF4-803FFED8D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E0ED5-0BA0-41AA-84A2-8557F5E4A4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27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2B48B9BE46A249AD24DC957253464E" ma:contentTypeVersion="15" ma:contentTypeDescription="Create a new document." ma:contentTypeScope="" ma:versionID="8060a401a859bf28e1bf6841c06ad426">
  <xsd:schema xmlns:xsd="http://www.w3.org/2001/XMLSchema" xmlns:xs="http://www.w3.org/2001/XMLSchema" xmlns:p="http://schemas.microsoft.com/office/2006/metadata/properties" xmlns:ns2="5a208df8-4f1b-4497-8eb8-fd7cbd81915b" xmlns:ns3="e93acf5f-f59b-46bb-8c22-2b43a486ab2c" targetNamespace="http://schemas.microsoft.com/office/2006/metadata/properties" ma:root="true" ma:fieldsID="8cc95c6f8c0d50d7189e8c1a0ae8a8d8" ns2:_="" ns3:_="">
    <xsd:import namespace="5a208df8-4f1b-4497-8eb8-fd7cbd81915b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08df8-4f1b-4497-8eb8-fd7cbd819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5a208df8-4f1b-4497-8eb8-fd7cbd8191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DEA036-FC8E-4B4C-8141-41F7E1278E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08df8-4f1b-4497-8eb8-fd7cbd81915b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C75DA6-4082-4744-BA75-D533BD874A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8C1BA2-2322-40D2-93ED-EE1160699DF8}">
  <ds:schemaRefs>
    <ds:schemaRef ds:uri="http://schemas.microsoft.com/office/2006/metadata/properties"/>
    <ds:schemaRef ds:uri="http://purl.org/dc/elements/1.1/"/>
    <ds:schemaRef ds:uri="http://purl.org/dc/terms/"/>
    <ds:schemaRef ds:uri="e93acf5f-f59b-46bb-8c22-2b43a486ab2c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5a208df8-4f1b-4497-8eb8-fd7cbd81915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220</Words>
  <Application>Microsoft Office PowerPoint</Application>
  <PresentationFormat>35mm Slides</PresentationFormat>
  <Paragraphs>41</Paragraphs>
  <Slides>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2" baseType="lpstr">
      <vt:lpstr>Arial</vt:lpstr>
      <vt:lpstr>Calibri</vt:lpstr>
      <vt:lpstr>Calibri Light</vt:lpstr>
      <vt:lpstr>Office Theme</vt:lpstr>
      <vt:lpstr>Vessel Wall Imaging of the Head and Neck Approach and Applications </vt:lpstr>
      <vt:lpstr>PowerPoint Presentation</vt:lpstr>
      <vt:lpstr>PowerPoint Presentation</vt:lpstr>
      <vt:lpstr>Agenda</vt:lpstr>
      <vt:lpstr>Speaker Disclosures</vt:lpstr>
      <vt:lpstr>PowerPoint Presentation</vt:lpstr>
      <vt:lpstr>PowerPoint Presentation</vt:lpstr>
      <vt:lpstr>Vessel Wall Imaging (VWI)</vt:lpstr>
      <vt:lpstr>PowerPoint Presentation</vt:lpstr>
      <vt:lpstr>PowerPoint Presentation</vt:lpstr>
      <vt:lpstr>VWI of Intracranial Vessels</vt:lpstr>
      <vt:lpstr>VWI of Intracranial Vessels</vt:lpstr>
      <vt:lpstr>PowerPoint Presentation</vt:lpstr>
      <vt:lpstr>PowerPoint Presentation</vt:lpstr>
      <vt:lpstr>PowerPoint Presentation</vt:lpstr>
      <vt:lpstr>PowerPoint Presentation</vt:lpstr>
      <vt:lpstr>Intracranial VWI</vt:lpstr>
      <vt:lpstr>Intracranial VWI</vt:lpstr>
      <vt:lpstr>Intracranial VWI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Pitfalls</vt:lpstr>
      <vt:lpstr>Pitfalls</vt:lpstr>
      <vt:lpstr>PowerPoint Presentation</vt:lpstr>
      <vt:lpstr>Intracranial vessel wall enhancement</vt:lpstr>
      <vt:lpstr>Intracranial vessel wall enhancement</vt:lpstr>
      <vt:lpstr>Intracranial vessel wall enhancement</vt:lpstr>
      <vt:lpstr>Intracranial vessel wall enhancement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  <vt:lpstr>ASNR Cervical and Intracranial Vessel Wall Imaging Study Group</vt:lpstr>
      <vt:lpstr>PowerPoint Presentation</vt:lpstr>
      <vt:lpstr>Vessel Wall Imaging of the Neck</vt:lpstr>
      <vt:lpstr>PowerPoint Presentation</vt:lpstr>
      <vt:lpstr>Vessel Wall Imaging of the Neck</vt:lpstr>
      <vt:lpstr>Vessel Wall Imaging of the Neck</vt:lpstr>
      <vt:lpstr>Vessel Wall Imaging of the Neck</vt:lpstr>
      <vt:lpstr>Vessel Wall Imaging of the Neck</vt:lpstr>
      <vt:lpstr>Vessel Wall Imaging of the Neck</vt:lpstr>
      <vt:lpstr>PowerPoint Presentation</vt:lpstr>
      <vt:lpstr>Vessel Wall Imaging of the Neck</vt:lpstr>
      <vt:lpstr>Vessel Wall Imaging of the Neck</vt:lpstr>
      <vt:lpstr>Vessel Wall Imaging of the Neck</vt:lpstr>
      <vt:lpstr>CT and MR Evaluation of Carotid Plaque</vt:lpstr>
      <vt:lpstr>Why Is Carotid Plaque Imaging Important</vt:lpstr>
      <vt:lpstr>Why Is Carotid Plaque Imaging Important</vt:lpstr>
      <vt:lpstr>Why Is Carotid Plaque Imaging Important</vt:lpstr>
      <vt:lpstr>PowerPoint Presentation</vt:lpstr>
      <vt:lpstr>Why Is Carotid Plaque Imaging Important</vt:lpstr>
      <vt:lpstr>Why Is Carotid Plaque Imaging Important</vt:lpstr>
      <vt:lpstr>Carotid Plaque Imaging Changing Management</vt:lpstr>
      <vt:lpstr>Carotid Plaque Imaging Changing Management</vt:lpstr>
      <vt:lpstr>PowerPoint Presentation</vt:lpstr>
      <vt:lpstr>Carotid Plaque Imaging Changing Management</vt:lpstr>
      <vt:lpstr>CT and MR Evaluation of Carotid Plaque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determined causes: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 Attenuation Analysis of Carotid Intraplaque Hemorrhage</vt:lpstr>
      <vt:lpstr>Association Between Carotid Atherosclerotic Plaque Calcification and Intraplaque Hemorrhage</vt:lpstr>
      <vt:lpstr>Different Types of “Spatial” Calcium Configuration…</vt:lpstr>
      <vt:lpstr>Impact Analysis of Different CT Configurations of Carotid Artery Plaque Calcifications on Cerebrovascular Events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Parsuram, Pranay</dc:creator>
  <cp:lastModifiedBy>Parsuram, Pranay</cp:lastModifiedBy>
  <cp:revision>1</cp:revision>
  <dcterms:created xsi:type="dcterms:W3CDTF">2022-05-16T13:10:09Z</dcterms:created>
  <dcterms:modified xsi:type="dcterms:W3CDTF">2022-06-20T08:09:49Z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0x010100A82B48B9BE46A249AD24DC957253464E</vt:lpwstr>
  </property>
  <property fmtid="{D5CDD505-2E9C-101B-9397-08002B2CF9AE}" pid="3" name="MediaServiceImageTags">
    <vt:lpwstr/>
  </property>
</Properties>
</file>