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2DD8-03F5-4D92-8C7B-E53B0281B6F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A797-E5CC-4FD2-AC9F-6C84B5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D2DD8-03F5-4D92-8C7B-E53B0281B6F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A797-E5CC-4FD2-AC9F-6C84B5B9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8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6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Diagnostic Challenges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5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Diagnostic Challenges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0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Diagnostic Challenges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2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 Flags: Liver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28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Red Flags: Neuropsychiatric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22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Diagnostic Workup for Wilson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19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Additional Tests: Neurologic Presentation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54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Differential Diagnoses: Neurologic Presentation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83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Diagnosis: Liver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Mutational Analysis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4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95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Differential Diagnosis: Liver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02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Acute Liver Failure Due to Wilson Disease</a:t>
            </a:r>
            <a:br>
              <a:rPr lang="en-GB" smtClean="0"/>
            </a:br>
            <a:r>
              <a:rPr lang="en-GB" i="1" smtClean="0"/>
              <a:t>Formerly Fulminant Wilson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42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Acute Liver Failure Due to Wilson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11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Hemolytic Anemia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37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Confirming a Diagnosis: Leipzig Score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28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Diagnosing Wilson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31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98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Treating Wilson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44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Treating Wilson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98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Medical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6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74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Medical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94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Liver Transplantation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36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Managing Neurologic Symptoms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10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Managing Neurologic Symptoms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1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Managing Neurologic Symptoms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04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Emerging Treatments for Wilson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26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31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31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Wilson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1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Clinical Presentation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9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Prognosis for Wilson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5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Diagnosis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8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Diagnostic Challenges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Diagnostic Challenges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7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8" ma:contentTypeDescription="Create a new document." ma:contentTypeScope="" ma:versionID="92c69a8ed3bdf4069d65810cb105196d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c844c2c4283bd9caf227bad6ff9b33db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FA920C-7305-4CBA-BF73-EDDD3CDC7EEC}"/>
</file>

<file path=customXml/itemProps2.xml><?xml version="1.0" encoding="utf-8"?>
<ds:datastoreItem xmlns:ds="http://schemas.openxmlformats.org/officeDocument/2006/customXml" ds:itemID="{1E0A67CB-2224-49E7-BC44-91FE920DD962}"/>
</file>

<file path=customXml/itemProps3.xml><?xml version="1.0" encoding="utf-8"?>
<ds:datastoreItem xmlns:ds="http://schemas.openxmlformats.org/officeDocument/2006/customXml" ds:itemID="{41DFE824-598F-42FF-94EA-5D1CBC77E98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Widescreen</PresentationFormat>
  <Paragraphs>35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Overview</vt:lpstr>
      <vt:lpstr>Wilson Disease</vt:lpstr>
      <vt:lpstr>Clinical Presentation</vt:lpstr>
      <vt:lpstr>Prognosis for Wilson Disease</vt:lpstr>
      <vt:lpstr>Diagnosis</vt:lpstr>
      <vt:lpstr>Diagnostic Challenges</vt:lpstr>
      <vt:lpstr>Diagnostic Challenges</vt:lpstr>
      <vt:lpstr>Diagnostic Challenges</vt:lpstr>
      <vt:lpstr>Diagnostic Challenges</vt:lpstr>
      <vt:lpstr>Diagnostic Challenges</vt:lpstr>
      <vt:lpstr>Red Flags: Liver</vt:lpstr>
      <vt:lpstr>Red Flags: Neuropsychiatric</vt:lpstr>
      <vt:lpstr>Diagnostic Workup for Wilson Disease</vt:lpstr>
      <vt:lpstr>Additional Tests: Neurologic Presentation</vt:lpstr>
      <vt:lpstr>Differential Diagnoses: Neurologic Presentation</vt:lpstr>
      <vt:lpstr>Diagnosis: Liver Disease</vt:lpstr>
      <vt:lpstr>Mutational Analysis</vt:lpstr>
      <vt:lpstr>Differential Diagnosis: Liver Disease</vt:lpstr>
      <vt:lpstr>Acute Liver Failure Due to Wilson Disease Formerly Fulminant Wilson Disease</vt:lpstr>
      <vt:lpstr>Acute Liver Failure Due to Wilson Disease</vt:lpstr>
      <vt:lpstr>Hemolytic Anemia</vt:lpstr>
      <vt:lpstr>Confirming a Diagnosis: Leipzig Score</vt:lpstr>
      <vt:lpstr>Diagnosing Wilson Disease</vt:lpstr>
      <vt:lpstr>Treatment</vt:lpstr>
      <vt:lpstr>Treating Wilson Disease</vt:lpstr>
      <vt:lpstr>Treating Wilson Disease</vt:lpstr>
      <vt:lpstr>Medical Therapy</vt:lpstr>
      <vt:lpstr>Medical Therapy</vt:lpstr>
      <vt:lpstr>Liver Transplantation</vt:lpstr>
      <vt:lpstr>Managing Neurologic Symptoms</vt:lpstr>
      <vt:lpstr>Managing Neurologic Symptoms</vt:lpstr>
      <vt:lpstr>Managing Neurologic Symptoms</vt:lpstr>
      <vt:lpstr>Emerging Treatments for Wilson Disease</vt:lpstr>
      <vt:lpstr>Summary</vt:lpstr>
      <vt:lpstr>Summary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Scuglik, Taylor</dc:creator>
  <cp:lastModifiedBy>Scuglik, Taylor</cp:lastModifiedBy>
  <cp:revision>1</cp:revision>
  <dcterms:created xsi:type="dcterms:W3CDTF">2022-08-24T18:00:44Z</dcterms:created>
  <dcterms:modified xsi:type="dcterms:W3CDTF">2022-08-24T18:00:44Z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