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2D8F-CD99-47F2-80CC-4C06C082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94D7F-06C0-4459-87F4-DA79622C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8A76-84FC-4CE5-8F9E-AAA026FB252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2AF58-6E5D-4391-B005-47A0E75B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146B5-DB18-4CF9-B7B0-70FDA3CD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BB90-78DD-47A6-B2B8-BBD41780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43794-CA1D-4CC0-A347-92D55635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43121-DF5F-458D-A770-F4D3D0316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A05D1-A2C2-4D53-B8B1-562B613EA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78A76-84FC-4CE5-8F9E-AAA026FB2523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65375-BB87-49FA-AECC-8CC989212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F9C4-FDED-452A-B6F9-F8F5D23FB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BBB90-78DD-47A6-B2B8-BBD41780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BE5ACE-BC11-4DAA-8F4F-AD223A8D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361E1-8EE8-485F-98D5-81981D568D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9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D42C0E-F4E9-4C7D-9C01-1216A3482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to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9768C-0A1B-4C64-B0B0-F56085D77A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5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1A552E-686D-487E-B492-58054C12F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Snapshot of VTE Risk Among Different Groups*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949A0-BA5B-4FB6-86F8-6B1A3D18E8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0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A8DA2B-3840-48A1-AE8E-B8A2192E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Snapshot of VTE Risk Among Different Groups*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1AECD-09D4-4597-B29E-53E5178FAF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6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CD044B-08E1-4109-852F-48E70388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Snapshot of VTE Risk Among Different Groups*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D8131-B35D-4D2C-B963-A04E53C48D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6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0CB705-E909-4AB0-B30A-B0EB1E2A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Differences in OAC Initiation in Patients With Atrial Fibrillation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FA50B-7B34-4DA7-A6FC-A2091757EE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470225-716A-4420-BA37-F308941B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to DOACs</a:t>
            </a:r>
            <a:br>
              <a:rPr lang="en-US"/>
            </a:br>
            <a:r>
              <a:rPr lang="en-US" i="1"/>
              <a:t>Socioeconomic Disparities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59906-47F0-4344-B220-8BD263B73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99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4767C1-414C-4961-85D8-1038B837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Ethnoracial Distributions in Phase 3 VTE Trials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1011D-E86B-4447-A4F3-85783720FB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16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DE0061-CB46-4107-934F-D72B21BE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Underrepresentation Leads to Suboptimal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CA41D-3F2F-484A-BFFE-82E8E37429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5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707F30-E99F-4002-A950-8044B6EC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Bleeding Risk in East Asians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1FEA3-DC8A-44FC-867E-648A63522B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51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4BEE78-30C4-4A57-9DA2-48513278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Achieve Health Equity?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3B72B-522E-4F81-B9FB-D3A1341A0E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7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F2843F-3872-411F-925B-706E9753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Anticoagulants Prevent and Treat Cardiovascular Disease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BFFAC-D48E-4D58-AA26-C2F2C0769C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00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C63241-63C0-4869-929E-C46A4A2D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17129-33FB-4DB3-A6DB-6184053FA4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1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B5505B-E1FD-4B46-A18B-FD64E7D5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 Toward Increased Xa Inhibitor Use Over Warfarin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AB4B0-BEEB-44C9-BCC6-7B55221FE4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8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1CFD75-C8E0-42E3-8091-5A1C5525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Bleeding Is a Major Complication of Anticoagulation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EDA70-FBBA-4DDA-9F95-B44D589A63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57C465-3471-4F09-BA20-E1706AEE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Recognizing Treatment Differences Between Individuals and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9129F-E23C-4DD1-BE19-A61074E7FA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3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8356F9-CCD7-4F6D-BDED-04256554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Ethnoracial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216F1-E95A-40EC-8E42-BE845E768B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0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083B45-E9E1-4060-AD9F-C47D9E37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Determinants of Health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E9284-79FA-45A5-A21A-6960C74E1D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8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2240FD-1DCE-4E76-9DAB-0372EFB4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Disparities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519D4-195A-4661-BC57-DF5B7278EA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2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83A780-B8C5-4017-8726-006DC5A3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VTE in Women vs Men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D2DA1-5C2A-4267-9137-108DB92122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4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0e7a60a3-04f0-4f22-b100-63592d3ac6f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8" ma:contentTypeDescription="Create a new document." ma:contentTypeScope="" ma:versionID="a313dd8767a5e76ed0d7f9faaebc67df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851ecc44944c6f41101f26d57ae19dc9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A9B8C2-4414-4658-8D5C-DCAFF191A11A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0e7a60a3-04f0-4f22-b100-63592d3ac6fc"/>
  </ds:schemaRefs>
</ds:datastoreItem>
</file>

<file path=customXml/itemProps2.xml><?xml version="1.0" encoding="utf-8"?>
<ds:datastoreItem xmlns:ds="http://schemas.openxmlformats.org/officeDocument/2006/customXml" ds:itemID="{55E89571-4F2E-427F-A6FE-DF1D3EE646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7A1307-9F19-4866-A157-FC47F3E2F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a60a3-04f0-4f22-b100-63592d3ac6fc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Anticoagulants Prevent and Treat Cardiovascular Disease</vt:lpstr>
      <vt:lpstr>Trend Toward Increased Xa Inhibitor Use Over Warfarin</vt:lpstr>
      <vt:lpstr>Bleeding Is a Major Complication of Anticoagulation</vt:lpstr>
      <vt:lpstr>Recognizing Treatment Differences Between Individuals and Groups</vt:lpstr>
      <vt:lpstr>Defining Ethnoracial Group</vt:lpstr>
      <vt:lpstr>Social Determinants of Health</vt:lpstr>
      <vt:lpstr>Health Disparities</vt:lpstr>
      <vt:lpstr>VTE in Women vs Men</vt:lpstr>
      <vt:lpstr>Access to Care</vt:lpstr>
      <vt:lpstr>Snapshot of VTE Risk Among Different Groups*</vt:lpstr>
      <vt:lpstr>Snapshot of VTE Risk Among Different Groups*</vt:lpstr>
      <vt:lpstr>Snapshot of VTE Risk Among Different Groups*</vt:lpstr>
      <vt:lpstr>Differences in OAC Initiation in Patients With Atrial Fibrillation</vt:lpstr>
      <vt:lpstr>Access to DOACs Socioeconomic Disparities</vt:lpstr>
      <vt:lpstr>Ethnoracial Distributions in Phase 3 VTE Trials</vt:lpstr>
      <vt:lpstr>Underrepresentation Leads to Suboptimal Care</vt:lpstr>
      <vt:lpstr>Bleeding Risk in East Asians</vt:lpstr>
      <vt:lpstr>How Do We Achieve Health Equity?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2</cp:revision>
  <dcterms:created xsi:type="dcterms:W3CDTF">2022-09-21T20:12:24Z</dcterms:created>
  <dcterms:modified xsi:type="dcterms:W3CDTF">2022-09-21T20:41:05Z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