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9AE0-77B2-4466-A825-C5F299F2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13E39-18C6-4C7F-9F4D-CE316FD8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7F32-00F0-4E88-8DE1-9990FA3BC2F9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56EFD-6B03-4F8E-955C-81FDBFAC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8A997-EB68-4DFB-BDDE-CA81EA0B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D777-E5F6-48EA-A041-91FAF195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26261-F18E-48E2-9EAB-70D5BAB3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6661D-41E3-487B-AEC4-A8B1E5ED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58686-5D8B-4157-BD47-992A62499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7F32-00F0-4E88-8DE1-9990FA3BC2F9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6012-9899-4F74-BF74-2BC91D620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5C6A0-F9E0-421C-9465-C4D53550B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777-E5F6-48EA-A041-91FAF195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F3AA0D-9567-4B70-AFF1-A8BABD32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F6376-A8D1-4151-9480-80182F1A5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9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CBC200-2D1B-49EC-93A9-9BBD0145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Resistant Hypertension</a:t>
            </a:r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4153D-1CF3-46D4-BC3E-C14C36797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098C83-91C2-4047-B9EF-BCE3B872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Core Drug Treatment Strategy for Uncomplicated HTN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CB74D-C411-41F1-973A-7609912AA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4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47AD6D-72E9-4C4A-9AF9-F0C8C258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Core Drug Treatment Strategy for Uncomplicated HTN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76E0E-9A6E-4339-869C-BF3937022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C6FB04-E947-4885-915B-1659769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of Catheter-Based Renal Denervation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81B79-E590-4C00-B410-A0414A936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0AD078-A54D-43F5-A91A-B0E835F3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of Catheter-Based Renal Denervation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4C2B0-1EAE-4DE2-887D-0A51A7C235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F1C010-75D9-4867-B6EC-6F9B00C0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RDN Is Effective on Top of Medical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699B5-2870-4752-8F9D-829E7BF1D4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9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D397AA-0F73-4819-8C6B-7295BA10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GSR Follow-Up Data</a:t>
            </a:r>
            <a:br>
              <a:rPr lang="en-US"/>
            </a:br>
            <a:r>
              <a:rPr lang="en-US" i="1"/>
              <a:t>N = 1742</a:t>
            </a:r>
            <a:endParaRPr lang="en-US" sz="28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4C31E-34D3-472A-8AA4-E2118F5B7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0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121F95-C211-4361-9F8E-111FC2A9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RDN Associated With 26% RRR in MACE Over 3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3CC17-E481-45DB-A16A-F4CB5A20C5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509D6A-8699-4E5C-8FAC-075292F2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Durability of Renal Denervation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E1BC5-3901-440D-A911-BEACD04862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53C2E4-8868-497F-9423-0E4DD34F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RDN Is Only Recommended in Addition to Medications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BC7D8-9446-47B3-BEDD-821D64788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283EC6-5AE0-4320-B5AA-0AD4DE25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638D3-A6DC-48B1-BDDA-EC04EC526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19DC7-0D1A-4A89-A308-55B23DF6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Preference Should Be Considered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A1865-51B2-461C-AF1D-137196B8B7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3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8E5987-B00C-471B-B0A6-2EAD26D9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ESC Consensus Statement </a:t>
            </a:r>
            <a:br>
              <a:rPr lang="en-US"/>
            </a:br>
            <a:r>
              <a:rPr lang="en-US" i="1"/>
              <a:t>Potential Additional Indications for RDN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2F9E7-D72D-47D6-9319-22D176E94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3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ED6ED7-60F3-4356-BFDA-E632AF89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Goal of Lowering BP Is to Decrease Long-Term Risk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B86EB-BC8C-49CB-A55B-C812764E2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9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B9484B-E0E5-485C-A6A0-80057F2A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 Outcomes Data With RDN Is Needed, But Difficult to Obtain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6400C-9E0C-40BF-ABBD-5C4D9F6A43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2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10C92-D04F-4B63-8DDB-40A316D7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Sympathetic Activity Goes Beyond Blood Pressure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D4BC4-A7D2-4313-A7BF-621CD8F3A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2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4C2DB2-C017-4163-A638-FC2356B2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Pressure as a Biomarker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2829D-5162-4355-A1B0-F505E7726D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2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6FC4C4-D8A5-43F4-8F54-D5880579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D315B-5BD7-4F9E-9C8B-2EEF932B6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31AD90-5FCF-407E-9B41-8611F2DD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11774-0300-4946-9CCF-0710B519B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94ABC-E5B5-48C2-A749-C59D871D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New Guidance on Renal Denervation</a:t>
            </a:r>
            <a:br>
              <a:rPr lang="en-GB" sz="3200"/>
            </a:br>
            <a:r>
              <a:rPr lang="en-GB" sz="2800" i="1"/>
              <a:t>ESC 2022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4C419-6219-46C8-B128-3678C2A498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1DBBAE-67C0-4481-BFDA-1B39D3DA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European Societies With Consensus Statements on RDN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ED84F-716A-43D0-A15A-2649419F4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3D7BB2-AFDC-4641-9A98-2490F34AE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Considerable Body of Evidence Is Now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ACB4A-CC5C-4313-8D2A-43798FE18A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C4535-DCC8-4414-A52B-03D5F05C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Consensus Statement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A3A6C-9B3B-4689-814E-FAD7BFDFB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1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CCF505-3BB1-4693-B95E-0E73E56B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Consensus Statement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3396C-483A-4C66-AAC7-2D5A0BA43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04D8C4-49BE-407D-9F77-2247FF16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Evaluating Potential Secondary Causes of Hypertension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8831E-EE4E-47BC-8A1B-BB985E001D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3B76C-8E9C-4BAA-BBD4-FAEED51E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Evaluating Potential Secondary Causes of Hypertension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2F724-2B04-4703-9B03-09C95012C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8" ma:contentTypeDescription="Create a new document." ma:contentTypeScope="" ma:versionID="a313dd8767a5e76ed0d7f9faaebc67df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851ecc44944c6f41101f26d57ae19dc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9855A3-4C29-4373-AAC4-3E7BF8F475CF}"/>
</file>

<file path=customXml/itemProps2.xml><?xml version="1.0" encoding="utf-8"?>
<ds:datastoreItem xmlns:ds="http://schemas.openxmlformats.org/officeDocument/2006/customXml" ds:itemID="{861F7744-C5B8-4F4B-8C4A-C4CEFAABB522}"/>
</file>

<file path=customXml/itemProps3.xml><?xml version="1.0" encoding="utf-8"?>
<ds:datastoreItem xmlns:ds="http://schemas.openxmlformats.org/officeDocument/2006/customXml" ds:itemID="{346C103B-6FF5-4DB3-B0A3-E66D5E3242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New Guidance on Renal Denervation ESC 2022</vt:lpstr>
      <vt:lpstr>European Societies With Consensus Statements on RDN</vt:lpstr>
      <vt:lpstr>Considerable Body of Evidence Is Now Available</vt:lpstr>
      <vt:lpstr>Clinical Consensus Statement</vt:lpstr>
      <vt:lpstr>Clinical Consensus Statement</vt:lpstr>
      <vt:lpstr>Evaluating Potential Secondary Causes of Hypertension</vt:lpstr>
      <vt:lpstr>Evaluating Potential Secondary Causes of Hypertension</vt:lpstr>
      <vt:lpstr>Resistant Hypertension</vt:lpstr>
      <vt:lpstr>Core Drug Treatment Strategy for Uncomplicated HTN</vt:lpstr>
      <vt:lpstr>Core Drug Treatment Strategy for Uncomplicated HTN</vt:lpstr>
      <vt:lpstr>Safety of Catheter-Based Renal Denervation</vt:lpstr>
      <vt:lpstr>Safety of Catheter-Based Renal Denervation (cont)</vt:lpstr>
      <vt:lpstr>RDN Is Effective on Top of Medical Therapy</vt:lpstr>
      <vt:lpstr>GSR Follow-Up Data N = 1742</vt:lpstr>
      <vt:lpstr>RDN Associated With 26% RRR in MACE Over 3 Years</vt:lpstr>
      <vt:lpstr>Durability of Renal Denervation</vt:lpstr>
      <vt:lpstr>RDN Is Only Recommended in Addition to Medications</vt:lpstr>
      <vt:lpstr>Patient Preference Should Be Considered</vt:lpstr>
      <vt:lpstr>ESC Consensus Statement  Potential Additional Indications for RDN</vt:lpstr>
      <vt:lpstr>Goal of Lowering BP Is to Decrease Long-Term Risk</vt:lpstr>
      <vt:lpstr>CV Outcomes Data With RDN Is Needed, But Difficult to Obtain</vt:lpstr>
      <vt:lpstr>Sympathetic Activity Goes Beyond Blood Pressure</vt:lpstr>
      <vt:lpstr>Blood Pressure as a Biomarker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2022-09-26T19:41:15Z</dcterms:created>
  <dcterms:modified xsi:type="dcterms:W3CDTF">2022-09-26T19:41:15Z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