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1A04D-AAB1-4814-BC40-CDF79BFD6ED9}" type="datetimeFigureOut">
              <a:rPr lang="en-US" smtClean="0"/>
              <a:t>10/11/2022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95BD5-386D-4686-88CD-313B8A3D9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483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41A04D-AAB1-4814-BC40-CDF79BFD6ED9}" type="datetimeFigureOut">
              <a:rPr lang="en-US" smtClean="0"/>
              <a:t>10/11/2022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F95BD5-386D-4686-88CD-313B8A3D9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834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Cognitive Assessments That Can Be Used in Primary Care</a:t>
            </a:r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83141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Cognitive Impairment: Addressing Denial and Stigma</a:t>
            </a:r>
            <a:endParaRPr lang="en-US" dirty="0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78280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Initial Assessment of Cognitive Complaints</a:t>
            </a:r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60960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24EC3FEA874A2479B5B595FA728791F" ma:contentTypeVersion="18" ma:contentTypeDescription="Create a new document." ma:contentTypeScope="" ma:versionID="92c69a8ed3bdf4069d65810cb105196d">
  <xsd:schema xmlns:xsd="http://www.w3.org/2001/XMLSchema" xmlns:xs="http://www.w3.org/2001/XMLSchema" xmlns:p="http://schemas.microsoft.com/office/2006/metadata/properties" xmlns:ns2="56ab35ba-152c-4155-8abf-2985e6e604d3" xmlns:ns3="e93acf5f-f59b-46bb-8c22-2b43a486ab2c" targetNamespace="http://schemas.microsoft.com/office/2006/metadata/properties" ma:root="true" ma:fieldsID="c844c2c4283bd9caf227bad6ff9b33db" ns2:_="" ns3:_="">
    <xsd:import namespace="56ab35ba-152c-4155-8abf-2985e6e604d3"/>
    <xsd:import namespace="e93acf5f-f59b-46bb-8c22-2b43a486ab2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Location" minOccurs="0"/>
                <xsd:element ref="ns3:TaxCatchAll" minOccurs="0"/>
                <xsd:element ref="ns2:lcf76f155ced4ddcb4097134ff3c332f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ab35ba-152c-4155-8abf-2985e6e604d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90f99b7d-70a6-40d3-b94c-662730ffe56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3acf5f-f59b-46bb-8c22-2b43a486ab2c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02f9ee28-ccf5-4b68-966d-9d0435739218}" ma:internalName="TaxCatchAll" ma:showField="CatchAllData" ma:web="e93acf5f-f59b-46bb-8c22-2b43a486ab2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93acf5f-f59b-46bb-8c22-2b43a486ab2c" xsi:nil="true"/>
    <lcf76f155ced4ddcb4097134ff3c332f xmlns="56ab35ba-152c-4155-8abf-2985e6e604d3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BD994C5A-BD7C-48E3-897D-2C5CEC539FB1}"/>
</file>

<file path=customXml/itemProps2.xml><?xml version="1.0" encoding="utf-8"?>
<ds:datastoreItem xmlns:ds="http://schemas.openxmlformats.org/officeDocument/2006/customXml" ds:itemID="{B4A4C486-6DA6-4579-8387-29E89306861F}"/>
</file>

<file path=customXml/itemProps3.xml><?xml version="1.0" encoding="utf-8"?>
<ds:datastoreItem xmlns:ds="http://schemas.openxmlformats.org/officeDocument/2006/customXml" ds:itemID="{F4A7DA16-010A-4766-8653-FBC490D05185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</Words>
  <Application>Microsoft Office PowerPoint</Application>
  <PresentationFormat>Widescreen</PresentationFormat>
  <Paragraphs>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Cognitive Assessments That Can Be Used in Primary Care</vt:lpstr>
      <vt:lpstr>Cognitive Impairment: Addressing Denial and Stigma</vt:lpstr>
      <vt:lpstr>Initial Assessment of Cognitive Complaints</vt:lpstr>
    </vt:vector>
  </TitlesOfParts>
  <Company>WebMD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Cognitive Assessments That Can Be Used in Primary Care</dc:title>
  <dc:creator>Scuglik, Taylor</dc:creator>
  <cp:lastModifiedBy>Scuglik, Taylor</cp:lastModifiedBy>
  <cp:revision>1</cp:revision>
  <dcterms:created xsi:type="dcterms:W3CDTF">2022-10-11T16:00:12Z</dcterms:created>
  <dcterms:modified xsi:type="dcterms:W3CDTF">2022-10-11T16:00:12Z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0x010100124EC3FEA874A2479B5B595FA728791F</vt:lpwstr>
  </property>
</Properties>
</file>