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434D-E3FC-4535-956C-F778C2BE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8BD04-747C-49A2-99EF-20943A01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B1BC-4906-4183-B03B-01CCFEED24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A08B3-5763-453D-9E90-231E6617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276B5-DFF4-4BD7-A480-49D826F3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6EC1-4154-4E2A-9D73-15DEB4BC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7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98D26-4C65-44A7-88A6-5EB4F42C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C4CA0-B8E8-48B0-B1B7-8A079583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15C27-37FD-4EFB-8279-6C7D91C50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EB1BC-4906-4183-B03B-01CCFEED247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3AFD-C3A6-484A-B584-058A54DCA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54F6-8B56-433E-9934-A75A7E165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06EC1-4154-4E2A-9D73-15DEB4BC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A13269-057C-4BCE-A025-A9764EF2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DB972-CEEF-4BB9-9169-F8E2A339F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1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9BA936-B3F7-459E-BBDD-ED4BC488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Rett Syndrome Requires a Patient-Centered, Multidisciplinary, Team-Based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84DC6-C4E3-488C-94A4-D30BEDABE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44A9BD-D6B2-4295-BB89-B27E819A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Longevity in Rett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03712-B39D-4921-8E77-C9689F7C0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C7A20-14F9-4257-A599-81EC5BD5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Rett Syndrome </a:t>
            </a:r>
            <a:br>
              <a:rPr lang="en-US"/>
            </a:br>
            <a:r>
              <a:rPr lang="en-US" i="1"/>
              <a:t>Clinical Manifestations in the Aging Person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E5B8A-AA24-4D79-9996-C96E78E39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1B6056-8D97-4027-A5AE-2D5FC6D6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Changes Over Time?</a:t>
            </a:r>
            <a:br>
              <a:rPr lang="en-US"/>
            </a:br>
            <a:r>
              <a:rPr lang="en-US"/>
              <a:t>Medical Issues in Adult Patients With Classic Rett Syndrome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9F744-C7AC-48EC-8F4C-2B567D7DF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3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2F5E14-CEF6-4F60-83B6-2A76734B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Age Impacts Presentation of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E9641-E04E-4F57-B7A7-9E8545144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8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3FFEF-DCB7-4546-A35E-E274CB2F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Assessing Rett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D85C5-FD66-4F75-9316-3BDDC85DE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623B9-CE9C-4122-AFEA-A02C2FBD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Treatments for Rett Syndrome in the Aging Patient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F47FB-68BB-463D-8869-DD47CD87A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FC3CAE-4F88-47BF-ADD7-5BE7D286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Options for the Treatment of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139C8-3AE8-437A-A2D2-DF915CD0C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84623-CFA4-4380-927A-CD6F931E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Patient/Caregiver Burden Changes With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B014A-C803-440E-AB1D-F124EE28F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9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ED38F-1FF8-4303-A165-E55280F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Treatments for Rett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E0E7C-384A-4F8F-8B5A-CCF19453CC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6C505-64B1-4F65-99A8-247828DF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42D4C-BDF0-4750-BE0D-EFABF1887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2066CD-8C35-4A2B-A013-01AEDB4F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Unmet Needs for Treatments in Rett Syndrome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8B1C5-E86C-4E58-920D-A4621AC2D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AF2615-350A-481E-B819-FC9F67FB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Treatment Targets for Rett Syndrome</a:t>
            </a:r>
            <a:br>
              <a:rPr lang="en-US"/>
            </a:br>
            <a:r>
              <a:rPr lang="en-US" sz="3200" i="1"/>
              <a:t>Targeting MECP2 or Downstream Pathways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3F834-DFCC-4626-AB4E-F51505221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BC533-AA7B-4BE0-A2DF-94DF3CE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Trofinetide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4A7BB-0ADC-47B2-8CA4-41227FC1A5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8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1D9A82-2870-46D6-A228-9AC01746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LAVENDER (NCT04181723): Phase 3 Study of Efficacy </a:t>
            </a:r>
            <a:br>
              <a:rPr lang="en-US"/>
            </a:br>
            <a:r>
              <a:rPr lang="en-US"/>
              <a:t>and Safety of Trofinetide in Rett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325F3-A73A-4174-9421-E1765367F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5104F4-CBEE-4B17-89F5-92CF7EC8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LAVENDER</a:t>
            </a:r>
            <a:br>
              <a:rPr lang="en-GB"/>
            </a:br>
            <a:r>
              <a:rPr lang="en-GB" i="1"/>
              <a:t>Coprimary Efficacy Endpoints</a:t>
            </a:r>
            <a:endParaRPr lang="en-US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06FA2-D52D-4E18-902A-919FF9053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0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3A4BC-DEEF-4579-B6D6-AA9E4F41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LAVENDER</a:t>
            </a:r>
            <a:br>
              <a:rPr lang="en-GB"/>
            </a:br>
            <a:r>
              <a:rPr lang="en-US" i="1"/>
              <a:t>TEAEs ≥ 5% in Either Arm by Severity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3AAD2-D059-4C5F-93AA-DC06460C0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4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7BFE5B-79D3-401D-9F9F-B3537208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Blarcamesine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F7F35-9BB1-453E-A5BB-D575C50D0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2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77615-3212-4581-9622-5302AC7D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Trials of Blarcamesine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1ADBA-36C1-4A77-BBB2-B9566539A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EC2ED-E1A9-4A86-8D3E-E48094C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Agent for Rett Syndrome in Clinical Trials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EBA5D-2B02-4B8F-B874-1D643ADB5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4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AFA9F-60CB-49AD-B353-0EBA482B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825E7-9434-438F-BEB1-DF0F4A69B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EFE5B6-35A1-4B5A-BA19-DEBB6FD8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7F7FC-8044-4D8B-ABD2-46FD716CD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9C31D-EE63-469A-9D2B-70F23F7F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A7ABD-91CA-4A48-A882-4ADA73BB1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1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6BBAFB-7EBE-4B72-A069-A3C11909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Rett Syndrome</a:t>
            </a:r>
            <a:br>
              <a:rPr lang="en-US"/>
            </a:br>
            <a:r>
              <a:rPr lang="en-US" i="1"/>
              <a:t>Background and History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5F843-0D5C-4D42-B107-DF0EE4E1FC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912A8F-8C66-486D-923A-0D5AA2E3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of Rett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18131-70D1-40D1-81F8-5CCF5FDBE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6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2E0D48-56D0-4FBE-88A0-C594F52D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 Diagnostic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6F80C-5356-4B1C-8813-078F88A0D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9578DE-1D0A-434D-B595-1A52256B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 Diagnostic Criteria (cont)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64477-9BC7-4D0A-86DA-0E42475C1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74F720-B0B5-4F78-AF07-50974557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 Systems and Functional Deficits Associated With Rett Syndrome</a:t>
            </a:r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00B9D-3685-4616-8A3C-621AB08D1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1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FC7082-FE79-4E66-8C94-6EDD8F8C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Symptomatic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16DFD-3CB8-4B56-A9D0-74772E8BE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5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1911D1-1B94-458A-9044-848283A8B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b35ba-152c-4155-8abf-2985e6e604d3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9ED2E-263A-4C44-8F0C-548E2197A5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E6808-EB7A-44F8-A42F-1E5D371B3320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93acf5f-f59b-46bb-8c22-2b43a486ab2c"/>
    <ds:schemaRef ds:uri="56ab35ba-152c-4155-8abf-2985e6e604d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Agenda</vt:lpstr>
      <vt:lpstr>Rett Syndrome Background and History</vt:lpstr>
      <vt:lpstr>Genetics of Rett Syndrome</vt:lpstr>
      <vt:lpstr>Rett Syndrome Diagnostic Criteria</vt:lpstr>
      <vt:lpstr>Rett Syndrome Diagnostic Criteria (cont) </vt:lpstr>
      <vt:lpstr>Organ Systems and Functional Deficits Associated With Rett Syndrome</vt:lpstr>
      <vt:lpstr>Symptomatic Treatment</vt:lpstr>
      <vt:lpstr>Managing Rett Syndrome Requires a Patient-Centered, Multidisciplinary, Team-Based Approach</vt:lpstr>
      <vt:lpstr>Longevity in Rett Syndrome</vt:lpstr>
      <vt:lpstr>Rett Syndrome  Clinical Manifestations in the Aging Person</vt:lpstr>
      <vt:lpstr>What Changes Over Time? Medical Issues in Adult Patients With Classic Rett Syndrome </vt:lpstr>
      <vt:lpstr>How Age Impacts Presentation of Symptoms</vt:lpstr>
      <vt:lpstr>Guidelines for Assessing Rett Syndrome</vt:lpstr>
      <vt:lpstr>Treatments for Rett Syndrome in the Aging Patient</vt:lpstr>
      <vt:lpstr>Options for the Treatment of Symptoms</vt:lpstr>
      <vt:lpstr>How Patient/Caregiver Burden Changes With Time</vt:lpstr>
      <vt:lpstr>Treatments for Rett Syndrome</vt:lpstr>
      <vt:lpstr>Unmet Needs for Treatments in Rett Syndrome</vt:lpstr>
      <vt:lpstr>Potential Treatment Targets for Rett Syndrome Targeting MECP2 or Downstream Pathways</vt:lpstr>
      <vt:lpstr>Trofinetide</vt:lpstr>
      <vt:lpstr>LAVENDER (NCT04181723): Phase 3 Study of Efficacy  and Safety of Trofinetide in Rett Syndrome</vt:lpstr>
      <vt:lpstr>LAVENDER Coprimary Efficacy Endpoints</vt:lpstr>
      <vt:lpstr>LAVENDER TEAEs ≥ 5% in Either Arm by Severity</vt:lpstr>
      <vt:lpstr>Blarcamesine</vt:lpstr>
      <vt:lpstr>Clinical Trials of Blarcamesine</vt:lpstr>
      <vt:lpstr>Other Agent for Rett Syndrome in Clinical Trials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1</cp:revision>
  <dcterms:created xsi:type="dcterms:W3CDTF">2022-10-19T09:23:02Z</dcterms:created>
  <dcterms:modified xsi:type="dcterms:W3CDTF">2022-10-19T09:23:03Z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  <property fmtid="{D5CDD505-2E9C-101B-9397-08002B2CF9AE}" pid="3" name="MediaServiceImageTags">
    <vt:lpwstr/>
  </property>
</Properties>
</file>