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BE49-E394-4EF8-B245-1ECA1EA02C2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7DAF-B29A-44F2-9740-7A99C34E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BE49-E394-4EF8-B245-1ECA1EA02C2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E7DAF-B29A-44F2-9740-7A99C34E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8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Impact of PsA on QOL</a:t>
            </a:r>
            <a:endParaRPr lang="en-US" noProof="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2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GRAPPA Treatment Recommendations With a Focus on the Clinical Domains of PsA </a:t>
            </a:r>
            <a:endParaRPr lang="en-US" noProof="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7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GRAPPA 2021 Treatment Schema</a:t>
            </a:r>
            <a:br>
              <a:rPr lang="en-US" smtClean="0"/>
            </a:br>
            <a:r>
              <a:rPr lang="en-US" sz="3100" i="1" smtClean="0"/>
              <a:t>Using a Domain-Based Approach for Treatment </a:t>
            </a:r>
            <a:endParaRPr lang="en-US" i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00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Discussing Treatment Options With Patients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6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PsA Is Associated With Several Comorbidities </a:t>
            </a:r>
            <a:endParaRPr lang="en-US" noProof="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5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CB61F11895B4F8D15CE49D1F3B181" ma:contentTypeVersion="16" ma:contentTypeDescription="Create a new document." ma:contentTypeScope="" ma:versionID="d88e35e0e999b7b90828b816d81ea364">
  <xsd:schema xmlns:xsd="http://www.w3.org/2001/XMLSchema" xmlns:xs="http://www.w3.org/2001/XMLSchema" xmlns:p="http://schemas.microsoft.com/office/2006/metadata/properties" xmlns:ns2="9664bd94-0ea9-4f14-b1ea-90ec187d6049" xmlns:ns3="e93acf5f-f59b-46bb-8c22-2b43a486ab2c" targetNamespace="http://schemas.microsoft.com/office/2006/metadata/properties" ma:root="true" ma:fieldsID="f07a6da94a72771ea75fc961df5d4ed5" ns2:_="" ns3:_="">
    <xsd:import namespace="9664bd94-0ea9-4f14-b1ea-90ec187d6049"/>
    <xsd:import namespace="e93acf5f-f59b-46bb-8c22-2b43a486a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4bd94-0ea9-4f14-b1ea-90ec187d60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0f99b7d-70a6-40d3-b94c-662730ffe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acf5f-f59b-46bb-8c22-2b43a486a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f9ee28-ccf5-4b68-966d-9d0435739218}" ma:internalName="TaxCatchAll" ma:showField="CatchAllData" ma:web="e93acf5f-f59b-46bb-8c22-2b43a486a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3acf5f-f59b-46bb-8c22-2b43a486ab2c" xsi:nil="true"/>
    <lcf76f155ced4ddcb4097134ff3c332f xmlns="9664bd94-0ea9-4f14-b1ea-90ec187d60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C2A095-CE26-47DB-B987-52330039A5DB}"/>
</file>

<file path=customXml/itemProps2.xml><?xml version="1.0" encoding="utf-8"?>
<ds:datastoreItem xmlns:ds="http://schemas.openxmlformats.org/officeDocument/2006/customXml" ds:itemID="{EE0BC6C8-F0B8-45F1-81BD-EFAFA2D199EB}"/>
</file>

<file path=customXml/itemProps3.xml><?xml version="1.0" encoding="utf-8"?>
<ds:datastoreItem xmlns:ds="http://schemas.openxmlformats.org/officeDocument/2006/customXml" ds:itemID="{91569E68-D962-4E67-B5AF-9521C668C71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Impact of PsA on QOL</vt:lpstr>
      <vt:lpstr>GRAPPA Treatment Recommendations With a Focus on the Clinical Domains of PsA </vt:lpstr>
      <vt:lpstr>GRAPPA 2021 Treatment Schema Using a Domain-Based Approach for Treatment </vt:lpstr>
      <vt:lpstr>Discussing Treatment Options With Patients </vt:lpstr>
      <vt:lpstr>PsA Is Associated With Several Comorbidities </vt:lpstr>
    </vt:vector>
  </TitlesOfParts>
  <Company>WebMD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PsA on QOL</dc:title>
  <dc:creator>Scuglik, Taylor</dc:creator>
  <cp:lastModifiedBy>Scuglik, Taylor</cp:lastModifiedBy>
  <cp:revision>1</cp:revision>
  <dcterms:created xsi:type="dcterms:W3CDTF">2022-10-24T15:43:31Z</dcterms:created>
  <dcterms:modified xsi:type="dcterms:W3CDTF">2022-10-24T15:43:31Z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0x010100673CB61F11895B4F8D15CE49D1F3B181</vt:lpwstr>
  </property>
</Properties>
</file>