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A3BF-1FF8-00F5-6879-6DB6547F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68415-317B-2B98-72E2-283A0422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71A1-54B7-45A8-A7FC-83F1BD577801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21735-DFC9-638D-F7DE-C728DA9E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4C8A6-EEE7-74D2-F0C7-C589B0F9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D8AC-DE43-418F-9F2D-1BD222B5B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5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82B3C3-7866-7EC2-214C-1B99E944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087B-8305-AD97-D97D-D196A65AF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6FA13-9B80-D824-5C79-96B04974F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C71A1-54B7-45A8-A7FC-83F1BD577801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64C64-8D21-FA31-37F8-79132D92D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B9A4C-0C53-437A-273E-5827593CE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BD8AC-DE43-418F-9F2D-1BD222B5B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8465E1-7AF3-C36A-AFBE-60CC6088F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9DE50-AE3E-D9BB-D858-6DFEC127B9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5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09B708-5D5C-1A7F-978E-8DBA26FA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Ulotaront Phase 2 Clinical Trials: 4-Week Acute In-Patient Trial Followed by 26-Week Open-Label Extension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B5922-F2EA-3048-95B5-A04AAF607A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9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759FA3-BFDB-3365-B965-4E9DED62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361-201 Patient Demographics and Baseline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89D59-AAED-024D-1556-F47D6B09A5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3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7948DE-BD91-00F3-AFA5-057B5A07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E59E2-9E88-1B59-65FA-C69117A6F1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4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809E95-03EA-EFFA-7561-ED985CBE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5921B-684C-2C2B-8319-DF6B1E61EE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1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C0EEF1-B5FA-4628-6808-813B8E2A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361-201 Ulotaront vs Placebo in Patients With Acute Exacerbation of Schizophrenia: Safety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D9336-A0F1-6C2D-5107-7CE48D571A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6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3D0DF0-8EFB-DD4E-7B06-ADE5D2D0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361-201 and 361-202 (OLE): Neuromotor Adverse Effects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C13B9-DB6F-8626-79E4-3CA5EBF42A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21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A476F6-32BE-EB42-24B0-BE506A07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7B963-3011-C1E3-D447-F5A57A6FE7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2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34D13B-1250-BBC2-25F5-FBA4C792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361-201 and 361-202 (OLE): Efficacy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7B364-7379-A8CA-346D-D27FB98157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50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8E8155-88D6-E9D0-B18F-4C29B66E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001EA-84C1-6D6F-A503-AF19083111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46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7AF9E3-5A8D-213B-7BAF-6331422BE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27C6D-6618-3D66-CD01-569DC6CBF7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1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8AEEA7-393D-39EB-306A-3B33386E9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Trace Amines?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ED3EA-6B15-978B-DC2E-B3CF7692CD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5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047CBE-C4CC-A873-5304-25C8955C3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Link Between Trace Amine Receptors and Schizophrenia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B2CF8-1316-ADF4-5C13-C583D72E62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2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5FCE42-C2A6-0777-823E-E7E34E01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SEP-363856 Reduces Ketamine-Stimulated Dopamine Synthesis in a Mouse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D2E0A-79F3-868D-0DF6-709F43D4AD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6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50B981-D1A3-F169-34DE-CAA92218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TAAR1 Agonists on Animal Behavior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9C9CE-713B-E8BA-F355-58813B977D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2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D3C827-5B48-0D73-4532-2CFE086A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TAAR1 Agonists in the Treatment of Schizophrenia​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993A1-A793-D58D-E3E4-A2079F95FC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5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702F4E-7A70-3B69-D19E-E5B2CDD6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TAAR1 Agonists in Phase 2/3 of Clinical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23851-5220-70DD-CDDD-286BFF77FF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8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635B0A-9DAD-CF6D-8D16-2A68326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Ralmitaront Phase 2 Trials: Total Symptoms and Negative Symptoms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22D71-52F2-0B47-47D6-451F5EDC70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5D1E02-1891-9046-99A4-BFBC3615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Source Sans Pro"/>
              </a:rPr>
              <a:t>Ulotaront (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SEP-363856)</a:t>
            </a:r>
            <a:r>
              <a:rPr lang="en-US" sz="3600">
                <a:ea typeface="Source Sans Pro"/>
              </a:rPr>
              <a:t> Possesses TAAR1 and 5HT</a:t>
            </a:r>
            <a:r>
              <a:rPr lang="en-US" sz="3600" baseline="-25000">
                <a:ea typeface="Source Sans Pro"/>
              </a:rPr>
              <a:t>1A</a:t>
            </a:r>
            <a:r>
              <a:rPr lang="en-US" sz="3600">
                <a:ea typeface="Source Sans Pro"/>
              </a:rPr>
              <a:t> Agonism 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09557-B3C0-296E-7496-7416E7FE82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5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73ca87e-e0b1-4f9d-8065-80094c0d351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9AB610B016C4597A339FDFA2AE4F5" ma:contentTypeVersion="16" ma:contentTypeDescription="Create a new document." ma:contentTypeScope="" ma:versionID="8d01eb5009ab8bbacb93d6879691d9cb">
  <xsd:schema xmlns:xsd="http://www.w3.org/2001/XMLSchema" xmlns:xs="http://www.w3.org/2001/XMLSchema" xmlns:p="http://schemas.microsoft.com/office/2006/metadata/properties" xmlns:ns2="573ca87e-e0b1-4f9d-8065-80094c0d3511" xmlns:ns3="e93acf5f-f59b-46bb-8c22-2b43a486ab2c" targetNamespace="http://schemas.microsoft.com/office/2006/metadata/properties" ma:root="true" ma:fieldsID="965933e5646a02a785a3753d9d65f717" ns2:_="" ns3:_="">
    <xsd:import namespace="573ca87e-e0b1-4f9d-8065-80094c0d3511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ca87e-e0b1-4f9d-8065-80094c0d35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55EEC-E45F-4CCC-B73F-CC32749B0765}">
  <ds:schemaRefs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573ca87e-e0b1-4f9d-8065-80094c0d3511"/>
    <ds:schemaRef ds:uri="http://schemas.microsoft.com/office/infopath/2007/PartnerControls"/>
    <ds:schemaRef ds:uri="e93acf5f-f59b-46bb-8c22-2b43a486ab2c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E879191-DA38-4441-9258-032EDD17C6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FDBE3C-0AA2-485B-B509-1C1D9AB0C1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3ca87e-e0b1-4f9d-8065-80094c0d3511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Widescreen</PresentationFormat>
  <Paragraphs>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What Are Trace Amines?</vt:lpstr>
      <vt:lpstr>The Link Between Trace Amine Receptors and Schizophrenia</vt:lpstr>
      <vt:lpstr>SEP-363856 Reduces Ketamine-Stimulated Dopamine Synthesis in a Mouse Model</vt:lpstr>
      <vt:lpstr>Effects of TAAR1 Agonists on Animal Behavior</vt:lpstr>
      <vt:lpstr>TAAR1 Agonists in the Treatment of Schizophrenia​</vt:lpstr>
      <vt:lpstr>TAAR1 Agonists in Phase 2/3 of Clinical Development</vt:lpstr>
      <vt:lpstr>Ralmitaront Phase 2 Trials: Total Symptoms and Negative Symptoms</vt:lpstr>
      <vt:lpstr>Ulotaront (SEP-363856) Possesses TAAR1 and 5HT1A Agonism </vt:lpstr>
      <vt:lpstr>Ulotaront Phase 2 Clinical Trials: 4-Week Acute In-Patient Trial Followed by 26-Week Open-Label Extension </vt:lpstr>
      <vt:lpstr>Study 361-201 Patient Demographics and Baseline Data</vt:lpstr>
      <vt:lpstr>PowerPoint Presentation</vt:lpstr>
      <vt:lpstr>PowerPoint Presentation</vt:lpstr>
      <vt:lpstr>Study 361-201 Ulotaront vs Placebo in Patients With Acute Exacerbation of Schizophrenia: Safety</vt:lpstr>
      <vt:lpstr>Study 361-201 and 361-202 (OLE): Neuromotor Adverse Effects</vt:lpstr>
      <vt:lpstr>PowerPoint Presentation</vt:lpstr>
      <vt:lpstr>Study 361-201 and 361-202 (OLE): Efficacy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Parsuram, Pranay</dc:creator>
  <cp:lastModifiedBy>Parsuram, Pranay</cp:lastModifiedBy>
  <cp:revision>2</cp:revision>
  <dcterms:created xsi:type="dcterms:W3CDTF">2022-11-24T08:37:59Z</dcterms:created>
  <dcterms:modified xsi:type="dcterms:W3CDTF">2022-11-28T18:01:05Z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0x010100E269AB610B016C4597A339FDFA2AE4F5</vt:lpwstr>
  </property>
  <property fmtid="{D5CDD505-2E9C-101B-9397-08002B2CF9AE}" pid="3" name="MediaServiceImageTags">
    <vt:lpwstr/>
  </property>
</Properties>
</file>