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A47A-0B38-009B-CE73-FB2CEAD9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10C2E-307F-CEB0-6D14-D33C969C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3A41-42A5-4007-A2D6-85E3A789A890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281C8-6927-F238-4CA3-9BAC623D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39240-2F5B-1209-987F-C115CB66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1645-EA41-4FDE-8181-88D3BB788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4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725BEA-76A7-936E-A1BE-3DC2CA4A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FC590-8CC0-B518-5B2D-D7778E93E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190EE-BA8A-514F-F9A3-863AE3195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A41-42A5-4007-A2D6-85E3A789A890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E0B2-16F7-67C7-9384-D1B3D17C3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0B9A4-48A2-58ED-51B8-82D8F702E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1645-EA41-4FDE-8181-88D3BB788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3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394D19-F886-E0E5-D048-259EE5E4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35684-6511-E88A-B9B3-A2D33056A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F7A6C-29D8-9FBB-C414-014B0754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Impact of Variant Emergence on Vaccine Efficacy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F5D49-BC96-30F5-5128-51BFCD49B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5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C9CAC0-026D-77B7-9D6B-34421A51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SARS-CoV-2 </a:t>
            </a:r>
            <a:r>
              <a:rPr lang="en-GB"/>
              <a:t>Variants Circulating Across the EU/EEA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EBDF8-179F-8469-198B-11A2EF18C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7EE47-B5E0-1061-FD08-45427D8E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 of COVID-19 Vaccines With EMA Approval By Patient 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84EF4-3DBF-E5AE-6634-9C0300C0F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5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73003C-9B9D-CDB5-3B4E-A10DE305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 of COVID-19 Vaccines With EMA Approval By Patient 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F59A7-1DDC-D9BE-3D1C-E9593261AE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0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914C71-9ED2-A4AA-69EC-5224626C4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 of COVID-19 Vaccines With EMA Approval By Patient 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7F1F4-AB3C-786C-B050-45FD6A52E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AA69C-0952-17CB-DF0A-E688DF62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 of COVID-19 Vaccines With EMA Approval By Patient 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91E74-5EE2-43F6-FD2C-1A7594D421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4DDA5-3204-6FBF-CFC6-80C999B4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Vaccine Efficacy for Symptomatic and Severe COVID-19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B2714-D028-4559-5026-711E87434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9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A84883-4584-CBB1-16E0-2818D295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Effectiveness at Preventing Severe Disease </a:t>
            </a:r>
            <a:br>
              <a:rPr lang="en-US"/>
            </a:br>
            <a:r>
              <a:rPr lang="en-US"/>
              <a:t>From SARS-CoV-2 Variants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9CB09-9970-911D-4F00-BA29969C4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8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6ACF3-A8AB-3B96-7716-C5B5752A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Effectiveness at Preventing Severe Disease </a:t>
            </a:r>
            <a:br>
              <a:rPr lang="en-US"/>
            </a:br>
            <a:r>
              <a:rPr lang="en-US"/>
              <a:t>From SARS-CoV-2 Variants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4BEC3-4128-9C56-CF28-E29E929B7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4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D6496D-C515-48A5-506E-0E327BD4C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Immunogenicity of EMA-Approved VLA2001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41379-806E-76A0-D004-4FEEE86B81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6262F3-CA32-3489-CB5A-78CE50F6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841D4-B51B-A767-813C-4093A7A4C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4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DD6F7-12A1-E112-B32A-88579DD5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Side Effects of COVID-19 Vaccines </a:t>
            </a:r>
            <a:r>
              <a:rPr lang="en-GB"/>
              <a:t>With EMA Approval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ED869-4405-0E04-9C55-E7E9C91A5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A8C37-34E9-C96A-E692-859E863E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Rare Serious AEs With COVID-19 Vaccines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01A1E-6FC7-6111-EFD3-21A0E5D1F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52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7AFE6D-541C-5874-D485-6D8D5109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Rare Serious AEs With COVID-19 Vaccines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36ECF-5F2B-084B-AC9C-74BA9A299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CF34CA-66F3-2B1E-88D1-A3649C9C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Rare Serious AEs With COVID-19 Vaccines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61585-8C64-4A3A-992E-B2219FF141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DDB767-8427-29FA-14A8-332A7524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Rare Serious AEs With COVID-19 Vaccines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BB113-32D1-D16B-51CC-4D9BE2F46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05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86DD28-4F33-E59C-7607-B2BA9036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Rare Serious AEs With COVID-19 Vaccines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D4ED1-9F16-05E4-27CA-14A055392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8C2B11-82C9-CDFB-1840-DE0ED4BF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Acceptance of Different COVID-19 Vaccines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Among Unvaccinated Participants with Conditional </a:t>
            </a:r>
            <a:r>
              <a:rPr lang="en-GB" sz="3600">
                <a:solidFill>
                  <a:prstClr val="white"/>
                </a:solidFill>
                <a:latin typeface="Roboto Condensed"/>
              </a:rPr>
              <a:t>W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illingness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F04D4-915E-21F6-80BA-B836327A4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6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0B624E-0D44-FF8D-DAFF-FC0828EE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Acceptance of Different COVID-19 Vaccines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Among Unvaccinated Participants with Conditional </a:t>
            </a:r>
            <a:r>
              <a:rPr lang="en-GB" sz="3600">
                <a:solidFill>
                  <a:prstClr val="white"/>
                </a:solidFill>
                <a:latin typeface="Roboto Condensed"/>
              </a:rPr>
              <a:t>W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illingness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9AB8D-24C6-3F95-F755-59CACF6FE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4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A436A4-BB85-5CD4-CCA7-CB166F8A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Acceptance of Different COVID-19 Vaccines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Among Unvaccinated Participants with Conditional </a:t>
            </a:r>
            <a:r>
              <a:rPr lang="en-GB" sz="3600">
                <a:solidFill>
                  <a:prstClr val="white"/>
                </a:solidFill>
                <a:latin typeface="Roboto Condensed"/>
              </a:rPr>
              <a:t>W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illingness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BD573-BF4A-172E-2AA2-2F134646B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FB551B-D4AD-BABE-35AB-A64A36A0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Acceptance of Different COVID-19 Vaccines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Among Unvaccinated Participants with Conditional </a:t>
            </a:r>
            <a:r>
              <a:rPr lang="en-GB" sz="3600">
                <a:solidFill>
                  <a:prstClr val="white"/>
                </a:solidFill>
                <a:latin typeface="Roboto Condensed"/>
              </a:rPr>
              <a:t>W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illingness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7D5C4-E28D-0E99-75E2-641652A34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75B526-343D-FFCC-8574-1685327B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Overview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49CEF-EAF6-2D87-E621-198EBA63D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50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0D156F-E9AD-45EB-5C5C-37558BBE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Acceptance of Different COVID-19 Vaccines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Among Unvaccinated Participants with Conditional </a:t>
            </a:r>
            <a:r>
              <a:rPr lang="en-GB" sz="3600">
                <a:solidFill>
                  <a:prstClr val="white"/>
                </a:solidFill>
                <a:latin typeface="Roboto Condensed"/>
              </a:rPr>
              <a:t>W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illingness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D56C-8F34-3A74-CB4A-A938C36C9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3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750259-4423-4A02-DDD5-01391C5C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Adaptation of Vaccines to Changing Epidemiology of SARS-CoV-2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54FF6-AB61-9DF3-AB30-B8CE62373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8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E5D3E-251F-4785-0BBC-0822D602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Targeting COVID-19 Variants Using Bivalent mRNA Vaccines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DCFE3-4CE2-7F7E-4A16-E519481EC3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40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272400-7594-0733-481D-B90A38F7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 of Available Bivalent Booster Clinical Trial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2D2FB-2C61-C482-04E6-46EBDC065D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7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03148-7AC4-15EE-4310-F40FC4E0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 of Available Bivalent Booster Clinical Trial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82F27-C83B-8F74-845B-14321BE266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CCD55A-A750-AC7A-0ABE-C3B5813D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 of Available Bivalent Booster Clinical Trial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3CE68-453E-D256-7A02-2C7C45BCBA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17455A-26F3-DE9E-35F9-26697471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Overview of Available Bivalent Booster Clinical Trial Data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4FC28-18FA-3405-17CC-135DFEA344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7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54CFFA-E0AA-9BB3-C9E8-A9D8A72C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Pfizer-BioNTech Bivalent Booster Trial with BA.1</a:t>
            </a:r>
            <a:br>
              <a:rPr lang="en-US"/>
            </a:br>
            <a:r>
              <a:rPr lang="en-US" i="1"/>
              <a:t>C4591031 Study Design and Immunogenicity 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BBBEF-411C-9390-6CBD-F998C221F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9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F70F08-AD21-FB1D-BA17-F5783720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Pfizer-BioNTech Bivalent Booster Trial with BA.1</a:t>
            </a:r>
            <a:br>
              <a:rPr lang="en-US"/>
            </a:br>
            <a:r>
              <a:rPr lang="en-US" i="1"/>
              <a:t>C4591031 Safety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0EEFB-313A-35AE-74B4-955D999EAA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78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07ADFE-6FB9-EF2E-1386-B4D6F9D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Moderna Bivalent Omicron Booster Vaccine</a:t>
            </a:r>
            <a:br>
              <a:rPr lang="en-US"/>
            </a:br>
            <a:r>
              <a:rPr lang="en-US" i="1"/>
              <a:t>Study Design and Immunogenicity 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19187-1F0B-8E1A-93F6-854093E16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EA6730-5443-9F96-BC2F-836A14B4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COVID-19 Vaccines Approved Worldwide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305ED-4AF4-D8F8-F124-DFB1CA08A1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51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064559-8D39-8918-516E-E7D9C9FE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Moderna Bivalent Omicron Booster Vaccine</a:t>
            </a:r>
            <a:br>
              <a:rPr lang="en-US"/>
            </a:br>
            <a:r>
              <a:rPr lang="en-US" i="1"/>
              <a:t>Study Design and Immunogenicity 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3A1A96-FAA3-0838-FFE6-EA0C797027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75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B15E13-606F-58E5-2576-1FCE3161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Moderna Bivalent Omicron Booster Vaccine</a:t>
            </a:r>
            <a:br>
              <a:rPr lang="en-US"/>
            </a:br>
            <a:r>
              <a:rPr lang="en-US" i="1"/>
              <a:t>C4591031 Safety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BCD74-81C9-E2C5-8D0D-3286F46D5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15117-4EB4-1B01-E7C8-AC41E9ED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COVID-19 Vaccine Inequity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FEE1D-2B73-2AE1-9B6B-7749B40E1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68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2CF9D-AFED-1470-4485-E73C148E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Cold-Chain Requirements of COVID-19 Vaccines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08220-1720-B16B-1459-BC43AD840F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8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D040B-019B-5BB6-61D7-B9F7E9D3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8E856-DFCE-E59C-7945-226DC93729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1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1F371-AC60-4E88-2E23-22FD295B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CEDE2-D71F-42B0-8339-6927ACF34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2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5147A4-C0F0-1A47-407A-24E41820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62348-88B1-CF3D-4052-35E54D1FA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59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E6F323-1D82-D003-08A1-FB4B6DD8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9F900-D54E-51FD-33FE-5113A6FE89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17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8981E2-7420-2486-67FC-8B56FD47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712C6-6400-5F55-6814-BB382DDB19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39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E44CAC-1CDB-6829-C7BF-7341A415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COVID-19 Vaccination Schedules Authorized by EMA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8A57A-2A5E-91FF-16B4-678FDE8D4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3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367A61-B4A3-35A8-D00B-40DB782C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Widely Approved COVID-19 Vaccines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67FF0-4E1E-2377-35D3-711EA8EED8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05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2B86CC-FF60-21F0-760F-5AF61FD4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EMA Authorization </a:t>
            </a:r>
            <a:r>
              <a:rPr lang="en-US"/>
              <a:t>of </a:t>
            </a:r>
            <a:r>
              <a:rPr lang="en-US" sz="3600"/>
              <a:t>mRNA </a:t>
            </a:r>
            <a:r>
              <a:rPr lang="en-US"/>
              <a:t>V</a:t>
            </a:r>
            <a:r>
              <a:rPr lang="en-US" sz="3600"/>
              <a:t>accines Boosters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5257D-191B-A607-E20A-E6ACEFF3D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7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D16589-E399-98AE-42BA-B3B266DE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EMA Authorization </a:t>
            </a:r>
            <a:r>
              <a:rPr lang="en-US"/>
              <a:t>of </a:t>
            </a:r>
            <a:r>
              <a:rPr lang="en-US" sz="3600"/>
              <a:t>mRNA </a:t>
            </a:r>
            <a:r>
              <a:rPr lang="en-US"/>
              <a:t>V</a:t>
            </a:r>
            <a:r>
              <a:rPr lang="en-US" sz="3600"/>
              <a:t>accines Boosters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D9145-558D-5189-CBC9-1FB24A09F5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34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3FA88-7838-A04F-9EFC-790DE776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JVCI Recommendations</a:t>
            </a:r>
            <a:br>
              <a:rPr lang="en-GB"/>
            </a:br>
            <a:r>
              <a:rPr lang="en-GB" i="1"/>
              <a:t>Children and Young People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50E7-0F2A-DDB1-344F-C864DE20E7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921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1DFBDE-F60C-BAAC-FBF8-CF19D775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JVCI Recommendations</a:t>
            </a:r>
            <a:br>
              <a:rPr lang="en-GB"/>
            </a:br>
            <a:r>
              <a:rPr lang="en-GB" i="1"/>
              <a:t>Children and Young People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C56EE-0E7C-5157-9068-B12003F659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7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B2A971-DB86-7FB7-92C9-F1836878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JVCI Recommendations</a:t>
            </a:r>
            <a:br>
              <a:rPr lang="en-GB"/>
            </a:br>
            <a:r>
              <a:rPr lang="en-GB" i="1"/>
              <a:t>Groups Requiring a Booster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3690C-7D6A-CF02-AC57-E4895BC6E0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1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966263-B37B-D6E7-5E21-F2FC9AAD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JVCI Recommendations</a:t>
            </a:r>
            <a:br>
              <a:rPr lang="en-GB"/>
            </a:br>
            <a:r>
              <a:rPr lang="en-GB" i="1"/>
              <a:t>Autumn 2022 Booster Program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E4A43-BC0E-D665-2461-60E5862C9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40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A15FD1-283C-98C9-519F-91DCDBF4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UK JVCI Recommendations</a:t>
            </a:r>
            <a:br>
              <a:rPr lang="en-GB"/>
            </a:br>
            <a:r>
              <a:rPr lang="en-GB" i="1"/>
              <a:t>Autumn 2022 Booster Program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C84CD-BA79-BF53-BF40-F866697652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5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9702D-47B5-AE51-314B-29BFF871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Fourth Dose Boosters</a:t>
            </a:r>
            <a:br>
              <a:rPr lang="en-GB"/>
            </a:br>
            <a:r>
              <a:rPr lang="en-GB" i="1"/>
              <a:t>COV-BOOST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AEC7A-2C34-AFF7-7520-CC8CE3C702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6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F49260-E1D3-D89F-E281-326B9540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Fourth Dose Boosters</a:t>
            </a:r>
            <a:br>
              <a:rPr lang="en-GB"/>
            </a:br>
            <a:r>
              <a:rPr lang="en-GB" i="1"/>
              <a:t>COV-BOOST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F6A4B-4F61-E56A-9B1F-54A5AF3A5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961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A5C2D-8B60-BFD0-5249-494F356B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BC783-A05A-9B07-FC6C-304C7152D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2FECB-E2EA-B23B-CB58-7C742C86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Having Multiple Vaccines for COVID-19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8EF10-0AB5-C611-A8D0-07E8C2C22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575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9CEC6-40D2-8125-6EF8-2E6BB800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B93AF-9B1A-BC00-E65C-99A829226E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11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97695D-F899-AEC1-2E89-D47BD32B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8875C-4133-234A-F340-E4398B76E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15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BA6E2-CF7E-3F7D-19C0-051B8497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EEB16-8E43-7C01-316F-39A90D535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21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7F9DB-47B6-68EA-E941-CBEBEBD8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8DAAE-57B8-C062-2629-E192FF8C02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66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275657-B385-20BF-3822-3DB941D1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Questions Patients Have On COVID-19 Vaccination</a:t>
            </a:r>
            <a:br>
              <a:rPr lang="en-GB"/>
            </a:br>
            <a:r>
              <a:rPr lang="en-GB" i="1"/>
              <a:t>Question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CFCBC-47F4-EE8D-3554-2734A4FB2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98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A19315-7DB0-AE28-B4F6-D00FBC2F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Opportunity to Bring Personal Experience into Communications With Patients on COVID-19 Vaccines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42B2D-53F3-7E41-EA73-BC18F4B51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0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14AB77-EA24-17FE-F5D8-0B646494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Tailoring Vaccine Choice to Each Situation</a:t>
            </a:r>
            <a:br>
              <a:rPr lang="en-GB"/>
            </a:br>
            <a:r>
              <a:rPr lang="en-GB" i="1"/>
              <a:t>Expert Insight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FC546-1F16-5EE1-63FC-C7048B440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2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6E750F-9195-EB7D-F0C7-BC4EB47F5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Tailoring Vaccine Choice to Each Situation</a:t>
            </a:r>
            <a:br>
              <a:rPr lang="en-GB"/>
            </a:br>
            <a:r>
              <a:rPr lang="en-GB" i="1"/>
              <a:t>Expert Insight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96259-F3FA-7958-2D20-3B471EAC9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73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F6E8CD-277B-3CBB-7AFE-74D09C32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Tailoring Vaccine Choice to Each Situation</a:t>
            </a:r>
            <a:br>
              <a:rPr lang="en-GB"/>
            </a:br>
            <a:r>
              <a:rPr lang="en-GB" i="1"/>
              <a:t>Expert Insight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8E95F-FA7F-A9B0-FFF2-41ADBC35C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9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3F30D7-E9C0-13A0-405C-E60032EA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Tailoring Vaccine Choice to Each Situation</a:t>
            </a:r>
            <a:br>
              <a:rPr lang="en-GB"/>
            </a:br>
            <a:r>
              <a:rPr lang="en-GB" i="1"/>
              <a:t>Expert Insight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3D1E8-81C0-A337-01D4-25FC0D1BF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2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C2D2E0-7F35-91DE-A134-46DC6587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Having Multiple Vaccines for COVID-19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6B1C9-9962-939C-4486-0186BBCA6B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90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F8872B-4089-06EB-E69A-AFAE0B99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A8EAE-C602-4ECC-CF99-0927DB386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5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B018D-BB91-8C9C-BC43-669480B6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7DD4D-0066-4B3D-929E-A04090F956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B6D52C-7EAF-4556-2B65-AC880F96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Having Multiple Vaccines for COVID-19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9871E-3E9F-D8AC-BBB0-3BF6842184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AD7DAF-F290-BC55-A9EC-9C90A80F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Equitable Access to COVID-19 Vaccines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5FAB4-7EF5-603C-235F-261C98279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0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7" ma:contentTypeDescription="Create a new document." ma:contentTypeScope="" ma:versionID="132769ae9c10d8d266c715ef57be49f9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42ea98a7d62e9dfba9ca05971225d3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EAC857-D907-4478-8F0A-703A26CA009E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9afdf12d-75ef-42f2-a1ef-97cf7983f7a8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93acf5f-f59b-46bb-8c22-2b43a486ab2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6228EB6-9928-4DD8-8206-461E6A28CA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fdf12d-75ef-42f2-a1ef-97cf7983f7a8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E1C64-C7FD-4E2F-BC04-09A7C266F8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</Words>
  <Application>Microsoft Office PowerPoint</Application>
  <PresentationFormat>Widescreen</PresentationFormat>
  <Paragraphs>68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Program Overview</vt:lpstr>
      <vt:lpstr>COVID-19 Vaccines Approved Worldwide</vt:lpstr>
      <vt:lpstr>Widely Approved COVID-19 Vaccines</vt:lpstr>
      <vt:lpstr>Importance of Having Multiple Vaccines for COVID-19</vt:lpstr>
      <vt:lpstr>Importance of Having Multiple Vaccines for COVID-19</vt:lpstr>
      <vt:lpstr>Importance of Having Multiple Vaccines for COVID-19</vt:lpstr>
      <vt:lpstr>Importance of Equitable Access to COVID-19 Vaccines</vt:lpstr>
      <vt:lpstr>Impact of Variant Emergence on Vaccine Efficacy</vt:lpstr>
      <vt:lpstr>SARS-CoV-2 Variants Circulating Across the EU/EEA</vt:lpstr>
      <vt:lpstr>Efficacy of COVID-19 Vaccines With EMA Approval By Patient Age</vt:lpstr>
      <vt:lpstr>Efficacy of COVID-19 Vaccines With EMA Approval By Patient Age</vt:lpstr>
      <vt:lpstr>Efficacy of COVID-19 Vaccines With EMA Approval By Patient Age</vt:lpstr>
      <vt:lpstr>Efficacy of COVID-19 Vaccines With EMA Approval By Patient Age</vt:lpstr>
      <vt:lpstr>Vaccine Efficacy for Symptomatic and Severe COVID-19</vt:lpstr>
      <vt:lpstr>Vaccine Effectiveness at Preventing Severe Disease  From SARS-CoV-2 Variants</vt:lpstr>
      <vt:lpstr>Vaccine Effectiveness at Preventing Severe Disease  From SARS-CoV-2 Variants</vt:lpstr>
      <vt:lpstr>Immunogenicity of EMA-Approved VLA2001</vt:lpstr>
      <vt:lpstr>Common Side Effects of COVID-19 Vaccines With EMA Approval</vt:lpstr>
      <vt:lpstr>Rare Serious AEs With COVID-19 Vaccines</vt:lpstr>
      <vt:lpstr>Rare Serious AEs With COVID-19 Vaccines</vt:lpstr>
      <vt:lpstr>Rare Serious AEs With COVID-19 Vaccines</vt:lpstr>
      <vt:lpstr>Rare Serious AEs With COVID-19 Vaccines</vt:lpstr>
      <vt:lpstr>Rare Serious AEs With COVID-19 Vaccines</vt:lpstr>
      <vt:lpstr>Acceptance of Different COVID-19 Vaccines Among Unvaccinated Participants with Conditional Willingness</vt:lpstr>
      <vt:lpstr>Acceptance of Different COVID-19 Vaccines Among Unvaccinated Participants with Conditional Willingness</vt:lpstr>
      <vt:lpstr>Acceptance of Different COVID-19 Vaccines Among Unvaccinated Participants with Conditional Willingness</vt:lpstr>
      <vt:lpstr>Acceptance of Different COVID-19 Vaccines Among Unvaccinated Participants with Conditional Willingness</vt:lpstr>
      <vt:lpstr>Acceptance of Different COVID-19 Vaccines Among Unvaccinated Participants with Conditional Willingness</vt:lpstr>
      <vt:lpstr>Adaptation of Vaccines to Changing Epidemiology of SARS-CoV-2</vt:lpstr>
      <vt:lpstr>Targeting COVID-19 Variants Using Bivalent mRNA Vaccines </vt:lpstr>
      <vt:lpstr>Overview of Available Bivalent Booster Clinical Trial Data</vt:lpstr>
      <vt:lpstr>Overview of Available Bivalent Booster Clinical Trial Data</vt:lpstr>
      <vt:lpstr>Overview of Available Bivalent Booster Clinical Trial Data</vt:lpstr>
      <vt:lpstr>Overview of Available Bivalent Booster Clinical Trial Data</vt:lpstr>
      <vt:lpstr>Pfizer-BioNTech Bivalent Booster Trial with BA.1 C4591031 Study Design and Immunogenicity </vt:lpstr>
      <vt:lpstr>Pfizer-BioNTech Bivalent Booster Trial with BA.1 C4591031 Safety</vt:lpstr>
      <vt:lpstr>Moderna Bivalent Omicron Booster Vaccine Study Design and Immunogenicity </vt:lpstr>
      <vt:lpstr>Moderna Bivalent Omicron Booster Vaccine Study Design and Immunogenicity </vt:lpstr>
      <vt:lpstr>Moderna Bivalent Omicron Booster Vaccine C4591031 Safety</vt:lpstr>
      <vt:lpstr>COVID-19 Vaccine Inequity</vt:lpstr>
      <vt:lpstr>Cold-Chain Requirements of COVID-19 Vaccines</vt:lpstr>
      <vt:lpstr>Primary COVID-19 Vaccination Schedules Authorized by EMA</vt:lpstr>
      <vt:lpstr>Primary COVID-19 Vaccination Schedules Authorized by EMA</vt:lpstr>
      <vt:lpstr>Primary COVID-19 Vaccination Schedules Authorized by EMA</vt:lpstr>
      <vt:lpstr>Primary COVID-19 Vaccination Schedules Authorized by EMA</vt:lpstr>
      <vt:lpstr>Primary COVID-19 Vaccination Schedules Authorized by EMA</vt:lpstr>
      <vt:lpstr>Primary COVID-19 Vaccination Schedules Authorized by EMA</vt:lpstr>
      <vt:lpstr>EMA Authorization of mRNA Vaccines Boosters</vt:lpstr>
      <vt:lpstr>EMA Authorization of mRNA Vaccines Boosters</vt:lpstr>
      <vt:lpstr>UK JVCI Recommendations Children and Young People</vt:lpstr>
      <vt:lpstr>UK JVCI Recommendations Children and Young People</vt:lpstr>
      <vt:lpstr>UK JVCI Recommendations Groups Requiring a Booster</vt:lpstr>
      <vt:lpstr>UK JVCI Recommendations Autumn 2022 Booster Program</vt:lpstr>
      <vt:lpstr>UK JVCI Recommendations Autumn 2022 Booster Program</vt:lpstr>
      <vt:lpstr>Fourth Dose Boosters COV-BOOST Trial</vt:lpstr>
      <vt:lpstr>Fourth Dose Boosters COV-BOOST Trial</vt:lpstr>
      <vt:lpstr>Most Common Questions Patients Have On COVID-19 Vaccination Question 1</vt:lpstr>
      <vt:lpstr>Most Common Questions Patients Have On COVID-19 Vaccination Question 1</vt:lpstr>
      <vt:lpstr>Most Common Questions Patients Have On COVID-19 Vaccination Question 2</vt:lpstr>
      <vt:lpstr>Most Common Questions Patients Have On COVID-19 Vaccination Question 2</vt:lpstr>
      <vt:lpstr>Most Common Questions Patients Have On COVID-19 Vaccination Question 3</vt:lpstr>
      <vt:lpstr>Most Common Questions Patients Have On COVID-19 Vaccination Question 3</vt:lpstr>
      <vt:lpstr>Opportunity to Bring Personal Experience into Communications With Patients on COVID-19 Vaccines</vt:lpstr>
      <vt:lpstr>Tailoring Vaccine Choice to Each Situation Expert Insight</vt:lpstr>
      <vt:lpstr>Tailoring Vaccine Choice to Each Situation Expert Insight</vt:lpstr>
      <vt:lpstr>Tailoring Vaccine Choice to Each Situation Expert Insight</vt:lpstr>
      <vt:lpstr>Tailoring Vaccine Choice to Each Situation Expert Insight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2</cp:revision>
  <dcterms:created xsi:type="dcterms:W3CDTF">2023-01-20T14:28:36Z</dcterms:created>
  <dcterms:modified xsi:type="dcterms:W3CDTF">2023-01-20T15:08:44Z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  <property fmtid="{D5CDD505-2E9C-101B-9397-08002B2CF9AE}" pid="3" name="MediaServiceImageTags">
    <vt:lpwstr/>
  </property>
</Properties>
</file>