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564FD-9063-BAAC-01D4-D6F7E19F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2AABAE-366E-33F1-0D77-0E6213138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4BA1A-FB6C-4DD5-90FD-FD0085BF657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AFF457-E863-6B8F-A03A-45098839E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DC450-9722-5DFE-8AEC-C67020013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3BA7-F1AB-47F1-94B5-D9A1AC49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D59D9-6F8A-6A2F-08BC-B5807B5C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A006-1D5E-0FB6-97C7-13088BFB1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3081B-0A9C-8652-96BB-A1DA7A1F5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4BA1A-FB6C-4DD5-90FD-FD0085BF6575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A3296-1EFE-5012-6796-B47FE253C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A50AE-E9E3-7B60-8B46-EAF227180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73BA7-F1AB-47F1-94B5-D9A1AC496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5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58FC0E-7208-7067-EA2F-22F7B84C8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Insulin Regimens Can Hinder Patients’ Glucose Management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E5FBF7-DC1E-CEBC-ACEE-5A85FE581A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097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78391D-BBBA-A1AF-40E4-82341AC53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More Complex the Regimen, the Lower the Concordance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1399B2-6F98-9D04-F178-90D5D271CC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30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1AA9111-2B2A-9832-88D4-DABB532E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More Complex the Regimen, the Lower the Concordance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472F9-A343-C998-9557-0353FB1247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298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D1AA8C-A274-97D6-3E83-297F18AA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 Errors in Insulin Dose Delivery Can Increase HbA1c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552F6-0260-8DFC-599B-AD4A457D2E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9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7C9EDE-6472-8ED9-8DE0-0DF7D01AA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Two-Thirds of Patients With T2D Have Poor Treatment Concordance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16A593-B0E7-84DF-C17A-E1F60DD64BE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93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F36044-372F-0333-5AE0-2E83B517A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Smart Connected Insulin Pens in T1D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33E8A1-C19E-8AB7-2562-C9050C9E7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71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A4F28A-42D8-5D80-9CAD-D52E606DF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Glucose Monitoring Technology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B1BAB-0F3B-C566-D65D-E9653B0E10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05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471EBC-0888-9B51-5AB5-EE7BF9AA8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Digital Tools Should Be Part of Standard Care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483A6A-0BAA-B991-9305-E7CCD0B903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7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0B36CF178284AAC314777A614F4DA" ma:contentTypeVersion="17" ma:contentTypeDescription="Create a new document." ma:contentTypeScope="" ma:versionID="06278b44f6cbd07438ca232f1057d65a">
  <xsd:schema xmlns:xsd="http://www.w3.org/2001/XMLSchema" xmlns:xs="http://www.w3.org/2001/XMLSchema" xmlns:p="http://schemas.microsoft.com/office/2006/metadata/properties" xmlns:ns2="2f21a861-48c5-49e3-bc74-9d0cc17f0105" xmlns:ns3="e93acf5f-f59b-46bb-8c22-2b43a486ab2c" targetNamespace="http://schemas.microsoft.com/office/2006/metadata/properties" ma:root="true" ma:fieldsID="0f80abee6f8c4f8eb1ef6c622f70a45b" ns2:_="" ns3:_="">
    <xsd:import namespace="2f21a861-48c5-49e3-bc74-9d0cc17f0105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at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1a861-48c5-49e3-bc74-9d0cc17f01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Date" ma:index="19" nillable="true" ma:displayName="Date" ma:format="DateOnly" ma:internalName="Date">
      <xsd:simpleType>
        <xsd:restriction base="dms:DateTim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2f21a861-48c5-49e3-bc74-9d0cc17f0105">
      <Terms xmlns="http://schemas.microsoft.com/office/infopath/2007/PartnerControls"/>
    </lcf76f155ced4ddcb4097134ff3c332f>
    <Date xmlns="2f21a861-48c5-49e3-bc74-9d0cc17f0105" xsi:nil="true"/>
  </documentManagement>
</p:properties>
</file>

<file path=customXml/itemProps1.xml><?xml version="1.0" encoding="utf-8"?>
<ds:datastoreItem xmlns:ds="http://schemas.openxmlformats.org/officeDocument/2006/customXml" ds:itemID="{561F6233-2485-41B7-A0B4-42B97FAFC350}"/>
</file>

<file path=customXml/itemProps2.xml><?xml version="1.0" encoding="utf-8"?>
<ds:datastoreItem xmlns:ds="http://schemas.openxmlformats.org/officeDocument/2006/customXml" ds:itemID="{20694901-5DB2-4F38-92DA-D2A3896282D8}"/>
</file>

<file path=customXml/itemProps3.xml><?xml version="1.0" encoding="utf-8"?>
<ds:datastoreItem xmlns:ds="http://schemas.openxmlformats.org/officeDocument/2006/customXml" ds:itemID="{26C86E45-AF25-4E48-9CF2-9BC19239B227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Complex Insulin Regimens Can Hinder Patients’ Glucose Management</vt:lpstr>
      <vt:lpstr>The More Complex the Regimen, the Lower the Concordance</vt:lpstr>
      <vt:lpstr>The More Complex the Regimen, the Lower the Concordance</vt:lpstr>
      <vt:lpstr>Frequent Errors in Insulin Dose Delivery Can Increase HbA1c</vt:lpstr>
      <vt:lpstr>Two-Thirds of Patients With T2D Have Poor Treatment Concordance</vt:lpstr>
      <vt:lpstr>Smart Connected Insulin Pens in T1D</vt:lpstr>
      <vt:lpstr>Glucose Monitoring Technology</vt:lpstr>
      <vt:lpstr>Digital Tools Should Be Part of Standard 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Complex Insulin Regimens Can Hinder Patients’ Glucose Management</dc:title>
  <dc:creator>Edling, Emily</dc:creator>
  <cp:lastModifiedBy>Edling, Emily</cp:lastModifiedBy>
  <cp:revision>1</cp:revision>
  <dcterms:created xsi:type="dcterms:W3CDTF">2022-12-21T17:14:36Z</dcterms:created>
  <dcterms:modified xsi:type="dcterms:W3CDTF">2022-12-21T17:14:36Z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0x010100ED70B36CF178284AAC314777A614F4DA</vt:lpwstr>
  </property>
</Properties>
</file>