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3" r:id="rId8"/>
    <p:sldId id="264" r:id="rId9"/>
    <p:sldId id="269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5" r:id="rId22"/>
    <p:sldId id="286" r:id="rId23"/>
    <p:sldId id="291" r:id="rId24"/>
    <p:sldId id="295" r:id="rId25"/>
    <p:sldId id="296" r:id="rId26"/>
    <p:sldId id="299" r:id="rId27"/>
    <p:sldId id="301" r:id="rId28"/>
    <p:sldId id="302" r:id="rId29"/>
    <p:sldId id="303" r:id="rId30"/>
    <p:sldId id="307" r:id="rId31"/>
    <p:sldId id="3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CC68-6F3B-564D-8DD2-D6323B63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F3C05-D52B-BCC5-C31E-22984BDE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E485-A013-4854-9337-46E6D6DF84C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3866-E5C1-A99F-D23A-F62FB2CA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98B27-3F09-A45B-3E64-A9AFEE47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077C-551D-497A-839C-30F2E81A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6F9941-7764-42EB-8D6C-AE2BA086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3B4FB-16C6-9E51-3623-67BFF633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0537F-05E1-D783-38DE-3500F6A26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E485-A013-4854-9337-46E6D6DF84C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D372C-1815-AF96-B9D8-5661771D8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A6E1C-E893-8FB1-E65E-92C450B09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077C-551D-497A-839C-30F2E81A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0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BA7917-67D6-FE80-58E8-FB71FE30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D985E-88DC-39FF-139D-BC63BCA3F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3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113C00-DE32-91EA-171E-D64BAE36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Burden of CKD Is Increasingly Worrisome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213AD-87A8-D674-EDCC-61C587CB73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6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3E2462-AEAE-CABD-707F-0B1C727B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Additional Risk Factors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72782-F6EC-67A5-9F20-1CEA895569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5A8E14-6343-6DEA-417C-436E21B9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Influence of CKD in Risk of Mortality and ESKD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C18-0C2A-8284-F35A-DA26F835C0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5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C77CC4-2D86-79F6-8DCF-BB79D91D2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“4Ws” Approach to Limiting the Burden of CKD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5C701-86D4-3EE0-6C71-F0C1767324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1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5B5D8B-8ED5-1B79-70EC-C1C20B73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KDIGO: Early Identification and Intervention in CKD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AA4FF-7FEF-94D6-3BA3-CA582872F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9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B5DCAE-AAC6-99E0-54D2-A7B438D2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Trend of New Cases of Dialysis-Treated ESKD Is Increasing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7BBAA-DD4D-8E3D-7CE6-1E91F4E54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9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45CE3D-136E-1F08-A1B0-88524D4E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“4Ws” Approach to Limiting the Burden of CKD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60015-ED22-13AA-8535-EC1692221A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7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560BD2-A174-B283-BAAD-AED45F5D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KDIGO Heat Map for CKD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36F65-891D-9AC8-3507-2732035E47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6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DC6A0A-7F08-1BA0-EDE7-881D092B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KDIGO: Early Identification and Intervention in CKD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150EF-0B4E-03D3-9CE5-711CAB2B8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8F1850-6A08-0256-91A8-8C8BCE36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KDIGO Heat Map for CKD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19364-50CC-D753-2F79-AD6F382243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1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EEE852-E0A7-E300-C1E8-354E840D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CKD Is a Progressive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8F7D9-BF17-7F3C-B34B-FDE0A3702E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3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0B1196-6C6D-7FBE-D794-B0C45A32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Study 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6D315-CE86-D8FD-8837-54416055AC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28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D767E2-AFEE-00D5-530C-79D5DB69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Study 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F556F-5BF5-AC9E-83CB-B2D26C1B9C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69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477D3D-737D-473D-30C8-324B54B7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“4Ws” Approach to Limiting the Burden of CKD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31DCF-F3A0-5C42-0EBE-006B955433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0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740278-CEAC-E773-4F8E-576273E7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KDIGO: Early Identification and Intervention in CKD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619DB-8893-2C23-B22E-3CB0C6DFB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7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C59D1C-EC0F-406A-6227-1548813E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Options for Patients With CKD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F28A2-59C5-E229-3D8B-AC5F1BF786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8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558587-3217-3DBB-D70F-30D21BAD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Initiating SGLT2 Inhibitors in Patients With T2D and CKD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746FB-8A7F-B2E0-1BE5-3D64856A1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53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76837E-1812-4B54-228A-2DADFE65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KDIGO: Early Identification and Intervention in CKD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E1CC7-EC67-7B7E-FA29-A65A8E31A8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04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BAACB3-A132-1B23-452E-0C711E1D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00C3D-02E8-A0A6-0560-B1BE3634B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42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2416F8-B16C-93D8-2888-29F0FCE1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7BEFA-3231-7468-4538-434EDE08B0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203FCE-426A-FEAA-A657-B346E3A1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CKD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8A2D9-6B38-C5E8-E57E-7CDE93CE3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1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EFD03E-47B0-99B9-FDAA-B11801AE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CKD Is a Silent Disease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2C290-2D87-1C24-4702-E1E8D8E6A4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1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1EF57F-50B9-C9FF-9E83-57B9F4F4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CKD Is Often Underdiagnosed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EF-4882-AB24-E461-0B2647B14A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2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0BA472-3D41-ACD3-7FB2-93B781C0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GFR Is Not Enough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C3EFC-E057-2646-4DB0-D22FF98DEF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8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DE3D17-494A-36AC-50CF-60E6B602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Correlation Between CKD and CVD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19D7C-C1C9-597F-55D7-922AC16A91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3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7F32A1-8EDE-2099-2A69-F1567FF2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“4Ws” Approach to Limiting the Burden of CKD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238F6-34DD-4067-5B46-52B988F7F0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9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E86ED9-6F94-B717-46C2-51B0D25B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“4Ws” Approach to Limiting the Burden of CKD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6CD0F-10E8-96FE-A092-BD6D524D4C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4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7BD4B29C991438B7570355EA9B552" ma:contentTypeVersion="16" ma:contentTypeDescription="Create a new document." ma:contentTypeScope="" ma:versionID="a3de21a4bc583bf6e92eed392ad89ca0">
  <xsd:schema xmlns:xsd="http://www.w3.org/2001/XMLSchema" xmlns:xs="http://www.w3.org/2001/XMLSchema" xmlns:p="http://schemas.microsoft.com/office/2006/metadata/properties" xmlns:ns2="f804b179-0660-4c2f-ab29-c11d32565d81" xmlns:ns3="e93acf5f-f59b-46bb-8c22-2b43a486ab2c" targetNamespace="http://schemas.microsoft.com/office/2006/metadata/properties" ma:root="true" ma:fieldsID="a65f26f25f8a07e4beb288771bdd1cc7" ns2:_="" ns3:_="">
    <xsd:import namespace="f804b179-0660-4c2f-ab29-c11d32565d81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4b179-0660-4c2f-ab29-c11d32565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f804b179-0660-4c2f-ab29-c11d32565d8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DF8E1B-D3DE-4028-99A6-FBCA2364A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04b179-0660-4c2f-ab29-c11d32565d81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E4FB06-B93B-4518-943D-B31581CE593C}">
  <ds:schemaRefs>
    <ds:schemaRef ds:uri="http://www.w3.org/XML/1998/namespace"/>
    <ds:schemaRef ds:uri="e93acf5f-f59b-46bb-8c22-2b43a486ab2c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804b179-0660-4c2f-ab29-c11d32565d8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C00698-894E-40F8-A975-B27EF735A9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26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CKD Is a Progressive Disease</vt:lpstr>
      <vt:lpstr>Diagnosis of CKD</vt:lpstr>
      <vt:lpstr>CKD Is a Silent Disease</vt:lpstr>
      <vt:lpstr>CKD Is Often Underdiagnosed</vt:lpstr>
      <vt:lpstr>Estimating GFR Is Not Enough</vt:lpstr>
      <vt:lpstr>Correlation Between CKD and CVD</vt:lpstr>
      <vt:lpstr>The “4Ws” Approach to Limiting the Burden of CKD </vt:lpstr>
      <vt:lpstr>The “4Ws” Approach to Limiting the Burden of CKD </vt:lpstr>
      <vt:lpstr>The Burden of CKD Is Increasingly Worrisome</vt:lpstr>
      <vt:lpstr>Additional Risk Factors</vt:lpstr>
      <vt:lpstr>Influence of CKD in Risk of Mortality and ESKD</vt:lpstr>
      <vt:lpstr>The “4Ws” Approach to Limiting the Burden of CKD </vt:lpstr>
      <vt:lpstr>KDIGO: Early Identification and Intervention in CKD</vt:lpstr>
      <vt:lpstr>Trend of New Cases of Dialysis-Treated ESKD Is Increasing</vt:lpstr>
      <vt:lpstr>The “4Ws” Approach to Limiting the Burden of CKD </vt:lpstr>
      <vt:lpstr>KDIGO Heat Map for CKD</vt:lpstr>
      <vt:lpstr>KDIGO: Early Identification and Intervention in CKD</vt:lpstr>
      <vt:lpstr>KDIGO Heat Map for CKD</vt:lpstr>
      <vt:lpstr>Patient Case Study 1</vt:lpstr>
      <vt:lpstr>Patient Case Study 2</vt:lpstr>
      <vt:lpstr>The “4Ws” Approach to Limiting the Burden of CKD </vt:lpstr>
      <vt:lpstr>KDIGO: Early Identification and Intervention in CKD</vt:lpstr>
      <vt:lpstr>Treatment Options for Patients With CKD</vt:lpstr>
      <vt:lpstr>Initiating SGLT2 Inhibitors in Patients With T2D and CKD</vt:lpstr>
      <vt:lpstr>KDIGO: Early Identification and Intervention in CKD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Edling, Emily</dc:creator>
  <cp:lastModifiedBy>O'Malley, Grace</cp:lastModifiedBy>
  <cp:revision>2</cp:revision>
  <dcterms:created xsi:type="dcterms:W3CDTF">2023-01-10T17:46:53Z</dcterms:created>
  <dcterms:modified xsi:type="dcterms:W3CDTF">2023-01-18T18:54:11Z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0x010100FC47BD4B29C991438B7570355EA9B552</vt:lpwstr>
  </property>
  <property fmtid="{D5CDD505-2E9C-101B-9397-08002B2CF9AE}" pid="3" name="MediaServiceImageTags">
    <vt:lpwstr/>
  </property>
</Properties>
</file>