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3FEE-3A50-C22A-D4DE-185B42C4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F05BD-7322-7AB5-5254-9BBD1BC6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617A-D81E-4DE4-B31A-4C8B8676D1A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AA59E-D5D5-C1DC-DADF-443BC81F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498E6-7B3C-D47D-8B74-6763237B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20C6-A37A-4644-A3A6-AC3E8824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9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86683-3EC1-D6FC-3B87-9EFCF6D1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649FA-1A4A-5B2A-A44A-9E6B8FB27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B7AB8-50E0-563B-81E4-97FD19896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C617A-D81E-4DE4-B31A-4C8B8676D1A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7DAC2-3945-D78B-51CB-487E73322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98F99-1AB2-E9EE-32D0-50A1C50EE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720C6-A37A-4644-A3A6-AC3E8824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5E0737-2528-180B-168D-DF1BCB0A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359EF-2F97-8A30-6041-8C42EB0C6D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5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5308DE-B8BC-E511-2D68-9194F522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Selinexor: Mitigate Symptoms From the 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141B2-0371-A9C4-BF1D-13C06134CF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925A1D-DC85-F5A3-0192-A590B2886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Selinexor: Initiate With a Tailored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CB5CC1-9403-4F86-9FC2-4A64171BDC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7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E97B7C-98AA-A3DF-49FD-4F0FE14E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Selinexor: Monitoring and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6DCD2-8BF1-0818-D5AF-1FCC794BE4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3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D89F4F-2D8F-519E-3B2D-BE770BA2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Selinexor: Dose Modification When Adverse Events Arise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74AAC-B713-8196-54FB-51EB389341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37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8A0C02-1AB2-556D-C5AA-429E208B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Selinexor: Non-Pharmacologic Management of Adverse Events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91BBB-4E52-67E9-F6DB-C456EF6C19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52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0746DA-6052-6D9B-4729-5E18DC18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Ide-cel and Cilta-cel: The Basics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B9906-3529-6B76-C8D5-5BE0FD3C98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736BC2-9919-1FBC-C79B-FE6CD005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Ide-cel and Cilta-cel: The Basics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12268-2AD4-F9B3-DFED-7A252D90FD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D65460-2034-1A90-3A97-6616E6BF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 T Cells: What Are the Practical Issues?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8B957-94F1-0F76-BBB4-A2EE46093D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8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F60562-12BE-3BDB-AA1E-3EA968932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 T Cells: Educating Patients and Caregivers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23D2C-7B9A-7BFA-3198-DB66C31E56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9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4BA4B2-B04C-4BF6-67D6-26C521A7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 T Cells: Mitigating Risk and Maintaining Eligibility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63504-A4E0-F353-23B1-298DEAF34E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6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73576E-1AC2-6531-251E-7DE01DA59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A31621-B1A8-C577-A6FB-AD984FDB12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78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AEB8D5-7F38-49D4-A9DF-FEEA1088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 T Cells: Post-Infusion Immune-Related Toxicities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7AC9D-9535-B266-B575-B4C46A78F6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64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459F4B-139E-7750-A60B-29FFB87E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 T Cells: Acute Toxicity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06D49-53F8-F9F2-96C9-E094D77FCE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46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8A6792-C452-A258-E267-B11D8D32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 T Cells: Transitions of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00C6E-8F85-CC9F-43E7-DFB07053A1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9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91ADDD-9720-B6E4-55D9-AF1B0AD1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 T Cells: Management of Delayed Toxicities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F4687-EC45-E416-4A65-18FB1828D5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64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82D441-85D2-8E82-07C6-359034D6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Teclistamab: The Basics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4C112-B811-8B37-B617-5C28215B08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4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9FB29E-29F6-8295-DF14-37429F8B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Teclistamab: The Basics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8D7993-F583-061B-B132-D197AF398B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15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DB45A6-FE0F-B07C-4781-727B3A70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Teclistamab: What Are the Practical Issues?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B80EC-41D1-7403-8CA8-F012F6F877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34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1907D6-0DBD-55DC-243E-EE1D70A1A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Teclistamab: Educating Patients and Caregivers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765B4-44EC-E985-A676-668E06480E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3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6B911E-8786-FA15-59E1-FF8FB081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Teclistamab: Mitigate Risks of Immune Suppression Up Front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3835C-7408-AB8D-2B41-BBC4003850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13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2CC814-D7E3-468E-15C8-3909225C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Teclistamab: Monitoring and Management of Infection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91813-F00A-AE8C-3584-C6E17B68BB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8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0B377E-AAD7-50D4-E702-F10578BF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Myeloma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15B54-0AC0-6E79-4B92-612D809888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43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65B378-9EF7-E0EA-193F-C57B9006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Teclistamab: COVID-19 Considerations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8C824-E1AA-98B5-44D7-E6AEFFF1DD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12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FE116C-1DA2-EE6F-A704-7860FF62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Teclistamab: Managing Immunosuppression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16CB8-3694-A4FC-E9FF-B7FB9AB4CE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94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1C3A87-791F-DB7A-C8E5-F01F7730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896DB-2F5B-F047-F412-8E01686DD5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21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62B857-9364-F1B0-4201-E3E1631A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41B489-47BD-6318-66B8-A0B2792C4F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4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5210B3-36DC-26C4-E897-56FDB54C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Achievements Reveal New Challenges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D9BCF-6BF8-CF11-C10C-7472869151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2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72307D-5D80-0787-DC28-7B3FCF84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Achievements Reveal New Challenges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05B6C-11DD-2FBE-248F-12C8EE5653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62AB3A-BCCD-C010-AC16-9B094853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Selinexor: The Basics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C556C-E318-4C2F-FA0B-A0264D2C6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0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4E6576-7463-6185-C963-D359FBD1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Selinexor: The Basics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768DC-F46C-082F-348F-E1C1F1CF81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7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48A2EA-4ED9-7DCF-3740-1BC8B3C5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Selinexor: What Are the Practical Issues?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77F87-C8F4-BCF0-BA9B-C3E3E4B41E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6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0CB8EE-6BAF-52A3-E14A-83F15E51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Selinexor: Set Patient and Caregiver Expectations Up Front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5EE9B-6ABD-BA05-1086-84C40EC0CE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7" ma:contentTypeDescription="Create a new document." ma:contentTypeScope="" ma:versionID="8a11b0400542e313059abda2066d5074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d232688f3954c7332d0fc71bff66819d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9D48DED3-19E4-490F-92F8-8DA1E9F41FEF}"/>
</file>

<file path=customXml/itemProps2.xml><?xml version="1.0" encoding="utf-8"?>
<ds:datastoreItem xmlns:ds="http://schemas.openxmlformats.org/officeDocument/2006/customXml" ds:itemID="{F5845E79-65E1-4C15-A906-B9D69758A50B}"/>
</file>

<file path=customXml/itemProps3.xml><?xml version="1.0" encoding="utf-8"?>
<ds:datastoreItem xmlns:ds="http://schemas.openxmlformats.org/officeDocument/2006/customXml" ds:itemID="{D0A966E5-0F5E-4D2C-B5EA-13D05C8D9FB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Widescreen</PresentationFormat>
  <Paragraphs>30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Evolution of Myeloma Therapy</vt:lpstr>
      <vt:lpstr>New Achievements Reveal New Challenges</vt:lpstr>
      <vt:lpstr>New Achievements Reveal New Challenges</vt:lpstr>
      <vt:lpstr>Selinexor: The Basics</vt:lpstr>
      <vt:lpstr>Selinexor: The Basics</vt:lpstr>
      <vt:lpstr>Selinexor: What Are the Practical Issues?</vt:lpstr>
      <vt:lpstr>Selinexor: Set Patient and Caregiver Expectations Up Front</vt:lpstr>
      <vt:lpstr>Selinexor: Mitigate Symptoms From the Start</vt:lpstr>
      <vt:lpstr>Selinexor: Initiate With a Tailored Approach</vt:lpstr>
      <vt:lpstr>Selinexor: Monitoring and Management</vt:lpstr>
      <vt:lpstr>Selinexor: Dose Modification When Adverse Events Arise</vt:lpstr>
      <vt:lpstr>Selinexor: Non-Pharmacologic Management of Adverse Events</vt:lpstr>
      <vt:lpstr>Ide-cel and Cilta-cel: The Basics</vt:lpstr>
      <vt:lpstr>Ide-cel and Cilta-cel: The Basics (cont)</vt:lpstr>
      <vt:lpstr>CAR T Cells: What Are the Practical Issues?</vt:lpstr>
      <vt:lpstr>CAR T Cells: Educating Patients and Caregivers</vt:lpstr>
      <vt:lpstr>CAR T Cells: Mitigating Risk and Maintaining Eligibility</vt:lpstr>
      <vt:lpstr>CAR T Cells: Post-Infusion Immune-Related Toxicities</vt:lpstr>
      <vt:lpstr>CAR T Cells: Acute Toxicity Management</vt:lpstr>
      <vt:lpstr>CAR T Cells: Transitions of Care</vt:lpstr>
      <vt:lpstr>CAR T Cells: Management of Delayed Toxicities</vt:lpstr>
      <vt:lpstr>Teclistamab: The Basics</vt:lpstr>
      <vt:lpstr>Teclistamab: The Basics</vt:lpstr>
      <vt:lpstr>Teclistamab: What Are the Practical Issues?</vt:lpstr>
      <vt:lpstr>Teclistamab: Educating Patients and Caregivers</vt:lpstr>
      <vt:lpstr>Teclistamab: Mitigate Risks of Immune Suppression Up Front</vt:lpstr>
      <vt:lpstr>Teclistamab: Monitoring and Management of Infection</vt:lpstr>
      <vt:lpstr>Teclistamab: COVID-19 Considerations</vt:lpstr>
      <vt:lpstr>Teclistamab: Managing Immunosuppression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Edling, Emily</dc:creator>
  <cp:lastModifiedBy>Edling, Emily</cp:lastModifiedBy>
  <cp:revision>1</cp:revision>
  <dcterms:created xsi:type="dcterms:W3CDTF">2023-01-26T21:14:00Z</dcterms:created>
  <dcterms:modified xsi:type="dcterms:W3CDTF">2023-01-26T21:14:00Z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