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885A-ED55-CD82-2FA5-45D38836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51197-058F-3F34-6B34-9363AEE8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50CB-2CB8-49A2-9345-FB29DFE0F50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9CF61-7C5A-A2B3-B057-DA49CA34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74F9-3F3F-FA0D-5323-9BF0AA80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608-9D59-4A8C-BF76-A2B6A122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6320B-0F5C-FE4C-0188-8E5503ED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4B940-E022-A94C-E442-6EF630B1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2EBF9-1033-B5BC-3FD9-DBCE18695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50CB-2CB8-49A2-9345-FB29DFE0F50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00D2-D7A1-CF82-2527-007DE6DD0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D613D-C503-99D6-204C-D0EAD4212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4608-9D59-4A8C-BF76-A2B6A122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7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DE55DE-49F2-24F1-765A-31AE7379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Post-COVID Condition</a:t>
            </a:r>
            <a:br>
              <a:rPr lang="en-GB"/>
            </a:br>
            <a:r>
              <a:rPr lang="en-GB" i="1"/>
              <a:t>WHO Definition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796F8-85F6-D4FA-FDC2-4AAD38A4F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42DA7B-BCEF-C007-8AFF-798B61CA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Vaccination Decrease Long Covid Symptoms?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DF350-3635-3EA1-0BFB-3B23712FEF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267BF9-1728-4818-AFB1-D71E0EEB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8DF01-061F-D071-A75B-715B988CF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6713CD-4391-31B4-8E6F-7DC28226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Post-COVID Syndrome</a:t>
            </a:r>
            <a:br>
              <a:rPr lang="en-GB"/>
            </a:br>
            <a:r>
              <a:rPr lang="en-GB" i="1"/>
              <a:t>NICE Definitions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4C260-A75E-3480-8425-D33327C19A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5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439B9C-B3A5-DD3B-3885-31BC14AE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Post-COVID Syndrome</a:t>
            </a:r>
            <a:br>
              <a:rPr lang="en-GB"/>
            </a:br>
            <a:r>
              <a:rPr lang="en-GB" i="1"/>
              <a:t>NICE Definitions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B4750-42EE-CC40-8878-DDA490F3C4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BEBE46-D90E-2D74-8082-E267D18A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REACT-2</a:t>
            </a:r>
            <a:br>
              <a:rPr lang="en-US"/>
            </a:br>
            <a:r>
              <a:rPr lang="en-US" i="1"/>
              <a:t>Persistence of COVID-19 Symptoms Over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0F91A-2686-7E8D-AC86-B1112CF4C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3C2626-4890-8322-FF75-D597DD36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REACT-2</a:t>
            </a:r>
            <a:br>
              <a:rPr lang="en-US"/>
            </a:br>
            <a:r>
              <a:rPr lang="en-US" i="1"/>
              <a:t>Persistence of COVID-19 Symptoms Over Time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BB52C-3834-E5A7-2A4E-A0E879027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8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9D4287-3E57-FFAD-5C59-A58CCA4F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Symptoms</a:t>
            </a:r>
            <a:br>
              <a:rPr lang="en-US"/>
            </a:br>
            <a:r>
              <a:rPr lang="en-US" i="1"/>
              <a:t>Metanalysis of Long Covid Studies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BC2DB-3FB7-C9F9-2229-F4C83AFB8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9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2325AB-14A1-C26C-98A7-C2BCD0E8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 Vaccines Prevent Long Covid?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0F38F-7F09-B6D4-FEB7-15EDFF06C6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3A23F8-C84C-BBCB-B98A-1E742792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Assessments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C656B-1312-9C65-9E9D-5E8BB9A9A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555A87-306D-8546-1C05-16645829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Investigations and Referrals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1EB93-F9D9-6CEF-94DF-938E82010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9C6E3-6F16-4769-81B0-B8A11AFCA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878C0C-09EE-41F9-ABD8-88B1EC844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9360A-B8D0-4BA2-B1A7-A6790FF7ACF0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afdf12d-75ef-42f2-a1ef-97cf7983f7a8"/>
    <ds:schemaRef ds:uri="e93acf5f-f59b-46bb-8c22-2b43a486ab2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Post-COVID Condition WHO Definition</vt:lpstr>
      <vt:lpstr>Post-COVID Syndrome NICE Definitions</vt:lpstr>
      <vt:lpstr>Post-COVID Syndrome NICE Definitions</vt:lpstr>
      <vt:lpstr>REACT-2 Persistence of COVID-19 Symptoms Over Time</vt:lpstr>
      <vt:lpstr>REACT-2 Persistence of COVID-19 Symptoms Over Time</vt:lpstr>
      <vt:lpstr>Prevalence of Symptoms Metanalysis of Long Covid Studies</vt:lpstr>
      <vt:lpstr>Can Vaccines Prevent Long Covid?</vt:lpstr>
      <vt:lpstr>Assessments</vt:lpstr>
      <vt:lpstr>Investigations and Referrals</vt:lpstr>
      <vt:lpstr>Does Vaccination Decrease Long Covid Symptoms?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Post-COVID Condition WHO Definition</dc:title>
  <dc:creator>Parsuram, Pranay</dc:creator>
  <cp:lastModifiedBy>Parsuram, Pranay</cp:lastModifiedBy>
  <cp:revision>1</cp:revision>
  <dcterms:created xsi:type="dcterms:W3CDTF">2023-02-21T16:27:52Z</dcterms:created>
  <dcterms:modified xsi:type="dcterms:W3CDTF">2023-02-21T16:27:55Z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