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ustomXml" Target="../customXml/item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2B473-CDB9-8BA1-6C0B-467F1622F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ABC1B-579E-ACD8-6E59-F6D5535D1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9050-C6F1-42DE-AA4F-3B3A9EAE8C96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116ABB-B744-5A8A-A281-667300592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12880-A2F6-6887-1C26-64710BFA1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249C-6E9F-4A3B-93BD-3CC7A3546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07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DCA2A1-EAFC-383F-E489-7DEFE4D3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41803-A727-8B12-C434-E1AE4F805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B6CEA-87F3-4FB6-33CF-69894EF45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49050-C6F1-42DE-AA4F-3B3A9EAE8C96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D9DF3-EF3D-D06A-DCD7-EDDF8B860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1BDD-BA82-03F7-71F7-B8FB03D90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D249C-6E9F-4A3B-93BD-3CC7A3546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5CEB4A-F5C3-0D86-8539-D81DA9ED1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79352-4F69-0BB3-C247-58069D0A4A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16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962039-6ED8-312C-A015-57C16EE11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Anatomy of an Automated Insulin Delivery System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C6659D-92D3-BF79-8BAE-BAE69E7E45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50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AF2162-4AEA-089B-2549-614310EAD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Currently FDA Approved/Cleared </a:t>
            </a:r>
            <a:br>
              <a:rPr lang="en-US"/>
            </a:br>
            <a:r>
              <a:rPr lang="en-US"/>
              <a:t>AID Systems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AF1CD0-0617-710D-A01C-C944632A86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60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2A5CB1-CE2F-91B5-D759-9CB2919DC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670G/770G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DA268-3C45-D9C7-C6DE-FC87CBDD58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87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8B0188-00EB-1A9D-D811-29A0A832E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T:slim X2 Control-IQ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EB9A9-59A9-8B31-4B92-BDA327A369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0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61C2D7-0AB5-4CD6-FBBD-60B64FAB8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Omnipod 5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CEAC5-9C89-F03A-50DF-5410448741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1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958158-ECA0-0D8C-3ECC-AAADD81C3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Indications for Pump Therapy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58F91E-3449-1E41-527D-2BE2A97AD0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73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6F9731-9FA7-4E9F-9986-5FAA52B95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Indications for Pump Therapy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5B183-11D7-9515-19DC-201506AA19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90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8E32C7-544B-B294-FEB4-18A4B9AEE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Inequities in Diabetes Technology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BB2A33-AA2B-EFAB-656B-3611E9F5FE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89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DE17FE-BFE5-1584-8CA7-DC606B075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Inequities in Diabetes Technology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E5E7B-6CBF-8FC1-620F-5755D665BC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0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255931-2A98-8D2F-3B04-95472E5D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Inequities in Diabetes Technology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916E33-E557-AFD3-C84D-B9269D50FE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86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158255-976A-B4A8-8492-4A6F08D2F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C91686-3194-F3B3-C37E-148C3CA303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39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A716ED-67FE-4FA0-4A59-73062EC50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Gaps in Access to Diabetes Technology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5793C-1ACD-B444-70CE-3D6321C36E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1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D10106-C0FB-130A-FC77-B38065DF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Gaps in Access to Diabetes Technology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265A3-FFBA-212E-AF58-56F9D4C766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63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DF94DB-EBF2-81BA-D033-3788E9082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Gaps in Access to Diabetes Technology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98B231-B669-B8AC-C4D0-C440739597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19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CA924E-3DB5-6FDA-3570-63F9131E9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Inequities in Device Use in Patients With T1D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AB1F7C-70A4-3646-36B3-E6A1282562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48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DC439F-1792-CD2E-D86C-24316A776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Inequities in Device Use in Patients With T1D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9F8912-E540-86C8-1C35-918D832110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25AA4A-616A-F5B1-CDF7-187256FB0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Inequities in Device Use in Patients With T1D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8D76A-EEE3-3DC9-CB8B-5A79CA4FA2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56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E7E0D6-5145-DE4A-7497-337C89620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Inequities in Device Use in Patients With T1D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53092-1618-777C-B8D9-F5E0F33FC9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38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A9D631-9031-2795-69B7-E6EA98CE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Choosing the Best Technology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2EFE8C-1C19-AFA3-FFFA-46F24E0584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17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892922-53DA-FEE6-C9D3-39BA92C7C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Advocating for Your Patients Is Important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DB62A-5906-4354-C644-88EBF8298B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08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54C51B-A5BC-5FE0-52B8-1F0A22FD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Studies With Currently </a:t>
            </a:r>
            <a:br>
              <a:rPr lang="en-US"/>
            </a:br>
            <a:r>
              <a:rPr lang="en-US"/>
              <a:t>Available Technology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640B3-669B-2AAC-C6C9-1BAED33930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33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92BD2A-BDD5-A9AB-55B2-9FD6499F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2E8D43-2715-3D26-3627-DC66CEE00F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18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9D21A0-9E18-E375-A17B-75AB43FF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</a:t>
            </a:r>
            <a:br>
              <a:rPr lang="en-US"/>
            </a:br>
            <a:r>
              <a:rPr lang="en-US"/>
              <a:t>19-Year-Old Man Diagnosed With T1D at the Age of 12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41623-FC6D-CC06-22D8-53299B2F27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5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17C6BF-CAA0-77F4-A461-095C10B93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</a:t>
            </a:r>
            <a:br>
              <a:rPr lang="en-US"/>
            </a:br>
            <a:r>
              <a:rPr lang="en-US"/>
              <a:t>19-Year-Old Man Diagnosed With T1D at the Age of 12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291EF-ECEB-4729-AE4E-B7C47CAA75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73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DEA323-9432-F911-29AA-55DD9F501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HbA1c Change Over 1 Year… With Challenges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85D0E2-8E89-155F-2FCA-CDE23EACA3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71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1DAD40-4B88-71A2-6F0C-629D8A9E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HbA1c Change Over 1 Year… With Challenges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C3B38B-34A2-C757-D29E-0A357ED104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94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DDD7E6-AB8F-1895-3E78-B1CDC8C75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</a:t>
            </a:r>
            <a:br>
              <a:rPr lang="en-US"/>
            </a:br>
            <a:r>
              <a:rPr lang="en-US"/>
              <a:t>17-Year-Old Girl Diagnosed With T1D in 2006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53AC3-DCE2-A820-9E15-BCFF494E13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05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B570E8-4F35-5D9A-1BE5-5C699708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</a:t>
            </a:r>
            <a:br>
              <a:rPr lang="en-US"/>
            </a:br>
            <a:r>
              <a:rPr lang="en-US"/>
              <a:t>17-Year-Old Girl Diagnosed With T1D in 2006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5F51A-60F2-16F5-951A-56CFA64E80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38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0F9C91-D3E3-6440-A3A7-AA15D8BA5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Suspend Before Low in Clinical Care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26123-9088-48C9-E8EC-BFA1494893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8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9FC7CF-9D52-3F9E-3823-4022521D7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Suspend Before Low in Clinical Care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270809-E910-05AD-D3E9-9772B6061F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47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5A27EB-7532-1E66-5D5C-CEB244FAC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Suspend Before Low in Clinical Care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862902-C64E-00CB-2A56-62E52BAF5B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78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550EBC-C6D1-AB7B-680C-1A70F01F3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Suspend Before Low in Clinical Care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EBDEC9-8090-A65A-C216-D8D4A75312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63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9D5D40-81F8-2B1C-4718-C1411C350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Glucose Goals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FDAC9B-B514-B8F9-F16A-E009FACE7C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302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2C6408-C96E-17AE-27D9-6E8D99C5E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Suspend Before Low in Clinical Care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A9268-93AC-2853-1B40-66ADD40B60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380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EABFF3-ECF9-7E23-D9AA-9F749DC0C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CGM Data Following Transition to Control-IQ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328AD1-9CB4-693A-70BE-F5B3897094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32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A8BD6C-3E16-8E59-813D-81EC32CC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CGM Data Following Transition to Control-IQ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7F473F-9E71-416D-BC4C-8EE38627C2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705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74DBC8-7F60-6E86-B680-94351F4F5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CGM Data Following Transition to Control-IQ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36981-F858-B991-97F9-738B5924D8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075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E20E63-8426-49D0-9A16-1D6B084F3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CGM Data Following Transition to Control-IQ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EA070-1B11-9C86-719C-AEDFB64844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637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84D395-3873-3E4D-68EC-DE1BB86DD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CGM Data Following Transition to Control-IQ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37637-AA9E-DD82-AF0A-29CD8E7B30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259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B2E416-0F03-81EF-CE94-856D0544C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CGM Data Following Transition to Control-IQ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895F02-9A6F-F0C1-96E3-1F14B471B1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543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88ECA5-CAE3-CA95-E3A1-3734180BE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Periods of Automated Corrections Are Occurring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93BF25-2CDF-19AB-BEB1-984ABBE2C8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958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34C304-CB8C-021E-779B-DD3F77EAA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TIR Increased 16% (3 Hours/Day)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5A6BFA-1D2F-9F60-7A0B-E7335AF2D8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465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E02EFA-1560-753D-077C-396730CE7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Has Control-IQ Improved Her Care?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6E955-18F5-BFD2-ECBE-0B83EF0329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69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1888E3-6B2F-1288-9A3E-209CADE2B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 2023 Standards of Care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AD3F07-DEC0-11A2-0C28-7D2380505B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260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02219C-F617-CB77-2B56-C13193FEC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Most Recent Follow-Up in January 2023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D7580-BD08-A379-A583-46E8484A9F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353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02309E-CF09-0D2A-700F-AE469F5D5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Real-World Control-IQ Use in &gt;19K Individuals With T1D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70BA8-3AAA-BAE2-7792-B59EB17FD9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559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08D8E9-AB59-FBBF-4678-D2AA35BF9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Real-World Control-IQ Use in &gt;19K Individuals With T1D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6F1E2-77EE-B270-2C51-F7D479B484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387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ED157D-3322-D694-20D5-BEEFFED1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Data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9BD26A-05B3-5206-AEA0-AD7A67705F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752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332D99-E179-DC2A-6DB6-95CA8C368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 panose="020F0502020204030204" pitchFamily="34" charset="0"/>
              </a:rPr>
              <a:t>AID in Patients With Type 2 Diabetes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90E9F-F9FF-C99A-B096-0A201EBA00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337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E0FC9E-9CAE-DF18-9AF0-57623E26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 panose="020F0502020204030204" pitchFamily="34" charset="0"/>
              </a:rPr>
              <a:t>AID in Patients With Type 2 Diabetes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73ED1F-CBC1-2378-5917-364B4B4956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035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EB560F-8883-0391-EEA2-3579A833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 panose="020F0502020204030204" pitchFamily="34" charset="0"/>
              </a:rPr>
              <a:t>AID in Patients With Type 2 Diabetes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D657A-A491-0A3D-68BF-73E4A73B78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773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CF9C91-CD90-5694-EA66-D92DF4F3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Diabetes Technology Is Available for Insulin-Dependent T2D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79918-B7D9-2D37-9B2D-8F1CCBDC58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666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21328F-1308-3220-A6E6-135A4B47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Emerging AID Systems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63932-7D69-F40F-568B-4ACAE3062E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3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4A3051-5498-C859-7EB6-3164B366D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780G (Advanced HCL)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FB2FC-44BD-E056-6A08-846BD87CBF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25B4D3-B6EA-6957-D24D-BA7EE86F4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 2023 Standards of Care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EFA9D-C7AA-397F-7306-32E2095504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011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BE88EA-D8C9-170B-481C-86D411EA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780G Real-World Data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86A45D-02D1-9F3B-DAAF-D2348FBD68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962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A5CF79-257A-E13F-A45A-DDD20F57A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780G Real-World Data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03E288-4BBC-957B-5C4A-EA9A8CB183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019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AF760A-0990-4319-23EB-A66EC5F75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780G Real-World Data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2D073C-232B-01ED-9D36-4755D5D321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514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F46355-1F1B-5455-4A29-4F4410D39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780G Real-World Data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A9D62A-C1AE-6557-6A43-59C0ABF0E4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714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AFA8B2-BBD0-F6F4-45D5-89CEB6C6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TIR Increases 11% (2.6 Hours/Day) With Real-World Use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36DE1-020D-909C-957C-79E1926524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479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48CF1E-D2CC-1A6A-3983-A735DE087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Persistence of Benefits Over 6 Months Time With 780G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886F4E-8089-AB4A-8ECC-35B6138D66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363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F2AE0A-BF80-EE97-B837-15FF5D82C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Diabetes Technology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A6DBE-091E-9AD9-0A8C-4FCB054919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199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224848-CA66-AF5D-BEAC-B9B564164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Diabetes Technology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2B76E-39CB-69FB-25BC-8854445373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44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3DE32B-4FDA-128B-D68C-21D90ECB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Diabetes Technology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44F2C-7AFD-87FF-2502-2915013930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CE41E1-1CDA-0AD6-7CA2-C3A09A86E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Diabetes Technology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645C15-DEF6-757A-2475-A8512FFF56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49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03C8EB-28D8-69B6-EAF9-CD116F6CF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 2023 Standards of Care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EF0E5E-7388-696B-8A25-54225DA174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025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C70629-2500-F474-E422-7A2424924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Diabetes Technology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7B6E4-69A3-4412-D457-D9705839A8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481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91CFC4-C2DD-AF4B-BD4F-455A498E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Diabetes Technology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62425-AC62-76E1-618F-C8E04884C5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538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F56276-FD4E-985F-6D71-19ACB920A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Incorporating New Diabetes Technology Into the Care of All Patients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22B783-813E-FA55-A16F-B47AE2119E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425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211E2F-AA99-D130-5B3A-E2BD9D197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Incorporating New Diabetes Technology Into the Care of All Patients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A0E41-8D7C-114D-2B45-08DA7ED43B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255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82D03C-D8B3-7588-E035-E182B6E25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 the Role of Diabetes Technology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7AF604-E116-44B5-DC02-00380DD157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607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0D8C96-EE99-D5C7-C066-2AAAB26D5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Address the Gaps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864DBD-7D46-9509-C641-F6AE47F47A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880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82DEAC-32AA-E8E3-84E5-2623AF1F9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Address the Gaps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87CE2-2B57-046E-D375-09FBE81BE3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68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B7DE05-595C-6C67-ACA4-8AFC015EF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Tips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A0733-F9BD-C2D5-33B6-419A1C21AF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722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2BF60F-5F40-9758-DBD3-41FD75EA2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Optimizing System Performance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CE51C1-FB23-3E63-A940-08C4C0670B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125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5C6A23-1978-3845-67CF-DC970BDB4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Optimizing System Performance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61B5A-974C-917E-E0DB-F693A606FD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40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8D4BCF-37C7-C576-508C-F530B4858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Recommended Time in Range for CGM</a:t>
            </a:r>
            <a:br>
              <a:rPr lang="en-US"/>
            </a:br>
            <a:r>
              <a:rPr lang="en-US"/>
              <a:t>Type 1 and Type 2 Diabetes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D61D8A-6D97-91D8-CE94-5DC797912B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545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7ECF6A-A99F-86FB-0C76-04D04CAC5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Optimizing System Performance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689E8-7B6A-801D-6B5C-E4B9632DB9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977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C542AC-4AD5-DBA1-5037-E342E0415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Optimizing System Performance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D4BF0-E812-031C-043E-A033CD7674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882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E64D7C-2E99-C4BE-2F9C-CEB9EF632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Optimizing System Performance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75EE35-B711-93DB-3662-9E5BBCB855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782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90400B-FF20-9EB8-9BA8-3F521EA1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Closing Comments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5121F3-D567-93B9-3195-900185A9BF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979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F61F00-1D48-A65F-2BEA-B19C7BBC9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Closing Comments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257C19-D290-9D73-8E02-2CB8652874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392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9EC5B9-323A-CF5E-31BE-515D02076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B2368-ED6F-D9CC-EFD5-75EA1332D0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3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E06052-8EB7-0705-3D6C-7B8C839D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Anatomy of an Automated Insulin Delivery System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02DC78-D3E3-6CBA-9E95-D0A83FCCAB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25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70B36CF178284AAC314777A614F4DA" ma:contentTypeVersion="17" ma:contentTypeDescription="Create a new document." ma:contentTypeScope="" ma:versionID="06278b44f6cbd07438ca232f1057d65a">
  <xsd:schema xmlns:xsd="http://www.w3.org/2001/XMLSchema" xmlns:xs="http://www.w3.org/2001/XMLSchema" xmlns:p="http://schemas.microsoft.com/office/2006/metadata/properties" xmlns:ns2="2f21a861-48c5-49e3-bc74-9d0cc17f0105" xmlns:ns3="e93acf5f-f59b-46bb-8c22-2b43a486ab2c" targetNamespace="http://schemas.microsoft.com/office/2006/metadata/properties" ma:root="true" ma:fieldsID="0f80abee6f8c4f8eb1ef6c622f70a45b" ns2:_="" ns3:_="">
    <xsd:import namespace="2f21a861-48c5-49e3-bc74-9d0cc17f0105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Dat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21a861-48c5-49e3-bc74-9d0cc17f0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Date" ma:index="19" nillable="true" ma:displayName="Date" ma:format="DateOnly" ma:internalName="Date">
      <xsd:simpleType>
        <xsd:restriction base="dms:DateTime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2f21a861-48c5-49e3-bc74-9d0cc17f0105">
      <Terms xmlns="http://schemas.microsoft.com/office/infopath/2007/PartnerControls"/>
    </lcf76f155ced4ddcb4097134ff3c332f>
    <Date xmlns="2f21a861-48c5-49e3-bc74-9d0cc17f0105" xsi:nil="true"/>
  </documentManagement>
</p:properties>
</file>

<file path=customXml/itemProps1.xml><?xml version="1.0" encoding="utf-8"?>
<ds:datastoreItem xmlns:ds="http://schemas.openxmlformats.org/officeDocument/2006/customXml" ds:itemID="{400A91D0-F994-4FB6-AD34-DAFB5B75407D}"/>
</file>

<file path=customXml/itemProps2.xml><?xml version="1.0" encoding="utf-8"?>
<ds:datastoreItem xmlns:ds="http://schemas.openxmlformats.org/officeDocument/2006/customXml" ds:itemID="{021B4622-75FD-4801-AAFC-8A9ED5017E39}"/>
</file>

<file path=customXml/itemProps3.xml><?xml version="1.0" encoding="utf-8"?>
<ds:datastoreItem xmlns:ds="http://schemas.openxmlformats.org/officeDocument/2006/customXml" ds:itemID="{A599ECE4-B77C-4005-9E01-C7C7976ADA7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Widescreen</PresentationFormat>
  <Paragraphs>82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0" baseType="lpstr">
      <vt:lpstr>Arial</vt:lpstr>
      <vt:lpstr>Calibri</vt:lpstr>
      <vt:lpstr>Calibri Light</vt:lpstr>
      <vt:lpstr>Roboto Condensed</vt:lpstr>
      <vt:lpstr>Office Theme</vt:lpstr>
      <vt:lpstr>PowerPoint Presentation</vt:lpstr>
      <vt:lpstr>PowerPoint Presentation</vt:lpstr>
      <vt:lpstr>Introduction</vt:lpstr>
      <vt:lpstr>Current Glucose Goals</vt:lpstr>
      <vt:lpstr>ADA 2023 Standards of Care</vt:lpstr>
      <vt:lpstr>ADA 2023 Standards of Care</vt:lpstr>
      <vt:lpstr>ADA 2023 Standards of Care</vt:lpstr>
      <vt:lpstr>Recommended Time in Range for CGM Type 1 and Type 2 Diabetes</vt:lpstr>
      <vt:lpstr>Anatomy of an Automated Insulin Delivery System</vt:lpstr>
      <vt:lpstr>Anatomy of an Automated Insulin Delivery System</vt:lpstr>
      <vt:lpstr>Currently FDA Approved/Cleared  AID Systems</vt:lpstr>
      <vt:lpstr>670G/770G</vt:lpstr>
      <vt:lpstr>T:slim X2 Control-IQ</vt:lpstr>
      <vt:lpstr>Omnipod 5</vt:lpstr>
      <vt:lpstr>Current Indications for Pump Therapy</vt:lpstr>
      <vt:lpstr>Current Indications for Pump Therapy</vt:lpstr>
      <vt:lpstr>Inequities in Diabetes Technology</vt:lpstr>
      <vt:lpstr>Inequities in Diabetes Technology</vt:lpstr>
      <vt:lpstr>Inequities in Diabetes Technology</vt:lpstr>
      <vt:lpstr>Gaps in Access to Diabetes Technology</vt:lpstr>
      <vt:lpstr>Gaps in Access to Diabetes Technology</vt:lpstr>
      <vt:lpstr>Gaps in Access to Diabetes Technology</vt:lpstr>
      <vt:lpstr>Inequities in Device Use in Patients With T1D</vt:lpstr>
      <vt:lpstr>Inequities in Device Use in Patients With T1D</vt:lpstr>
      <vt:lpstr>Inequities in Device Use in Patients With T1D</vt:lpstr>
      <vt:lpstr>Inequities in Device Use in Patients With T1D</vt:lpstr>
      <vt:lpstr>Choosing the Best Technology</vt:lpstr>
      <vt:lpstr>Advocating for Your Patients Is Important</vt:lpstr>
      <vt:lpstr>Case Studies With Currently  Available Technology</vt:lpstr>
      <vt:lpstr>Case Study  19-Year-Old Man Diagnosed With T1D at the Age of 12</vt:lpstr>
      <vt:lpstr>Case Study  19-Year-Old Man Diagnosed With T1D at the Age of 12</vt:lpstr>
      <vt:lpstr>HbA1c Change Over 1 Year… With Challenges</vt:lpstr>
      <vt:lpstr>HbA1c Change Over 1 Year… With Challenges</vt:lpstr>
      <vt:lpstr>Case Study  17-Year-Old Girl Diagnosed With T1D in 2006</vt:lpstr>
      <vt:lpstr>Case Study  17-Year-Old Girl Diagnosed With T1D in 2006</vt:lpstr>
      <vt:lpstr>Suspend Before Low in Clinical Care</vt:lpstr>
      <vt:lpstr>Suspend Before Low in Clinical Care</vt:lpstr>
      <vt:lpstr>Suspend Before Low in Clinical Care</vt:lpstr>
      <vt:lpstr>Suspend Before Low in Clinical Care</vt:lpstr>
      <vt:lpstr>Suspend Before Low in Clinical Care</vt:lpstr>
      <vt:lpstr>CGM Data Following Transition to Control-IQ</vt:lpstr>
      <vt:lpstr>CGM Data Following Transition to Control-IQ</vt:lpstr>
      <vt:lpstr>CGM Data Following Transition to Control-IQ</vt:lpstr>
      <vt:lpstr>CGM Data Following Transition to Control-IQ</vt:lpstr>
      <vt:lpstr>CGM Data Following Transition to Control-IQ</vt:lpstr>
      <vt:lpstr>CGM Data Following Transition to Control-IQ</vt:lpstr>
      <vt:lpstr>Periods of Automated Corrections Are Occurring</vt:lpstr>
      <vt:lpstr>TIR Increased 16% (3 Hours/Day)</vt:lpstr>
      <vt:lpstr>How Has Control-IQ Improved Her Care?</vt:lpstr>
      <vt:lpstr>Most Recent Follow-Up in January 2023</vt:lpstr>
      <vt:lpstr>Real-World Control-IQ Use in &gt;19K Individuals With T1D</vt:lpstr>
      <vt:lpstr>Real-World Control-IQ Use in &gt;19K Individuals With T1D</vt:lpstr>
      <vt:lpstr>New Data</vt:lpstr>
      <vt:lpstr>AID in Patients With Type 2 Diabetes</vt:lpstr>
      <vt:lpstr>AID in Patients With Type 2 Diabetes</vt:lpstr>
      <vt:lpstr>AID in Patients With Type 2 Diabetes</vt:lpstr>
      <vt:lpstr>Diabetes Technology Is Available for Insulin-Dependent T2D</vt:lpstr>
      <vt:lpstr>Emerging AID Systems</vt:lpstr>
      <vt:lpstr>780G (Advanced HCL)</vt:lpstr>
      <vt:lpstr>780G Real-World Data</vt:lpstr>
      <vt:lpstr>780G Real-World Data</vt:lpstr>
      <vt:lpstr>780G Real-World Data</vt:lpstr>
      <vt:lpstr>780G Real-World Data</vt:lpstr>
      <vt:lpstr>TIR Increases 11% (2.6 Hours/Day) With Real-World Use</vt:lpstr>
      <vt:lpstr>Persistence of Benefits Over 6 Months Time With 780G </vt:lpstr>
      <vt:lpstr>More Diabetes Technology</vt:lpstr>
      <vt:lpstr>More Diabetes Technology</vt:lpstr>
      <vt:lpstr>More Diabetes Technology</vt:lpstr>
      <vt:lpstr>More Diabetes Technology</vt:lpstr>
      <vt:lpstr>More Diabetes Technology</vt:lpstr>
      <vt:lpstr>More Diabetes Technology</vt:lpstr>
      <vt:lpstr>Incorporating New Diabetes Technology Into the Care of All Patients</vt:lpstr>
      <vt:lpstr>Incorporating New Diabetes Technology Into the Care of All Patients</vt:lpstr>
      <vt:lpstr>Understand the Role of Diabetes Technology</vt:lpstr>
      <vt:lpstr>Address the Gaps</vt:lpstr>
      <vt:lpstr>Address the Gaps</vt:lpstr>
      <vt:lpstr>Practical Tips</vt:lpstr>
      <vt:lpstr>Optimizing System Performance</vt:lpstr>
      <vt:lpstr>Optimizing System Performance</vt:lpstr>
      <vt:lpstr>Optimizing System Performance</vt:lpstr>
      <vt:lpstr>Optimizing System Performance (cont)</vt:lpstr>
      <vt:lpstr>Optimizing System Performance (cont)</vt:lpstr>
      <vt:lpstr>Closing Comments</vt:lpstr>
      <vt:lpstr>Closing Comments (cont)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Doscher, Phoebe</dc:creator>
  <cp:lastModifiedBy>Doscher, Phoebe</cp:lastModifiedBy>
  <cp:revision>1</cp:revision>
  <dcterms:created xsi:type="dcterms:W3CDTF">2023-04-05T15:19:05Z</dcterms:created>
  <dcterms:modified xsi:type="dcterms:W3CDTF">2023-04-05T15:19:05Z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0x010100ED70B36CF178284AAC314777A614F4DA</vt:lpwstr>
  </property>
</Properties>
</file>