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C64C-5AD5-A3FB-4FC3-46BA4758C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59164-6956-C926-30F8-50C72AF5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2DF4A-B229-480E-AA1C-E90ADA13E8F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99764-30CA-F403-1618-D29CD0EC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AC15C-F796-5CDA-DACE-A5E6CD25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2B81-8C9F-4C17-B5CF-A2FA0149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6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01026D-D972-10E9-6954-3611B13F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C9519-A76A-703F-E244-AC90E388F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FCD12-0CB6-F389-580A-8FC2295D0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2DF4A-B229-480E-AA1C-E90ADA13E8F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CAAB3-8921-902A-876E-528CC981C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2DE10-0708-5947-4F7C-D01759AD3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E2B81-8C9F-4C17-B5CF-A2FA0149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0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04BD3DF-3DDA-0391-F4A5-D60C9EE1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Which Affected Areas Have the Greatest Impact on HRQoL?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6461D3-1286-5EAF-F568-B01C0A6D753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0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EF562DB-0E9D-C881-A3A2-47108855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Genital Psoriasis Plaques 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9AF9A4-B579-6681-CDA8-E2F5632B971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83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FF159AD-3FC4-DBB4-E467-736A509FD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Topical Therapy for Genital Psoriasis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627155-2FEA-8685-5908-75D5A0BF436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1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9C95BB2-FC6F-41C2-DB56-684211C3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Roflumilast 0.3% Cream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FB7C09-13DB-849A-00A9-4772522C669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4F2FE4C2-3BF4-A8BF-00F7-EC6473108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Tapinarof 1% Cream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C5B8CE-622B-4090-7E9E-0E3FC6EB64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67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089FDEB09DBF468A85022D33D3851D" ma:contentTypeVersion="16" ma:contentTypeDescription="Create a new document." ma:contentTypeScope="" ma:versionID="335202f6df6f185449460310dca7f6ff">
  <xsd:schema xmlns:xsd="http://www.w3.org/2001/XMLSchema" xmlns:xs="http://www.w3.org/2001/XMLSchema" xmlns:p="http://schemas.microsoft.com/office/2006/metadata/properties" xmlns:ns2="c6b9fc7e-a6e4-40e7-be14-2cd3f32037cf" xmlns:ns3="e93acf5f-f59b-46bb-8c22-2b43a486ab2c" targetNamespace="http://schemas.microsoft.com/office/2006/metadata/properties" ma:root="true" ma:fieldsID="64741222902d0f244027b96edc020afb" ns2:_="" ns3:_="">
    <xsd:import namespace="c6b9fc7e-a6e4-40e7-be14-2cd3f32037cf"/>
    <xsd:import namespace="e93acf5f-f59b-46bb-8c22-2b43a486a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b9fc7e-a6e4-40e7-be14-2cd3f32037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0f99b7d-70a6-40d3-b94c-662730ffe5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3acf5f-f59b-46bb-8c22-2b43a486a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2f9ee28-ccf5-4b68-966d-9d0435739218}" ma:internalName="TaxCatchAll" ma:showField="CatchAllData" ma:web="e93acf5f-f59b-46bb-8c22-2b43a486a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b9fc7e-a6e4-40e7-be14-2cd3f32037cf">
      <Terms xmlns="http://schemas.microsoft.com/office/infopath/2007/PartnerControls"/>
    </lcf76f155ced4ddcb4097134ff3c332f>
    <TaxCatchAll xmlns="e93acf5f-f59b-46bb-8c22-2b43a486ab2c" xsi:nil="true"/>
  </documentManagement>
</p:properties>
</file>

<file path=customXml/itemProps1.xml><?xml version="1.0" encoding="utf-8"?>
<ds:datastoreItem xmlns:ds="http://schemas.openxmlformats.org/officeDocument/2006/customXml" ds:itemID="{0DA472E4-F545-4E52-AB86-DB3355D16B35}"/>
</file>

<file path=customXml/itemProps2.xml><?xml version="1.0" encoding="utf-8"?>
<ds:datastoreItem xmlns:ds="http://schemas.openxmlformats.org/officeDocument/2006/customXml" ds:itemID="{92F34C93-D2EB-497F-9F28-65FD80E5AAF0}"/>
</file>

<file path=customXml/itemProps3.xml><?xml version="1.0" encoding="utf-8"?>
<ds:datastoreItem xmlns:ds="http://schemas.openxmlformats.org/officeDocument/2006/customXml" ds:itemID="{1DAB1E3E-8691-474F-9893-E6086071C79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Which Affected Areas Have the Greatest Impact on HRQoL?</vt:lpstr>
      <vt:lpstr>Genital Psoriasis Plaques </vt:lpstr>
      <vt:lpstr>Topical Therapy for Genital Psoriasis</vt:lpstr>
      <vt:lpstr>Roflumilast 0.3% Cream</vt:lpstr>
      <vt:lpstr>Tapinarof 1% Cream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Affected Areas Have the Greatest Impact on HRQoL?</dc:title>
  <dc:creator>Doscher, Phoebe</dc:creator>
  <cp:lastModifiedBy>Doscher, Phoebe</cp:lastModifiedBy>
  <cp:revision>1</cp:revision>
  <dcterms:created xsi:type="dcterms:W3CDTF">2023-03-08T20:29:06Z</dcterms:created>
  <dcterms:modified xsi:type="dcterms:W3CDTF">2023-03-08T20:29:06Z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0x01010004089FDEB09DBF468A85022D33D3851D</vt:lpwstr>
  </property>
</Properties>
</file>