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F5606-E1E3-B3A9-5A6F-3C04A617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9D89F-E16C-995D-898F-BC18C937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3163-7F99-4B86-8694-BB7294CBCF5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1EB11-E10C-4239-AC7E-9351CE3B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83B31-FE58-EB8D-2EDA-8A721C6B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9D5E-A3C7-4804-A90C-9697E209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4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2EE8B8-54DC-F8D8-312C-14FA3088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AC581-D257-B930-C7D3-832966720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0D080-D317-24E4-510E-602AC7EAA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3163-7F99-4B86-8694-BB7294CBCF5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62FA1-1444-7C47-8CF7-687288C25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961E-1569-E9FA-5BD8-6790AE202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9D5E-A3C7-4804-A90C-9697E209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781E34-E37D-F432-0A51-A323E676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6B64A-9747-25A3-CA77-35D212E4DD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1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EFCF98-8A1D-C1BE-45E5-976FD900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Viral Transfection Work?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13610-233F-F729-727B-E758A1FC2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7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2DD785-E668-AA64-F14F-EFE02A50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Viral Transfection Work?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FCDC8-B641-A4F1-411E-92330A29F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8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1CE5C1-B37A-9156-BF2F-A89F7E9E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Viral Transfection Work?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FDD6C-95B2-3D20-288A-E35912CC46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33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55622A-78C6-2E94-1A3E-DEB2D8CE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Viral Transfection Work?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4E1D8-796E-6E1F-05DB-65B651816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82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53B93C-7C4B-F160-49CD-051E30FB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Viral Transfection Work?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C18CF-8893-43A0-D606-F6E97F1D7D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5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33F02D-94F8-3E91-89E0-872B2F52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AAV-Based Gene Therapy: Natural Serotypes and Tropism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3F70D-8F93-EDC0-6B1B-DBD6E3AF6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1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5FE72D-FE9D-AF05-0723-619A84A81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AAV-Based Gene Therapy: Natural Serotypes and Tropism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7448A-C67B-7F11-360E-96C46F317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9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E7C7F8-29FB-8D84-9147-D494EC2E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AAV-Based Gene Therapy: Natural Serotypes and Tropism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E51BF-EF58-CEC2-4B8F-2DAD5E549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6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E4D906-9A2D-0442-81F2-7D1A61AA0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of Clinical Trials in CNS and Neuromuscular Disorders Using AAV Gene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24C6E-3682-4077-97A4-DC8665EE7F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20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E3F2E8-1235-746B-5BB9-B8BBC53E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of Clinical Trials in CNS and Neuromuscular Disorders Using AAV Gene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E29C0-982E-D42B-6F60-F994A7A303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6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E7FDCE-887E-1BD2-C3E0-478D8D7C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 Therapy Approaches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09BE5-0D54-C7B4-874B-E32D2DDDF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44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5148BB-568E-806C-0D61-AB586123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of Clinical Trials in CNS and Neuromuscular Disorders Using AAV Gene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71467-E633-A938-4AF0-79B7817154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72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A3F454-CDF9-6092-A86C-19622741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of Clinical Trials in CNS and Neuromuscular Disorders Using AAV Gene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C43A3-3716-DFB0-8755-0B521DE328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65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7D4895-43A8-7483-360F-497F07F3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Immunological Safety and Toxicity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9064D-7A68-DF79-0E84-333E8CD19F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44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3B660F-83F2-B3EF-93BD-F3455963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Things to Look Out for Following Gene Therapy Administration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915AF-3AAB-77DD-A316-54C0B179EB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847197-A83B-BD90-D240-34075480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Things to Look Out for Following Gene Therapy Administration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0C889-A303-5A36-8617-9B75514F26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9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0AEB8B-1306-74AA-25BD-CCC23494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Things to Look Out for Following Gene Therapy Administration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32193-6405-3FA6-A5CF-F0635664EF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26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0FB7FD-F2D7-8E86-BC48-A0E50D09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Things to Look Out for Following Gene Therapy Administration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81A8D-402D-411C-F3E3-0A683B2EC6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53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87B3ED-3413-7202-4626-C7C67D7E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AAV Gene Therapy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6A275-D0B1-EBAB-5C7E-6EA2D22EB9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16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55975B-83AF-63C0-59CD-8322497F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AAV Gene Therapy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26599-94A2-AF6B-5FF0-E7811794DA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56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B2CB8F-1616-BC6A-822F-A53A6F32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We Treat?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8B6C3-9C9F-D7CF-FB72-DE9201AF73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1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DA11E1-BC30-F08A-F369-74B6555B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 Therapy Approaches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8536D-F189-CD44-FB46-3B56994F9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07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E8AEBE-FB9F-B03F-BF4B-456AA26F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We Treat?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98042-B948-0D36-090F-DFA471586D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11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BC744D-FBF6-A4C0-1899-C6641CE6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Transgene Size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B4331-C9C1-CD18-CCA2-F615A99056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86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12B067-6343-31EE-16E9-257A2116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Transgene Size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398BB-D641-35B3-F3F0-45A0824C2A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8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23F442-5000-4E22-FD59-E3DBAD12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Can We Treat?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2AE5B-D669-6A0B-CD46-47A0B9740C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0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ADD4A2-628F-FD6A-959D-7CA7D1D0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Can We Treat?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F5176-7A5F-FE20-ACD0-B27F167813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26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3A5A4F-BB77-E7F8-A315-57D20753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Repeated Administration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DC387-54DA-5236-6D20-702F91D7D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78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9DF384-FCFC-1524-9BEB-E6E35DE1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Repeated Administration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816AE-3DBD-7713-F304-6A086E7558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26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9C32E3-0176-5BC1-8760-BCF295EC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AAV Seropositivity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10A09-9DB6-445A-6008-BFACBE134D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94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0A40FE-28F3-1915-95B4-735B9E53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AAV Seropositivity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BE651-C67A-6738-0B8B-B0ED871375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54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2CB34F-BC77-1312-71B2-C09C3084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 We Do It?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AE5C6-3379-5DBD-A249-9D2B3D00C2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9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81B566-4A66-BDC1-9785-EDADA4AA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 Therapy Approaches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0EAD0-3561-F2FA-018E-D913A3C455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59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077EED-7709-C9A6-AD5E-8784EA8D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 We Do It?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1B2A6-3C2F-5005-CD3D-ED27FC034D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97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24A882-02D3-CE1C-C0AC-49857B9C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Potential Complications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0A94A-F0B8-47B7-5027-8890AD5A2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8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60625C-9DAE-8640-D438-E313333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Potential Complications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F8755-6273-47C6-9DEA-AD67ABA2BD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82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098814-4812-FFD4-05F5-03F4287F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Trials After Gene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291BF-B7EC-3AE3-EED5-C2CB502F0F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35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318192-4DAE-D33F-56CA-6759BDD6D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Trials After Gene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DBBDC-7E95-5C30-1E4E-5CC96FE86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63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2BC48F-9B3D-1902-185B-CD15C102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4ED8E-D645-13D5-4284-4B38092268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9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FB6BC7-C167-8557-7CEA-61DE434E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 Therapy Approaches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29683-C100-B8DA-F409-D24E15892D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1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6F8905-C114-A630-5C13-20F8BA96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Viral Vector Components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D79B3-522A-E6C4-D9A1-201E2BAD67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7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16B8B5-B0C9-1EBD-083C-5CDC4C8F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Viral Vector Components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A5757-077E-EF07-655A-B8F8828C7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4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0E0F95-0D53-1236-C98A-302EDAA3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Viral Vector Components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31BFF-1DB2-E05C-6165-F2E5740EEB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E37CF5-5F32-F043-FF7E-BE1E1874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Viral Transfection Work?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B4018-0E74-A9FB-6A02-75AE7EF22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5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8" ma:contentTypeDescription="Create a new document." ma:contentTypeScope="" ma:versionID="92c69a8ed3bdf4069d65810cb105196d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c844c2c4283bd9caf227bad6ff9b33db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253A8B-B61A-4C4A-A97D-9922F05F5679}"/>
</file>

<file path=customXml/itemProps2.xml><?xml version="1.0" encoding="utf-8"?>
<ds:datastoreItem xmlns:ds="http://schemas.openxmlformats.org/officeDocument/2006/customXml" ds:itemID="{A3109870-74B6-4F41-B9B9-63C589FAF4C7}"/>
</file>

<file path=customXml/itemProps3.xml><?xml version="1.0" encoding="utf-8"?>
<ds:datastoreItem xmlns:ds="http://schemas.openxmlformats.org/officeDocument/2006/customXml" ds:itemID="{E5062AEC-5260-41A3-B9D1-86D64CC2227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Widescreen</PresentationFormat>
  <Paragraphs>43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Gene Therapy Approaches</vt:lpstr>
      <vt:lpstr>Gene Therapy Approaches</vt:lpstr>
      <vt:lpstr>Gene Therapy Approaches</vt:lpstr>
      <vt:lpstr>Gene Therapy Approaches</vt:lpstr>
      <vt:lpstr>Viral Vector Components</vt:lpstr>
      <vt:lpstr>Viral Vector Components</vt:lpstr>
      <vt:lpstr>Viral Vector Components</vt:lpstr>
      <vt:lpstr>How Does Viral Transfection Work?</vt:lpstr>
      <vt:lpstr>How Does Viral Transfection Work?</vt:lpstr>
      <vt:lpstr>How Does Viral Transfection Work?</vt:lpstr>
      <vt:lpstr>How Does Viral Transfection Work?</vt:lpstr>
      <vt:lpstr>How Does Viral Transfection Work?</vt:lpstr>
      <vt:lpstr>How Does Viral Transfection Work?</vt:lpstr>
      <vt:lpstr>AAV-Based Gene Therapy: Natural Serotypes and Tropism</vt:lpstr>
      <vt:lpstr>AAV-Based Gene Therapy: Natural Serotypes and Tropism</vt:lpstr>
      <vt:lpstr>AAV-Based Gene Therapy: Natural Serotypes and Tropism</vt:lpstr>
      <vt:lpstr>Examples of Clinical Trials in CNS and Neuromuscular Disorders Using AAV Gene Therapy</vt:lpstr>
      <vt:lpstr>Examples of Clinical Trials in CNS and Neuromuscular Disorders Using AAV Gene Therapy</vt:lpstr>
      <vt:lpstr>Examples of Clinical Trials in CNS and Neuromuscular Disorders Using AAV Gene Therapy</vt:lpstr>
      <vt:lpstr>Examples of Clinical Trials in CNS and Neuromuscular Disorders Using AAV Gene Therapy</vt:lpstr>
      <vt:lpstr>Immunological Safety and Toxicity</vt:lpstr>
      <vt:lpstr>Things to Look Out for Following Gene Therapy Administration</vt:lpstr>
      <vt:lpstr>Things to Look Out for Following Gene Therapy Administration</vt:lpstr>
      <vt:lpstr>Things to Look Out for Following Gene Therapy Administration</vt:lpstr>
      <vt:lpstr>Things to Look Out for Following Gene Therapy Administration</vt:lpstr>
      <vt:lpstr>AAV Gene Therapy</vt:lpstr>
      <vt:lpstr>AAV Gene Therapy</vt:lpstr>
      <vt:lpstr>What Can We Treat?</vt:lpstr>
      <vt:lpstr>What Can We Treat?</vt:lpstr>
      <vt:lpstr>Transgene Size</vt:lpstr>
      <vt:lpstr>Transgene Size</vt:lpstr>
      <vt:lpstr>Who Can We Treat?</vt:lpstr>
      <vt:lpstr>Who Can We Treat?</vt:lpstr>
      <vt:lpstr>Repeated Administration</vt:lpstr>
      <vt:lpstr>Repeated Administration</vt:lpstr>
      <vt:lpstr>AAV Seropositivity</vt:lpstr>
      <vt:lpstr>AAV Seropositivity</vt:lpstr>
      <vt:lpstr>How Do We Do It?</vt:lpstr>
      <vt:lpstr>How Do We Do It?</vt:lpstr>
      <vt:lpstr>Potential Complications</vt:lpstr>
      <vt:lpstr>Potential Complications</vt:lpstr>
      <vt:lpstr>Clinical Trials After Gene Therapy</vt:lpstr>
      <vt:lpstr>Clinical Trials After Gene Therapy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Je-Anne</dc:creator>
  <cp:lastModifiedBy>Kelly, Je-Anne</cp:lastModifiedBy>
  <cp:revision>1</cp:revision>
  <dcterms:created xsi:type="dcterms:W3CDTF">2023-04-25T14:52:16Z</dcterms:created>
  <dcterms:modified xsi:type="dcterms:W3CDTF">2023-04-25T14:52:16Z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