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A827-3B77-DFD1-A41F-E18E171B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2FAA4-886F-3B71-88E6-7EB552F3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2CC2-3E5D-4F46-91F9-0938E771F2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6097A-7F63-4716-A8C8-D22ED719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CA226-91B7-44B0-9F4D-845AE04D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A4026-5207-46CA-B93A-CCC55DAF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4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F6A2C-0729-04CC-E9EA-AD0F6B8A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3EC91-C117-61EE-78E8-994D91607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FE983-438B-0A12-D63B-E21598D83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2CC2-3E5D-4F46-91F9-0938E771F27E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6600E-CEE2-78F9-7DC5-282E21791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78E56-F44C-C928-009E-BA6B6AD84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A4026-5207-46CA-B93A-CCC55DAF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75289E-E042-69BC-6BD6-F98500343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Tuberous Sclerosis Complex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CF456-DF5C-DDB7-0525-1CBD155E3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DAAA44-4BC9-6F06-F056-CC09C965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Epilepsy in TSC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3DFFE-9303-6CAB-AA18-4B32F1889E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7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6D362-BCC5-D45A-4352-AE1E73C1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TSC Diagnosis: What to Communicate With Caregivers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2A24A-313E-52D0-615B-14F1AB5F2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1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CE3F0E-A5FF-34C1-ADFE-2A8826C2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Seizure Types and Prevalence in TSC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E7EC0-5DB4-4C1B-9D7D-E2AE83647A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4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FF4CE5-4864-D3EE-D978-DB0B590E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International TSC Clinical Consensus Group </a:t>
            </a:r>
            <a:br>
              <a:rPr lang="en-US">
                <a:solidFill>
                  <a:prstClr val="white"/>
                </a:solidFill>
              </a:rPr>
            </a:br>
            <a:r>
              <a:rPr lang="en-US" sz="3100" i="1">
                <a:solidFill>
                  <a:prstClr val="white"/>
                </a:solidFill>
              </a:rPr>
              <a:t>Recommendations for Management of Infantile Spasms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9F06F-9C4B-FA80-F65A-330F2F2C9A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C86E19-782B-4467-9C22-8252D56D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Infantile Spasms: What to Communicate With Caregivers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16E52-75E8-CF32-AE39-2A93403594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7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E20877-F8E5-25FE-EB47-DA92ED7C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Secondary LGS: What to Communicate With Caregivers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BF10C-1383-8362-240D-AEF68BF569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9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8" ma:contentTypeDescription="Create a new document." ma:contentTypeScope="" ma:versionID="92c69a8ed3bdf4069d65810cb105196d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c844c2c4283bd9caf227bad6ff9b33db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A9A96E-A874-4D75-9244-7CCBF64834D3}"/>
</file>

<file path=customXml/itemProps2.xml><?xml version="1.0" encoding="utf-8"?>
<ds:datastoreItem xmlns:ds="http://schemas.openxmlformats.org/officeDocument/2006/customXml" ds:itemID="{27685B12-E9EC-42DB-B824-7AD20756ADE8}"/>
</file>

<file path=customXml/itemProps3.xml><?xml version="1.0" encoding="utf-8"?>
<ds:datastoreItem xmlns:ds="http://schemas.openxmlformats.org/officeDocument/2006/customXml" ds:itemID="{4E594B39-67A6-4C62-A938-F2DD7A20FD4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Tuberous Sclerosis Complex</vt:lpstr>
      <vt:lpstr>Epilepsy in TSC</vt:lpstr>
      <vt:lpstr>New TSC Diagnosis: What to Communicate With Caregivers</vt:lpstr>
      <vt:lpstr>Seizure Types and Prevalence in TSC</vt:lpstr>
      <vt:lpstr>International TSC Clinical Consensus Group  Recommendations for Management of Infantile Spasms</vt:lpstr>
      <vt:lpstr>Infantile Spasms: What to Communicate With Caregivers</vt:lpstr>
      <vt:lpstr>Secondary LGS: What to Communicate With Caregivers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Tuberous Sclerosis Complex</dc:title>
  <dc:creator>Doscher, Phoebe</dc:creator>
  <cp:lastModifiedBy>Doscher, Phoebe</cp:lastModifiedBy>
  <cp:revision>1</cp:revision>
  <dcterms:created xsi:type="dcterms:W3CDTF">2023-05-04T20:03:03Z</dcterms:created>
  <dcterms:modified xsi:type="dcterms:W3CDTF">2023-05-04T20:03:03Z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