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3ED3-9B48-CBED-CA29-5B6C11E9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0436-234B-6D4E-CB32-8593C10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B1C6-70A5-4C13-81C0-5E2E2A9F32A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72427-37CE-ECE5-F1A5-AA28AF6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8C551-1E0B-4D4F-7EF6-B86CC1B5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7202-7881-47A3-8904-E83BF1FA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534F9-EF67-00EF-15C7-BC70A45E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D417A-56CF-AE8C-0522-119186FA1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F049C-5FB7-5EA8-0F7A-4D7082F95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B1C6-70A5-4C13-81C0-5E2E2A9F32A4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0DD1-42F0-7443-3CE3-FD67E06B1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43C9-AFB6-F822-6993-98027E18E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7202-7881-47A3-8904-E83BF1FA0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1D1B84-EACE-3B3A-6C91-77B7F6D8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687B8-6137-D491-3750-C3A406FDF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B771B-EAB4-0EE8-7759-93E869BF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Block Electrophysiology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C5DD5-0E23-7607-76AA-23EDE836B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C2968-59FF-3EBA-ADAE-E476B187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 Block vs Temporal Dispersion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D68F3-3C60-929D-0B4A-3BECC18E1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941D26-6291-B5D6-A2A4-D5B0F926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Electrophysiological Criteria for Conduction 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9A1D6-E5EC-9FCA-FE55-8AEB6CC7E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BB363-1548-7201-7D17-9AD27956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 of MMN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8EC6C-1598-DC8D-39EE-A613460A5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64A11-73B0-3EE7-9CC2-B2F271C0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 of MMN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B210B-2DD4-AAC9-EB1D-E71413219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E864F-8EB2-8110-314F-75CA9771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MMN Biomarkers</a:t>
            </a:r>
            <a:br>
              <a:rPr lang="en-US" sz="2800"/>
            </a:br>
            <a:r>
              <a:rPr lang="en-US" sz="2800" i="1"/>
              <a:t>GM1 Antibodies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E16FE-5ED1-DF9F-67F3-663D49D75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4961F-1091-7118-496C-4184A61D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Studies May Support MMN Diagnosis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CEB2B-020F-15EE-2581-30B1C7D2B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326ABD-8319-B42C-9300-7CB716E4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Clinical Signs, Electrophysiological Features, and Supporting Tests (Part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2B132-DB1E-3E32-B529-B330CE944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4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F20D6-BB2E-E7D9-2706-3EF2E71B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Clinical Signs, Electrophysiological Features, and Supporting Tests (Part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78974-FF64-ECCC-84B3-69A30D8F8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1033D0-4DB1-25C9-906C-9AFF46EA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00CDC-F708-FCC8-BE1A-749CD0EEC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5BF311-E16C-1818-264D-FF0708BB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C6CA6-64A3-E7ED-40EE-181BF47AD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757E1-32C0-7EB6-AA11-45193911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B4D66-24B7-FCA4-7D50-4039CAD09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F9CEE-DA7D-1B3B-7AEC-AB73F950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D2D26-A72E-7D40-4B2D-8AF4E6451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73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FACA6-47C8-FBC7-2909-9DE78E4D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D9655-30E1-AB4A-4335-99DDFEB1C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4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47D5C-914A-8947-7714-426055A3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5524E-EBA8-E200-6BB6-EEC691801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E150E7-FE8F-F597-3BF8-DC0FB461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Multifocal Motor Neuropathy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370C9-8991-3951-7860-6F861C3A2B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6BEEC4-9B94-4F74-6A2C-F1C853AC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MMN</a:t>
            </a:r>
            <a:br>
              <a:rPr lang="en-US"/>
            </a:br>
            <a:r>
              <a:rPr lang="en-US" i="1"/>
              <a:t>Epidemiology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2B790-785D-9156-31B2-5ADDAEC9D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22838-85EA-88E3-A523-06D2FA18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MMN</a:t>
            </a:r>
            <a:br>
              <a:rPr lang="en-US"/>
            </a:br>
            <a:r>
              <a:rPr lang="en-US" i="1"/>
              <a:t>Common Clinical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9A8E1-6001-595B-3C76-3FE065D59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65ADA3-B18E-6474-2A7D-F24C3B3D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Clinical Criteria for MMN With Conduction Block</a:t>
            </a:r>
            <a:br>
              <a:rPr lang="en-US"/>
            </a:br>
            <a:r>
              <a:rPr lang="en-US" i="1"/>
              <a:t>Core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78627-FEC4-4CBF-FBF9-9CE6FACEE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E6DD0-EF57-500C-475B-25F9533B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Clinical Criteria for MMN With Conduction Block</a:t>
            </a:r>
            <a:br>
              <a:rPr lang="en-US"/>
            </a:br>
            <a:r>
              <a:rPr lang="en-US" i="1"/>
              <a:t>Supportive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20DDB-31E4-D3C1-34B3-B6C88B04C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B9B6C0-5611-B615-A8D8-C43D0485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Clinical Criteria for MMN With Conduction Block</a:t>
            </a:r>
            <a:br>
              <a:rPr lang="en-US"/>
            </a:br>
            <a:r>
              <a:rPr lang="en-US" i="1"/>
              <a:t>Exclusion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29893-5CCF-4761-DE79-0379C3944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FFDE5-7A4D-81A5-779A-E258C1F5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Conduction 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2F360-0418-DC28-87C7-D691FC3E9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2C49FE-91C6-43DE-853F-D3AC07DD7CFF}"/>
</file>

<file path=customXml/itemProps2.xml><?xml version="1.0" encoding="utf-8"?>
<ds:datastoreItem xmlns:ds="http://schemas.openxmlformats.org/officeDocument/2006/customXml" ds:itemID="{EA224187-57CA-4ECB-9A87-8EFD1F0544A1}"/>
</file>

<file path=customXml/itemProps3.xml><?xml version="1.0" encoding="utf-8"?>
<ds:datastoreItem xmlns:ds="http://schemas.openxmlformats.org/officeDocument/2006/customXml" ds:itemID="{49488805-A7AE-4B18-859A-8A2E8B5FE4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Case Study 1</vt:lpstr>
      <vt:lpstr>Defining Multifocal Motor Neuropathy </vt:lpstr>
      <vt:lpstr>MMN Epidemiology</vt:lpstr>
      <vt:lpstr>MMN Common Clinical Features</vt:lpstr>
      <vt:lpstr>Clinical Criteria for MMN With Conduction Block Core Criteria</vt:lpstr>
      <vt:lpstr>Clinical Criteria for MMN With Conduction Block Supportive Criteria</vt:lpstr>
      <vt:lpstr>Clinical Criteria for MMN With Conduction Block Exclusion Criteria</vt:lpstr>
      <vt:lpstr>Defining Conduction Block</vt:lpstr>
      <vt:lpstr>Conduction Block Electrophysiology</vt:lpstr>
      <vt:lpstr>Conduction Block vs Temporal Dispersion</vt:lpstr>
      <vt:lpstr>Electrophysiological Criteria for Conduction Block</vt:lpstr>
      <vt:lpstr>Differential Diagnosis of MMN</vt:lpstr>
      <vt:lpstr>Differential Diagnosis of MMN (cont)</vt:lpstr>
      <vt:lpstr>MMN Biomarkers GM1 Antibodies</vt:lpstr>
      <vt:lpstr>Imaging Studies May Support MMN Diagnosis</vt:lpstr>
      <vt:lpstr>Integrating Clinical Signs, Electrophysiological Features, and Supporting Tests (Part 1)</vt:lpstr>
      <vt:lpstr>Integrating Clinical Signs, Electrophysiological Features, and Supporting Tests (Part 2)</vt:lpstr>
      <vt:lpstr>Case Study 1</vt:lpstr>
      <vt:lpstr>Case Study 2</vt:lpstr>
      <vt:lpstr>Case Study 2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2023-05-23T21:06:59Z</dcterms:created>
  <dcterms:modified xsi:type="dcterms:W3CDTF">2023-05-23T21:06:59Z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