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1A51-4C31-BA63-F513-E5188553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016D9-39A5-A7DE-0BBC-FBEB74B8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F0BB-40F0-4A52-9792-754889C5684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66258-4ADE-73F8-F799-04534569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1A16F-9575-029D-2692-B2B75158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AC77-1041-4089-A011-33BFD884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A99EE-E0AD-D63F-A43A-94BD8285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D57FD-E2EF-681A-7693-262F6D77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F461B-EFE7-948C-7183-D4D84D9F6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F0BB-40F0-4A52-9792-754889C5684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7907E-C4AE-4322-4ED9-B17AFF653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8292E-0CEB-78AB-04DD-7B394F0F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AC77-1041-4089-A011-33BFD884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36CD58-F433-771F-C24D-BC712767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71E4B-92B7-7C01-FB7F-BCB09294C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5906AC-3860-5085-0A98-C6D0F351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Surgical Team Decisions/Discussion With Patient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47C09-9AAF-1B8D-9188-50B81D476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0ABA8-175D-AED9-7BFE-81720310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Perioperative </a:t>
            </a:r>
            <a:endParaRPr lang="en-GB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B1DF2-460A-3112-6AD3-E4900BA95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8AD99C-4C25-54E3-AF76-AA3216D1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Conduct of the Operation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08673-F2FA-ECF6-244E-1511933EF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B9FADB-0D94-73F7-D40E-613CE74F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Interactive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66A4A-F66A-BE45-5778-2C686260E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40D50-4D8D-CC08-C377-6D0E1A05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Postoperative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3A890-BE3A-F5F6-C25C-F20EA9AFE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3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765B5-CE97-6BE2-885F-DC33D3A3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Postoperative Considerations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9E1FE-BE4A-7CC0-C6B5-235539D3D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69632-F236-9CE1-1760-0B6C345C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A31C8-17A2-B7D9-5322-66B5798FC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82048-0812-6E17-6675-4900017B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Prevalence and Burden – Lower Extremity Vascular Injuries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D1293-49C7-60F9-5E71-A25B1447A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C1A67E-633A-2F81-6E96-1ADFAB7C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Lower Extremity Vascular Injuries – Amputation Rates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B9BCB-E0CC-52A0-D294-D8E919CEBB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FE6A5A-87FD-7E20-0DB8-A87FDC9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Isolated Knee Injury – Popliteal Artery Injury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FC1E3-2E02-F2EA-8586-639408358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928E6-AB13-FA0A-D2D7-3B0652C1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Diagnosing a Vascular Injury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95E74-840F-3839-A646-02843EA4D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113A9B-21E1-7E0D-0532-AA3A1DE4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Interactive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24F4-3DC2-6B07-0D18-8715A8351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74F3D-5496-9D61-B2DE-9DA1654A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Damage Control Surgery Concepts -- Tourniquet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C213C-403E-EFCD-7051-18AF44936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712C2C-E6AD-8F6D-9E9A-988712EA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Interactive Question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84F8B-C3BB-728F-53D1-E986F7F33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720B9-39E2-31CD-98E8-29625CA0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Tourniquet</a:t>
            </a:r>
            <a:endParaRPr lang="en-US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E2F97-B886-7ECB-E2CD-052E6B81B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986D8-45C0-4C90-83DC-E554C3A6F7BE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9afdf12d-75ef-42f2-a1ef-97cf7983f7a8"/>
  </ds:schemaRefs>
</ds:datastoreItem>
</file>

<file path=customXml/itemProps2.xml><?xml version="1.0" encoding="utf-8"?>
<ds:datastoreItem xmlns:ds="http://schemas.openxmlformats.org/officeDocument/2006/customXml" ds:itemID="{C5F85B9E-F619-4292-BA65-9FB1B8464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14E318-C547-4CE5-BEC9-798715090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Prevalence and Burden – Lower Extremity Vascular Injuries</vt:lpstr>
      <vt:lpstr>Lower Extremity Vascular Injuries – Amputation Rates</vt:lpstr>
      <vt:lpstr>Isolated Knee Injury – Popliteal Artery Injury</vt:lpstr>
      <vt:lpstr>Diagnosing a Vascular Injury</vt:lpstr>
      <vt:lpstr>Interactive Question</vt:lpstr>
      <vt:lpstr>Damage Control Surgery Concepts -- Tourniquet</vt:lpstr>
      <vt:lpstr>Interactive Question</vt:lpstr>
      <vt:lpstr>Tourniquet</vt:lpstr>
      <vt:lpstr>Surgical Team Decisions/Discussion With Patient</vt:lpstr>
      <vt:lpstr>Perioperative </vt:lpstr>
      <vt:lpstr>Conduct of the Operation</vt:lpstr>
      <vt:lpstr>Interactive Question</vt:lpstr>
      <vt:lpstr>Postoperative Considerations</vt:lpstr>
      <vt:lpstr>Postoperative Considerations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2</cp:revision>
  <dcterms:created xsi:type="dcterms:W3CDTF">2023-06-13T19:11:29Z</dcterms:created>
  <dcterms:modified xsi:type="dcterms:W3CDTF">2023-06-13T20:07:28Z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