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90" r:id="rId39"/>
    <p:sldId id="306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2D49C-DA3D-46D2-BCDA-C5E94D1A5AAC}" v="2" dt="2023-07-25T13:26:36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 Doble, Paula S." userId="e4d26c7f-c60b-445e-a489-9d7c09a29dfd" providerId="ADAL" clId="{3B22D49C-DA3D-46D2-BCDA-C5E94D1A5AAC}"/>
    <pc:docChg chg="addSld delSld modSld">
      <pc:chgData name="Fernandez Doble, Paula S." userId="e4d26c7f-c60b-445e-a489-9d7c09a29dfd" providerId="ADAL" clId="{3B22D49C-DA3D-46D2-BCDA-C5E94D1A5AAC}" dt="2023-07-25T13:26:36.259" v="9"/>
      <pc:docMkLst>
        <pc:docMk/>
      </pc:docMkLst>
      <pc:sldChg chg="del">
        <pc:chgData name="Fernandez Doble, Paula S." userId="e4d26c7f-c60b-445e-a489-9d7c09a29dfd" providerId="ADAL" clId="{3B22D49C-DA3D-46D2-BCDA-C5E94D1A5AAC}" dt="2023-07-25T13:25:57.080" v="0" actId="47"/>
        <pc:sldMkLst>
          <pc:docMk/>
          <pc:sldMk cId="2377378842" sldId="283"/>
        </pc:sldMkLst>
      </pc:sldChg>
      <pc:sldChg chg="del">
        <pc:chgData name="Fernandez Doble, Paula S." userId="e4d26c7f-c60b-445e-a489-9d7c09a29dfd" providerId="ADAL" clId="{3B22D49C-DA3D-46D2-BCDA-C5E94D1A5AAC}" dt="2023-07-25T13:25:57.899" v="1" actId="47"/>
        <pc:sldMkLst>
          <pc:docMk/>
          <pc:sldMk cId="651890532" sldId="284"/>
        </pc:sldMkLst>
      </pc:sldChg>
      <pc:sldChg chg="del">
        <pc:chgData name="Fernandez Doble, Paula S." userId="e4d26c7f-c60b-445e-a489-9d7c09a29dfd" providerId="ADAL" clId="{3B22D49C-DA3D-46D2-BCDA-C5E94D1A5AAC}" dt="2023-07-25T13:25:58.538" v="2" actId="47"/>
        <pc:sldMkLst>
          <pc:docMk/>
          <pc:sldMk cId="336350807" sldId="285"/>
        </pc:sldMkLst>
      </pc:sldChg>
      <pc:sldChg chg="del">
        <pc:chgData name="Fernandez Doble, Paula S." userId="e4d26c7f-c60b-445e-a489-9d7c09a29dfd" providerId="ADAL" clId="{3B22D49C-DA3D-46D2-BCDA-C5E94D1A5AAC}" dt="2023-07-25T13:25:59.120" v="3" actId="47"/>
        <pc:sldMkLst>
          <pc:docMk/>
          <pc:sldMk cId="3696237708" sldId="286"/>
        </pc:sldMkLst>
      </pc:sldChg>
      <pc:sldChg chg="del">
        <pc:chgData name="Fernandez Doble, Paula S." userId="e4d26c7f-c60b-445e-a489-9d7c09a29dfd" providerId="ADAL" clId="{3B22D49C-DA3D-46D2-BCDA-C5E94D1A5AAC}" dt="2023-07-25T13:26:00.135" v="4" actId="47"/>
        <pc:sldMkLst>
          <pc:docMk/>
          <pc:sldMk cId="2275130857" sldId="287"/>
        </pc:sldMkLst>
      </pc:sldChg>
      <pc:sldChg chg="del">
        <pc:chgData name="Fernandez Doble, Paula S." userId="e4d26c7f-c60b-445e-a489-9d7c09a29dfd" providerId="ADAL" clId="{3B22D49C-DA3D-46D2-BCDA-C5E94D1A5AAC}" dt="2023-07-25T13:26:01.074" v="5" actId="47"/>
        <pc:sldMkLst>
          <pc:docMk/>
          <pc:sldMk cId="1468362623" sldId="288"/>
        </pc:sldMkLst>
      </pc:sldChg>
      <pc:sldChg chg="del">
        <pc:chgData name="Fernandez Doble, Paula S." userId="e4d26c7f-c60b-445e-a489-9d7c09a29dfd" providerId="ADAL" clId="{3B22D49C-DA3D-46D2-BCDA-C5E94D1A5AAC}" dt="2023-07-25T13:26:01.841" v="6" actId="47"/>
        <pc:sldMkLst>
          <pc:docMk/>
          <pc:sldMk cId="4117097931" sldId="289"/>
        </pc:sldMkLst>
      </pc:sldChg>
      <pc:sldChg chg="del">
        <pc:chgData name="Fernandez Doble, Paula S." userId="e4d26c7f-c60b-445e-a489-9d7c09a29dfd" providerId="ADAL" clId="{3B22D49C-DA3D-46D2-BCDA-C5E94D1A5AAC}" dt="2023-07-25T13:26:33.426" v="8" actId="47"/>
        <pc:sldMkLst>
          <pc:docMk/>
          <pc:sldMk cId="720121484" sldId="291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1982457805" sldId="299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482485521" sldId="300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1321493122" sldId="301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2428988094" sldId="302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492521791" sldId="303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1425598198" sldId="304"/>
        </pc:sldMkLst>
      </pc:sldChg>
      <pc:sldChg chg="add setBg">
        <pc:chgData name="Fernandez Doble, Paula S." userId="e4d26c7f-c60b-445e-a489-9d7c09a29dfd" providerId="ADAL" clId="{3B22D49C-DA3D-46D2-BCDA-C5E94D1A5AAC}" dt="2023-07-25T13:26:17.108" v="7"/>
        <pc:sldMkLst>
          <pc:docMk/>
          <pc:sldMk cId="1130767105" sldId="305"/>
        </pc:sldMkLst>
      </pc:sldChg>
      <pc:sldChg chg="add setBg">
        <pc:chgData name="Fernandez Doble, Paula S." userId="e4d26c7f-c60b-445e-a489-9d7c09a29dfd" providerId="ADAL" clId="{3B22D49C-DA3D-46D2-BCDA-C5E94D1A5AAC}" dt="2023-07-25T13:26:36.259" v="9"/>
        <pc:sldMkLst>
          <pc:docMk/>
          <pc:sldMk cId="3358141533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2D5A-E85C-4E49-9E18-3F0E29B3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A1E84-5E98-4383-90FB-625486A7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6912-4735-42C7-99D2-BCF66A13EC3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28F40-FF63-42DC-AE0C-682B76A6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E7602-3549-430A-B387-165CFC84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BEEE-A7A8-4926-A5BD-466E4F8E1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5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FBCBE-6012-4CEB-A548-C6DFD202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631C0-997C-4383-85BC-D82BD7995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65877-B926-4C69-8CE5-B4C8E2285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6912-4735-42C7-99D2-BCF66A13EC3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EF94B-3FE7-454A-A23D-5AADB7017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FF5E-D34D-4A30-953A-269FED01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BEEE-A7A8-4926-A5BD-466E4F8E1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528CF1-F04B-451A-AE79-71C8D1D1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1BEAB-63FC-4D82-BFA6-45B60BEE6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331AB-0AED-42DC-BE3A-A1917E5A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Post-ERCP Pancreatitis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45E7F-BF4A-4A30-AA8E-CB4FD29B1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4DC89-3F21-43FC-8E2D-80FEF466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Post-ERCP Pancreatitis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36D3C-C087-45DC-A1F1-4FDE97DB1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BCBEBB-D752-48FD-A6E4-A192ABD9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Might You Avoid ERCP?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7C2C3-22E9-4411-B370-FB24B2A2C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500B77-15E1-45D5-BCB7-0E1C9C62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Might You Avoid ERCP?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7E23D-6C4B-41A1-96CC-669ED9629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5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7D3C7-B4C1-42E3-9A5E-4B3FCE21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4F643-E321-456E-AB66-6E3AC8D3F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1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C85C8-15B4-4DC1-8EC9-0009E65E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9CD75-1A7F-4C5A-979A-CF7A63E2F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6513C-A247-47DE-A88F-E8624F64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Prophylactic Pancreatic Duct Stent and Post-ERCP Pancreatitis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4D2EC-B52A-4B4E-A156-8D9DE622F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0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E9376-BB16-4B3D-9A12-E0FE67AE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Prophylactic Pancreatic Duct Stent and Post-ERCP Pancreatitis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19CA0-FF85-4906-BABC-7D299439D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56093-6090-4676-9375-56363D9D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Prophylactic Pancreatic Duct Stent and Post-ERCP Pancreatitis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E2D3D-6A9D-4A75-87D4-8F4A729B6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2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E9F84-899C-4012-98AE-755993D1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Wire-Guided Cannulation Reduces Post-ERCP Pancreatitis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21D22-3BCC-480D-9895-82AB12C8D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D75718-1ABA-484A-908D-2A0D977C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BBF91-C3FB-49BA-9F0C-E7D92DDC8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013E5A-26D6-4D47-9DDC-98D7A881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Wire-Guided Cannulation Reduces Post-ERCP Pancreatitis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65468-C895-4CE1-BC7D-D90D60942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8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BA688-6F6B-440F-93A9-B9063B89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Wire-Guided Cannulation Reduces Post-ERCP Pancreatitis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DF106-D3EC-4A67-8CDA-925A80002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69890-A323-4572-901E-DB03DAE6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NSAIDs in Post-ERPC Pancreatitis Prevention</a:t>
            </a:r>
            <a:endParaRPr lang="en-US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11D91-2930-4E77-A055-8B3D4C4BF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9D7EF9-8A7C-4695-A301-05063DE8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NSAIDs in Unselected and High-Risk Patients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98477-5E49-4E50-954A-EFD575C13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4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4AD83-B1A0-46BF-B3FF-A6F48AC6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Aggressive Hydration to Prevent Post-ERCP Pancreatitis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DECB0-F7E1-4A6F-8691-DC9906746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31DC5-F48C-48CA-AE6D-C402129A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FLUYT Trial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C66FD-2421-4CE3-AC3F-40A1A5179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8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5076DA-3E72-4720-A830-334C32B5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SVI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157C2-9498-4164-AD6C-7F370E0F9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4FD5D-572E-424B-BBC2-0309F94E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4F740-D749-4F15-BB2D-079B5AE6B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8CCA71-FD78-4D5F-9BB1-FA5887F9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6D92F-DC91-405C-AE4C-7DD970459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5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590150-DA7D-415C-B00F-75674BDB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Preprocedural Strategies to Prevent Post-ERCP Pancreatitis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985CB-EBF0-4D3F-8003-24A42D803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8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602318-6D5A-4785-8B11-FBBB5E5F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78665-4960-46A7-8A51-A2F330591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7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C07121-9DED-486E-A82C-6926B957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During the Procedure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4A1B5-F9FE-4B67-98BA-774DB0A7E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B274E-2A91-48AA-AD19-CED749FD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During the Procedure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E5FB8-6A89-4E75-AC56-7E03BAB6D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8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CFD56E-BF38-4B35-98F2-5FEF668F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Postprocedural Strategies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787D2-2F34-4280-A7CE-DD247E736F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2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5C348F-9F99-4ADF-B25C-ACE13A6B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Guideline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5D142-9807-4DF7-BE51-9A7692BA3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8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F5FAC3-01E2-4CFC-BF95-922A44D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FE7F4-2A30-4DE6-9220-9D9BA1543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7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E70715-D5A7-426C-B298-B31A2511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FB7B2-E1DB-44FD-8447-8D65DBC7D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6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74409-67A1-4985-91EF-816BE465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Insights</a:t>
            </a:r>
            <a:br>
              <a:rPr lang="en-US"/>
            </a:br>
            <a:r>
              <a:rPr lang="en-US" sz="3100" i="1"/>
              <a:t>Where Do Guidelines and Practice Differ?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7F0F2-4BCD-4A4A-A2AF-E2B0CB101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41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69B41-2AC9-4435-9BCF-5F910FD7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Insights</a:t>
            </a:r>
            <a:br>
              <a:rPr lang="en-US"/>
            </a:br>
            <a:r>
              <a:rPr lang="en-US" sz="3100" i="1"/>
              <a:t>Talking to Your Patients About Post-ERCP Pancreatitis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A838C-0309-49C4-9D6D-EED481215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9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2ACDF-8F2D-42CA-9BC0-0D97001A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Insights</a:t>
            </a:r>
            <a:br>
              <a:rPr lang="en-US"/>
            </a:br>
            <a:r>
              <a:rPr lang="en-US" sz="3100" i="1"/>
              <a:t>Managing High-Risk Patients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52C84-B844-4F92-9648-66F400916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2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EDFA37-4665-40AD-99E5-902B516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Insights</a:t>
            </a:r>
            <a:br>
              <a:rPr lang="en-US"/>
            </a:br>
            <a:r>
              <a:rPr lang="en-US" sz="3100" i="1"/>
              <a:t>Managing High-Risk Patients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ECBE8-6237-4F10-9F98-F49CF8443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8FF5F0-228E-4880-90B8-A50D7DE4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How Big a Problem Is Post-ERCP Pancreatitis?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24C37-FEA7-4192-8CE2-02F8A8DE4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1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4B17CC-9F78-4433-8C94-2C194166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Insights</a:t>
            </a:r>
            <a:br>
              <a:rPr lang="en-US"/>
            </a:br>
            <a:r>
              <a:rPr lang="en-US" sz="3100" i="1"/>
              <a:t>Managing High-Risk Patients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41666-13E5-4EC9-A1E2-B8CC621C1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55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1C8C5-E4C0-466D-82E7-78D871E8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Insights</a:t>
            </a:r>
            <a:br>
              <a:rPr lang="en-US"/>
            </a:br>
            <a:r>
              <a:rPr lang="en-US" sz="3100" i="1"/>
              <a:t>Managing High-Risk Patients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877E7-073A-4F76-A570-75E40910A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0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F248D-283E-4C3D-9BE5-2DE3FD99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Communication With the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59B48-B789-4E15-8A08-4F869573A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3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AC265-8D3B-40DC-BB30-85E2F831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AF492-E4B0-4037-A86A-D6948759D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8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50E256-6D42-4E01-90B9-2CA27522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How Big a Problem Is Post-ERCP Pancreatitis?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129A-EBA2-4902-90D5-3DC252ADA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0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6EA642-608B-4AB8-B6A2-B92F126A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How Big a Problem Is Post-ERCP Pancreatitis?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C3812-BD9D-4CF5-BDD6-E5BEA3605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95EA6-7A65-4067-BC92-BC8910D9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How Big a Problem Is Post-ERCP Pancreatitis?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9757B-E9FB-4833-9D35-3E355B312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1A608-A6EC-4D12-9A63-BB81FF4E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 of Post-ERCP Pancreatitis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D75D6-D9D8-4BCB-8187-828DE7923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A8171-E5F9-46DF-8FBD-43A67441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 of Post-ERCP Pancreatitis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662F8-ED72-44E3-82C4-F89A157DD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7" ma:contentTypeDescription="Create a new document." ma:contentTypeScope="" ma:versionID="35b1068b373640f990f79da2735fe845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fddd812d2f4a1b3f2e92de68e2448d78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EEC691-6607-4C70-9CE3-BA0416D05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fe94e-f366-4a65-989e-8f23efc5054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32B1AC-1FAB-4531-9816-F35A49946E48}">
  <ds:schemaRefs>
    <ds:schemaRef ds:uri="http://purl.org/dc/terms/"/>
    <ds:schemaRef ds:uri="e93acf5f-f59b-46bb-8c22-2b43a486ab2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5efe94e-f366-4a65-989e-8f23efc5054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C42AC3-96F5-4E60-ACE6-180E9993D7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Widescreen</PresentationFormat>
  <Paragraphs>36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How Big a Problem Is Post-ERCP Pancreatitis?</vt:lpstr>
      <vt:lpstr>How Big a Problem Is Post-ERCP Pancreatitis?</vt:lpstr>
      <vt:lpstr>How Big a Problem Is Post-ERCP Pancreatitis?</vt:lpstr>
      <vt:lpstr>How Big a Problem Is Post-ERCP Pancreatitis?</vt:lpstr>
      <vt:lpstr>Pathophysiology of Post-ERCP Pancreatitis</vt:lpstr>
      <vt:lpstr>Pathophysiology of Post-ERCP Pancreatitis</vt:lpstr>
      <vt:lpstr>Risk Factors for Post-ERCP Pancreatitis</vt:lpstr>
      <vt:lpstr>Risk Factors for Post-ERCP Pancreatitis</vt:lpstr>
      <vt:lpstr>When Might You Avoid ERCP?</vt:lpstr>
      <vt:lpstr>When Might You Avoid ERCP?</vt:lpstr>
      <vt:lpstr>Thank you</vt:lpstr>
      <vt:lpstr>PowerPoint Presentation</vt:lpstr>
      <vt:lpstr>Prophylactic Pancreatic Duct Stent and Post-ERCP Pancreatitis</vt:lpstr>
      <vt:lpstr>Prophylactic Pancreatic Duct Stent and Post-ERCP Pancreatitis</vt:lpstr>
      <vt:lpstr>Prophylactic Pancreatic Duct Stent and Post-ERCP Pancreatitis</vt:lpstr>
      <vt:lpstr>Wire-Guided Cannulation Reduces Post-ERCP Pancreatitis</vt:lpstr>
      <vt:lpstr>Wire-Guided Cannulation Reduces Post-ERCP Pancreatitis</vt:lpstr>
      <vt:lpstr>Wire-Guided Cannulation Reduces Post-ERCP Pancreatitis</vt:lpstr>
      <vt:lpstr>NSAIDs in Post-ERPC Pancreatitis Prevention</vt:lpstr>
      <vt:lpstr>NSAIDs in Unselected and High-Risk Patients</vt:lpstr>
      <vt:lpstr>Aggressive Hydration to Prevent Post-ERCP Pancreatitis</vt:lpstr>
      <vt:lpstr>FLUYT Trial Results</vt:lpstr>
      <vt:lpstr>SVI Trial</vt:lpstr>
      <vt:lpstr>Thank you</vt:lpstr>
      <vt:lpstr>PowerPoint Presentation</vt:lpstr>
      <vt:lpstr>Preprocedural Strategies to Prevent Post-ERCP Pancreatitis</vt:lpstr>
      <vt:lpstr>During the Procedure</vt:lpstr>
      <vt:lpstr>During the Procedure</vt:lpstr>
      <vt:lpstr>Postprocedural Strategies</vt:lpstr>
      <vt:lpstr>Guideline Recommendations</vt:lpstr>
      <vt:lpstr>Thank you</vt:lpstr>
      <vt:lpstr>PowerPoint Presentation</vt:lpstr>
      <vt:lpstr>Expert Insights Where Do Guidelines and Practice Differ?</vt:lpstr>
      <vt:lpstr>Expert Insights Talking to Your Patients About Post-ERCP Pancreatitis</vt:lpstr>
      <vt:lpstr>Expert Insights Managing High-Risk Patients</vt:lpstr>
      <vt:lpstr>Expert Insights Managing High-Risk Patients</vt:lpstr>
      <vt:lpstr>Expert Insights Managing High-Risk Patients</vt:lpstr>
      <vt:lpstr>Expert Insights Managing High-Risk Patients</vt:lpstr>
      <vt:lpstr>Importance of Communication With the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2023-07-20T19:07:38Z</dcterms:created>
  <dcterms:modified xsi:type="dcterms:W3CDTF">2023-07-25T13:26:44Z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  <property fmtid="{D5CDD505-2E9C-101B-9397-08002B2CF9AE}" pid="3" name="MediaServiceImageTags">
    <vt:lpwstr/>
  </property>
</Properties>
</file>