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67B05-8AA3-4EA0-99EC-3354AF5C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CBE96-B80C-4322-A1AB-5C95AA32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0587-70B5-4003-ACB7-4560E2134E2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8F816-E713-442A-96E2-88E250F7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70E92-708E-49DF-AE74-CEE24036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0CCEF-7959-44DE-A3C5-6426FBC02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9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778F63-80BF-4E56-9115-D4CC45AC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9DB9D-BE3D-4FAA-B043-246684368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23EE9-C977-43BF-A7C5-A9E2DBE92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D0587-70B5-4003-ACB7-4560E2134E26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9495D-4735-4597-BB51-6664BE461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B6E95-D603-4D02-B64E-F5DB71FF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CCEF-7959-44DE-A3C5-6426FBC02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0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EC7DDE-F345-41C3-AADC-7E187550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1E5E3-8D1B-4B1E-A0D7-87EEE62407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2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7FF636-C24C-45F9-B54F-BC6923C9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What Is the Most Significant Physical Burden of CSU on</a:t>
            </a: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Daily Living? 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54E3F-D2D8-4755-9529-8611FBAA87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3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0CCF19-030E-49B3-BB91-BFD8E716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B5880-BA3D-4F14-A231-7C60D05153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3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7F0D12-5ED8-4834-926E-7CB3B1C7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Diagnoses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4B5B9-8DF9-48EC-BFA0-FB1FB658E3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8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CDE4CD-A9C0-4BEE-A7F3-6947C740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CSU Treatment Algorithm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B73D64-C5D7-48CB-AF28-9AA7AAE4C5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64A076-0B40-4C0D-929A-31BF1884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When to Escalate Treatment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783DAB-F332-42C1-93AB-0AD366B9DF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5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2A3626-E134-48EA-8F70-D00CDCB7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Dupilumab in CSU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480F05-7DAD-4EAF-A645-F8DD3D6A2B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3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D90BCE-4F7A-4214-BC26-51E0B4C2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Ligelizumab in CSU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039D2-5CFB-476C-960B-D9A8B79D4A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3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89FDEB09DBF468A85022D33D3851D" ma:contentTypeVersion="17" ma:contentTypeDescription="Create a new document." ma:contentTypeScope="" ma:versionID="2439866484bbad4f57eb3d233ab32eb3">
  <xsd:schema xmlns:xsd="http://www.w3.org/2001/XMLSchema" xmlns:xs="http://www.w3.org/2001/XMLSchema" xmlns:p="http://schemas.microsoft.com/office/2006/metadata/properties" xmlns:ns2="c6b9fc7e-a6e4-40e7-be14-2cd3f32037cf" xmlns:ns3="e93acf5f-f59b-46bb-8c22-2b43a486ab2c" targetNamespace="http://schemas.microsoft.com/office/2006/metadata/properties" ma:root="true" ma:fieldsID="62abfe3dd680223401e1522d3940c1dc" ns2:_="" ns3:_="">
    <xsd:import namespace="c6b9fc7e-a6e4-40e7-be14-2cd3f32037c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9fc7e-a6e4-40e7-be14-2cd3f32037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b9fc7e-a6e4-40e7-be14-2cd3f32037cf">
      <Terms xmlns="http://schemas.microsoft.com/office/infopath/2007/PartnerControls"/>
    </lcf76f155ced4ddcb4097134ff3c332f>
    <TaxCatchAll xmlns="e93acf5f-f59b-46bb-8c22-2b43a486ab2c" xsi:nil="true"/>
  </documentManagement>
</p:properties>
</file>

<file path=customXml/itemProps1.xml><?xml version="1.0" encoding="utf-8"?>
<ds:datastoreItem xmlns:ds="http://schemas.openxmlformats.org/officeDocument/2006/customXml" ds:itemID="{161D768D-0631-4045-A783-BBDA8950B3CE}"/>
</file>

<file path=customXml/itemProps2.xml><?xml version="1.0" encoding="utf-8"?>
<ds:datastoreItem xmlns:ds="http://schemas.openxmlformats.org/officeDocument/2006/customXml" ds:itemID="{B2BDDD1B-47E6-444E-AD42-DC9B9F9DFEAC}"/>
</file>

<file path=customXml/itemProps3.xml><?xml version="1.0" encoding="utf-8"?>
<ds:datastoreItem xmlns:ds="http://schemas.openxmlformats.org/officeDocument/2006/customXml" ds:itemID="{2AAE9878-ABA5-4FA2-B3AF-DA14AC0FCC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What Is the Most Significant Physical Burden of CSU on Daily Living? </vt:lpstr>
      <vt:lpstr>Patient Assessment</vt:lpstr>
      <vt:lpstr>Differential Diagnoses</vt:lpstr>
      <vt:lpstr>CSU Treatment Algorithm</vt:lpstr>
      <vt:lpstr>When to Escalate Treatment</vt:lpstr>
      <vt:lpstr>Dupilumab in CSU</vt:lpstr>
      <vt:lpstr>Ligelizumab in CSU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1</cp:revision>
  <dcterms:created xsi:type="dcterms:W3CDTF">2023-08-29T13:46:14Z</dcterms:created>
  <dcterms:modified xsi:type="dcterms:W3CDTF">2023-08-29T13:46:14Z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0x01010004089FDEB09DBF468A85022D33D3851D</vt:lpwstr>
  </property>
</Properties>
</file>