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BE61-4CA3-4DC2-8248-46F815DD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D747A-913F-4173-8F41-F211A5D4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82D3-7F90-480B-9CF6-96780F46708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54CF7-71E3-4256-8C55-27FD8D1D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EDD55-0EF6-4738-9C97-351E0CA9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5076-3154-4F1D-8F66-9B92F0C1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5EDB8-FBD0-476A-9C81-D4048DF2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7E71F-FED5-42D2-BCF3-08298FE61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0AC3-C439-45F6-892D-516604386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82D3-7F90-480B-9CF6-96780F46708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73E3-D41B-45C5-A5D4-D9BC52551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1BA2-B9EC-4B10-81F1-B40085311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5076-3154-4F1D-8F66-9B92F0C1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A4FF6-2ACE-40D6-BA85-7C00851B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41683-40E4-492B-8399-69805D758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3BC2BF-9E2A-4EF2-B6C4-EB9005AA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Prevention Strategies</a:t>
            </a:r>
            <a:br>
              <a:rPr lang="en-US" altLang="en-US"/>
            </a:br>
            <a:r>
              <a:rPr lang="en-US" altLang="en-US" sz="3100" i="1"/>
              <a:t>Expert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36297-29B5-4913-9A68-592B35C92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3CE00-4380-4DD9-8E0E-1B3A8840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Resilience</a:t>
            </a:r>
            <a:br>
              <a:rPr lang="en-GB"/>
            </a:br>
            <a:r>
              <a:rPr lang="en-GB" sz="3100" i="1"/>
              <a:t>Underlying Mechanisms of Neurobiology and Psychosocial Factors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CFF40-5415-4200-A307-D940FA139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CCCB0-1511-40A7-BCBB-08378BE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Kids Sleep Better With Parental Support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E7990-779A-45B4-8C80-FBBEFA2E8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F243F-4E21-4A72-A474-40114C9C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Signs and Symptoms: How to Manage</a:t>
            </a:r>
            <a:br>
              <a:rPr lang="en-GB"/>
            </a:br>
            <a:r>
              <a:rPr lang="en-GB" sz="3100" i="1"/>
              <a:t>Expert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A0FE1-E40C-4593-88BD-C6C27C528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1FF7C-440F-4932-B363-4A50DED0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Excessive Screen Time Worsens 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D631C-E106-4EA5-9CD4-8B658EB2F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2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5D0ED-4F5D-461C-BA5C-5B715DB8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Warning Signs</a:t>
            </a:r>
            <a:br>
              <a:rPr lang="en-GB"/>
            </a:br>
            <a:r>
              <a:rPr lang="en-GB" sz="3100" i="1"/>
              <a:t>Expert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AA5BC-FA7A-414C-BB10-6E5EA446C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73EE4-1F2D-41EA-BC2F-625714C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Warning Signs</a:t>
            </a:r>
            <a:br>
              <a:rPr lang="en-GB"/>
            </a:br>
            <a:r>
              <a:rPr lang="en-GB" sz="3100" i="1"/>
              <a:t>Expert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EF43F-3F26-45DB-9DF7-BB8F4476C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2CA3B-2133-4BA9-B4CF-50D27641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Resilience Is Important for All</a:t>
            </a:r>
            <a:br>
              <a:rPr lang="en-US"/>
            </a:br>
            <a:r>
              <a:rPr lang="en-US" sz="3100" i="1"/>
              <a:t>Patients and Caregivers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5FA26-820B-45AB-A57C-8CF024ED1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B85BAC-6EAC-4654-BE66-DB6CC673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BB496-FF18-4188-B2F4-9988F8AC8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7E2AC-A9F6-4E22-A251-82EECCA7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Disruption in the School and Social Environment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F586C-3649-4530-9F05-0DBE0864A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7B8C0-8698-46CC-8233-13FD4BFD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Depression Is Getting Worse Over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CEFC7-9BD5-4689-AA80-C97EB73F6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56A61-4009-4E54-821F-47BC990C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0606-72F2-42CD-B6E8-D6956BA09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BFA32-C2D5-437C-B1D3-8E981D8E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Functional Connectivity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854FC-1653-4364-9767-A34A4DBD5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8E36E-803E-4D7F-9914-8A1FABAA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Life Events Strengthen Amygdala-OFC Connectivity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C94D0-09F8-4438-A00B-4EF3F397C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C29B6-148A-415D-B4C9-47CBE925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Positive Life Events</a:t>
            </a:r>
            <a:br>
              <a:rPr lang="en-GB"/>
            </a:br>
            <a:r>
              <a:rPr lang="en-GB" sz="3100" i="1"/>
              <a:t>Expert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3D482-C7FE-4590-B96F-03C3364CF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5F070-EEC4-4955-8697-8B8244D1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Resilience in Adolescent Females With Family Risk of MDD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6E0A5-E0B8-4727-B220-F1CB11388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4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AE3BD5-4963-4F89-877D-1FA50F84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Resilience in Adolescent Females With Family Risk of MDD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6309E-4AD2-4F86-8BA4-B02F57E05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F9FA303F5644B8F7A95DB2C8F2E24" ma:contentTypeVersion="16" ma:contentTypeDescription="Create a new document." ma:contentTypeScope="" ma:versionID="59dffa5102028e102c7e5ec1bae61fa4">
  <xsd:schema xmlns:xsd="http://www.w3.org/2001/XMLSchema" xmlns:xs="http://www.w3.org/2001/XMLSchema" xmlns:p="http://schemas.microsoft.com/office/2006/metadata/properties" xmlns:ns2="8fda87bb-9c5f-4064-8057-caf8451ff78a" xmlns:ns3="e93acf5f-f59b-46bb-8c22-2b43a486ab2c" targetNamespace="http://schemas.microsoft.com/office/2006/metadata/properties" ma:root="true" ma:fieldsID="a8792b18349c173721e03b6de67707b8" ns2:_="" ns3:_="">
    <xsd:import namespace="8fda87bb-9c5f-4064-8057-caf8451ff78a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a87bb-9c5f-4064-8057-caf8451ff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da87bb-9c5f-4064-8057-caf8451ff78a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8EF4CC4E-B56B-4E94-8E47-DF77909F0338}"/>
</file>

<file path=customXml/itemProps2.xml><?xml version="1.0" encoding="utf-8"?>
<ds:datastoreItem xmlns:ds="http://schemas.openxmlformats.org/officeDocument/2006/customXml" ds:itemID="{5490123F-6670-43AF-A1D0-230C6A3F13E9}"/>
</file>

<file path=customXml/itemProps3.xml><?xml version="1.0" encoding="utf-8"?>
<ds:datastoreItem xmlns:ds="http://schemas.openxmlformats.org/officeDocument/2006/customXml" ds:itemID="{E07A4D62-CCDD-4BEF-AF3E-5D928A06D11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Disruption in the School and Social Environment</vt:lpstr>
      <vt:lpstr>Depression Is Getting Worse Over Time</vt:lpstr>
      <vt:lpstr>Q&amp;A</vt:lpstr>
      <vt:lpstr>Functional Connectivity</vt:lpstr>
      <vt:lpstr>Positive Life Events Strengthen Amygdala-OFC Connectivity</vt:lpstr>
      <vt:lpstr>Positive Life Events Expert Perspective</vt:lpstr>
      <vt:lpstr>Resilience in Adolescent Females With Family Risk of MDD</vt:lpstr>
      <vt:lpstr>Resilience in Adolescent Females With Family Risk of MDD</vt:lpstr>
      <vt:lpstr>Prevention Strategies Expert Perspective</vt:lpstr>
      <vt:lpstr>Resilience Underlying Mechanisms of Neurobiology and Psychosocial Factors</vt:lpstr>
      <vt:lpstr>Kids Sleep Better With Parental Support</vt:lpstr>
      <vt:lpstr>Signs and Symptoms: How to Manage Expert Perspective</vt:lpstr>
      <vt:lpstr>Excessive Screen Time Worsens Cognition</vt:lpstr>
      <vt:lpstr>Warning Signs Expert Perspective</vt:lpstr>
      <vt:lpstr>Warning Signs Expert Perspective</vt:lpstr>
      <vt:lpstr>Resilience Is Important for All Patients and Caregivers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2023-08-30T13:56:04Z</dcterms:created>
  <dcterms:modified xsi:type="dcterms:W3CDTF">2023-08-30T13:56:04Z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0x0101002B7F9FA303F5644B8F7A95DB2C8F2E24</vt:lpwstr>
  </property>
</Properties>
</file>