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E2B50-CDAE-4651-9C7A-160288A98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F08FF5-1890-4BBF-A363-84CB5CEEC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218B0-EC37-4616-BD29-D2229FD5132A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012B66-B84D-498B-AE5B-D51DD904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7AB254-3A7E-411D-819D-E43D230A6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471FD-EFB6-4AC0-841A-BCAF8CE54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78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4B8CB9-6D92-47D7-8465-DC785C47F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A9DD3D-2796-4930-B1EE-5C64D1306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E6F23-AA4C-408C-B7DE-FA6157FD05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218B0-EC37-4616-BD29-D2229FD5132A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183D6-8720-4905-BBCE-90D3D8EFFE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FB19B-88A1-4549-8BC3-3E65F634A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471FD-EFB6-4AC0-841A-BCAF8CE54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6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6DA22E0-0D68-4A26-BF8A-24814B45B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0BAF9C-9618-4A16-B8C8-AAB263E9D1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891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BE49CF2-F895-4F1E-BC0A-CB8020533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Who’s at Risk for Hypoglycemia? (cont)</a:t>
            </a:r>
            <a:br>
              <a:rPr lang="en-US"/>
            </a:br>
            <a:r>
              <a:rPr lang="en-US" sz="3100" i="1"/>
              <a:t>Situational Factors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819606-EA42-482B-8108-45EE41F43C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478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2C5A7E4-1C16-49ED-842B-8FABB5D8F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Symptoms of Hypoglycemia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98E550-46DE-4BE6-9B3D-51D421BD63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464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37E6B2C-91D2-4FBD-85B9-05A905F0F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Treatment of Hypoglycemia</a:t>
            </a:r>
            <a:endParaRPr lang="en-US" sz="4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24FF84-795C-485A-9045-E383AF9F4E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285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C3717DA-6CC9-4AEF-BCE2-89D7CF6BE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oboto Condensed"/>
                <a:ea typeface="Roboto Condensed"/>
                <a:cs typeface="Roboto Condensed"/>
              </a:rPr>
              <a:t>Some Patients Will Not Respond to the Rule of 15</a:t>
            </a:r>
            <a:br>
              <a:rPr lang="en-US">
                <a:latin typeface="Roboto Condensed"/>
                <a:ea typeface="Roboto Condensed"/>
                <a:cs typeface="Roboto Condensed"/>
              </a:rPr>
            </a:br>
            <a:r>
              <a:rPr lang="en-US" sz="3100" i="1">
                <a:latin typeface="Roboto Condensed"/>
                <a:ea typeface="Roboto Condensed"/>
                <a:cs typeface="Roboto Condensed"/>
              </a:rPr>
              <a:t>Expert Perspectives</a:t>
            </a:r>
            <a:endParaRPr lang="en-US" i="1">
              <a:latin typeface="Roboto Condensed"/>
              <a:ea typeface="Roboto Condensed"/>
              <a:cs typeface="Roboto Condense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9524B1-25AF-40D2-91E7-3350A46282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656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E3F62ED-E4CD-4962-A931-BFE84B4DB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Glucagon Indication for Use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B74394-C543-4D00-A486-A99D31D0DA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14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8B9518D-8D92-451F-A4CD-45066FDFF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Glucagon Products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3621AB-1721-4706-85DF-C0195D7906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744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0B19D48-BD7D-465F-BC5C-F2353459F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Treatment of Hypoglycemia (cont)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ABDFAD-9E9B-4097-990C-96714F9ACD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24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EBD9779-D58D-497E-9010-004A2190F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You Can Be the Last Touchpoint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0DDFD2-29A7-4EB1-BE13-7F4C456A1B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21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62CEA82-E514-4DBA-90CD-FBA6B53B0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Risk vs Benefit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303601-E88C-4484-B9EB-417730C7F5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13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EA4DF11-811D-4C1B-94AE-656C2488E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Glucagon Recommendations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70B27A-9016-4D60-88E9-AE873DD9E4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262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922EEE5-4301-4BFE-8C03-22E9A71BF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/>
              <a:t>Hypoglycemia Can Happen to </a:t>
            </a:r>
            <a:r>
              <a:rPr lang="en-US"/>
              <a:t>Patients with Type 1 and</a:t>
            </a:r>
            <a:br>
              <a:rPr lang="en-US"/>
            </a:br>
            <a:r>
              <a:rPr lang="en-US"/>
              <a:t>Type 2</a:t>
            </a:r>
            <a:r>
              <a:rPr lang="en-US" sz="3600" b="0"/>
              <a:t> Diabetes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3B09E6-541C-4159-93F2-93AE710710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5387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ED9CEA8-5721-44DC-9BE9-17239A516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noProof="0"/>
              <a:t>Taking Action to Prevent a Catastrophic Hypoglycemic Event</a:t>
            </a:r>
            <a:endParaRPr lang="en-US" sz="3200" i="1" noProof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1F3181-6476-4568-91E7-2621DC0C39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234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2E4BA4F-75AA-47C7-9497-47654EA89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Case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B5F4D7-A018-4901-9A3A-081C1EC0F4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2261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181CC29-058B-49FA-A67F-A6BABE734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Case (cont)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3BBD48-AB45-49CC-82F7-5913E8176E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5865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A06346F-2645-48FC-8923-662D87448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Takeaways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C81B99-C91E-4DC6-8C26-3544EB28EE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8171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0C08B19-9AC6-4D9B-B2EC-B890E5ECC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2EC41D-C8A9-4B57-9F78-0191DCA6D7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332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3C5FCFE-7CCB-4466-962C-F8A94A218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Complications Associated With Hypoglycemia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75FE28-FF73-4958-9449-7964369E2F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46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08F4F0B-7C6E-4EEE-B9A7-7C97E9879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Classification of Hypoglycemia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299B55-7276-4A6F-9C4D-FF4AC42E8F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4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1C5820-E12C-463E-978B-5D3202193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Classification of Hypoglycemia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E59417-7C65-4D0F-9B90-92A3EEAF9A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628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8FE830C-A33F-427A-8E5A-8DF85EBBC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Classification of Hypoglycemia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27CDB5-2280-46F8-AC5B-FC620A3B98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147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A845D4D-DB01-46BF-92D9-BC86FE89E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You Can Be the Last Touchpoint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58106F-C076-430B-9513-B5A4F3A7BB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869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74C8441-146A-4A73-8276-B672D2C3B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Who’s at Risk for Hypoglycemia?</a:t>
            </a:r>
            <a:br>
              <a:rPr lang="en-US"/>
            </a:br>
            <a:r>
              <a:rPr lang="en-US" sz="3100" i="1"/>
              <a:t>Patient Factors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F02082-2287-4412-87AD-833FB65B57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976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D047991-9ACD-4104-8129-65644DA75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Who’s at Risk for Hypoglycemia? (cont)</a:t>
            </a:r>
            <a:br>
              <a:rPr lang="en-US"/>
            </a:br>
            <a:r>
              <a:rPr lang="en-US" sz="3100" i="1"/>
              <a:t>Patient Factors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83AA25-1E69-4834-9E2A-7172837907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958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0EF90A0AF42A4EA1D61DED29269345" ma:contentTypeVersion="13" ma:contentTypeDescription="Create a new document." ma:contentTypeScope="" ma:versionID="00a13498359d820650ce0f9c2205f659">
  <xsd:schema xmlns:xsd="http://www.w3.org/2001/XMLSchema" xmlns:xs="http://www.w3.org/2001/XMLSchema" xmlns:p="http://schemas.microsoft.com/office/2006/metadata/properties" xmlns:ns2="5327e052-5fc3-4b35-adee-71b80f955724" xmlns:ns3="e93acf5f-f59b-46bb-8c22-2b43a486ab2c" targetNamespace="http://schemas.microsoft.com/office/2006/metadata/properties" ma:root="true" ma:fieldsID="41101e859f2d0b2ba75f1519fe6f8c95" ns2:_="" ns3:_="">
    <xsd:import namespace="5327e052-5fc3-4b35-adee-71b80f955724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27e052-5fc3-4b35-adee-71b80f9557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acf5f-f59b-46bb-8c22-2b43a486ab2c" xsi:nil="true"/>
    <lcf76f155ced4ddcb4097134ff3c332f xmlns="5327e052-5fc3-4b35-adee-71b80f95572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376FF83-12E5-4536-9CBC-2F36BB29619B}"/>
</file>

<file path=customXml/itemProps2.xml><?xml version="1.0" encoding="utf-8"?>
<ds:datastoreItem xmlns:ds="http://schemas.openxmlformats.org/officeDocument/2006/customXml" ds:itemID="{98BED28F-8769-4195-B3C4-877959BEF3AB}"/>
</file>

<file path=customXml/itemProps3.xml><?xml version="1.0" encoding="utf-8"?>
<ds:datastoreItem xmlns:ds="http://schemas.openxmlformats.org/officeDocument/2006/customXml" ds:itemID="{A206EEF7-7EC0-481F-B3BF-2EF4A6B1FF2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</Words>
  <Application>Microsoft Office PowerPoint</Application>
  <PresentationFormat>Widescreen</PresentationFormat>
  <Paragraphs>22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Roboto Condensed</vt:lpstr>
      <vt:lpstr>Office Theme</vt:lpstr>
      <vt:lpstr>PowerPoint Presentation</vt:lpstr>
      <vt:lpstr>Hypoglycemia Can Happen to Patients with Type 1 and Type 2 Diabetes</vt:lpstr>
      <vt:lpstr>Complications Associated With Hypoglycemia</vt:lpstr>
      <vt:lpstr>Classification of Hypoglycemia</vt:lpstr>
      <vt:lpstr>Classification of Hypoglycemia</vt:lpstr>
      <vt:lpstr>Classification of Hypoglycemia</vt:lpstr>
      <vt:lpstr>You Can Be the Last Touchpoint</vt:lpstr>
      <vt:lpstr>Who’s at Risk for Hypoglycemia? Patient Factors</vt:lpstr>
      <vt:lpstr>Who’s at Risk for Hypoglycemia? (cont) Patient Factors</vt:lpstr>
      <vt:lpstr>Who’s at Risk for Hypoglycemia? (cont) Situational Factors</vt:lpstr>
      <vt:lpstr>Symptoms of Hypoglycemia</vt:lpstr>
      <vt:lpstr>Treatment of Hypoglycemia</vt:lpstr>
      <vt:lpstr>Some Patients Will Not Respond to the Rule of 15 Expert Perspectives</vt:lpstr>
      <vt:lpstr>Glucagon Indication for Use</vt:lpstr>
      <vt:lpstr>Glucagon Products</vt:lpstr>
      <vt:lpstr>Treatment of Hypoglycemia (cont)</vt:lpstr>
      <vt:lpstr>You Can Be the Last Touchpoint</vt:lpstr>
      <vt:lpstr>Risk vs Benefit</vt:lpstr>
      <vt:lpstr>Glucagon Recommendations</vt:lpstr>
      <vt:lpstr>Taking Action to Prevent a Catastrophic Hypoglycemic Event</vt:lpstr>
      <vt:lpstr>Patient Case</vt:lpstr>
      <vt:lpstr>Patient Case (cont)</vt:lpstr>
      <vt:lpstr>Key Takeaways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Fernandez Doble, Paula S.</dc:creator>
  <cp:lastModifiedBy>Fernandez Doble, Paula S.</cp:lastModifiedBy>
  <cp:revision>1</cp:revision>
  <dcterms:created xsi:type="dcterms:W3CDTF">2023-09-13T20:13:46Z</dcterms:created>
  <dcterms:modified xsi:type="dcterms:W3CDTF">2023-09-13T20:13:46Z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0x010100320EF90A0AF42A4EA1D61DED29269345</vt:lpwstr>
  </property>
</Properties>
</file>