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8022C-76BC-2776-BD03-A82240B51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F39588-D62E-F3EE-831A-AD10AAB37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C7BE-DB64-48D4-9ABC-AFE04F3DF43F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96C621-26CE-3944-F02B-72BD33DAB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2F37D-0601-A1F3-4BA3-60366437D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E38D5-199D-4D1D-A5C4-C13F4A165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64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FAA5F3-E524-494A-8FAD-4CEA17DD5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D658E9-DE32-2C8E-CAAC-9BCF1D4708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36B29-1B73-2D5A-9929-F69D19E9F7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1C7BE-DB64-48D4-9ABC-AFE04F3DF43F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7FDC7-51D3-A350-6DC2-F99A1D8443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475345-F15C-BFFD-0BEB-C81DAA54CC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E38D5-199D-4D1D-A5C4-C13F4A165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88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6CB26C7-C55D-1CEF-210A-3C88C7470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51D17B-6596-DF71-C1ED-8F7219002A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530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C405621-15C0-C230-381B-1825720FC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1: Priya</a:t>
            </a:r>
            <a:br>
              <a:rPr lang="en-US"/>
            </a:br>
            <a:r>
              <a:rPr lang="en-US" sz="3100" i="1"/>
              <a:t>Let’s Review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599413-9196-83F9-3722-58C4CD1D99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605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7BF741-2BBC-EB0E-D6DE-7E624BA34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Treatment Approaches for IBS-C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9A8721-96EE-53B8-AD19-0E74C7DB88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72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FCFBD68-30C9-BE14-5DC6-E1A3994C1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Overview of OTC Treatments in IBS-C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F93C6C-5AB8-6FF7-9800-AC766E0672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950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B4F491D-1CBE-AD41-2E58-2CC6B5009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Overview of OTC Treatments in IBS-C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79320B-B8D4-4FB0-D609-9E0C3EBF05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076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53E2CD5-E340-7360-538A-D8245FC80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Overview of OTC Treatments in IBS-C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A6151E-0218-A4A8-FD0E-6ADF36C7FC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71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D4375F-F88A-5EA6-3DB9-5EA0ADDD5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FDA-Approved Prescription Medications for IBS-C and Chronic Idiopathic Constipation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CCCBBD-2758-3168-FFD6-CB9F7F9110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144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9E323E7-A33E-573B-C789-0718EBF2C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Prescription Secretagogues for IBS-C</a:t>
            </a:r>
            <a:br>
              <a:rPr lang="en-GB"/>
            </a:br>
            <a:r>
              <a:rPr lang="en-GB" sz="3100" i="1"/>
              <a:t>Indications and Dosing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9C8999-AF82-74FE-A953-3DA75178B6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15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0CE2D2E-C648-0359-B764-996A8FBEB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 Discussion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BD79DD-2E1A-A0D2-1D4F-43BD228B77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590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CF1931F-C3D3-99EC-C168-A2AE27588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Patient-Centered Care in IBS</a:t>
            </a:r>
            <a:br>
              <a:rPr lang="en-US"/>
            </a:br>
            <a:r>
              <a:rPr lang="en-US" sz="3100" i="1"/>
              <a:t>Discussion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50E797-5C3D-9EEB-F64A-344269E056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71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93F2719-B832-BB26-FE0F-B9F94E7D1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IBS and Shared Decision-Making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443EAA-4697-A4C1-0693-1A03208886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837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9311164-29FD-E574-A6D3-4DC35690E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9D0208-E5FF-302E-DE36-59419F3B50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071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10BB88-957A-CEB8-7E30-52C230EBF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2</a:t>
            </a:r>
            <a:br>
              <a:rPr lang="en-US"/>
            </a:br>
            <a:r>
              <a:rPr lang="en-US" sz="3100" i="1"/>
              <a:t>Simon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61326D-3421-83FA-4FF0-CC21F5CFAC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358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C603000-1A6B-73F4-EC92-9B803A74B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Appropriate Use of Diagnostic Testing by IBS Subtypes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30994E-01A8-6A53-844D-21288CC855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807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B9E395D-C6F8-B04C-E24F-6BB61E4FB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Categories of IBS-D Therapies by MOA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171D13-CE3A-D1D6-AA8D-FB72447376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639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9805D8B-B407-7232-E356-94919F5E1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FODMAPs in IBS</a:t>
            </a:r>
            <a:br>
              <a:rPr lang="en-US" altLang="en-US"/>
            </a:br>
            <a:r>
              <a:rPr lang="en-US" altLang="en-US" sz="2900" i="1"/>
              <a:t>(Fermentable Oligosaccharides, Disaccharides, Monosaccharides, and Polyols)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3F25B4-F615-5E68-331C-ED8BEFEB43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998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D32DA5A-22AD-55DA-9D21-AB3C0D8DE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Rifaximin</a:t>
            </a:r>
            <a:endParaRPr lang="en-US" altLang="en-US" sz="3200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9EAEA3-1CF8-DDEC-C397-95C3169CBD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4393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275C490-60CE-5A2D-64DA-E71605FAE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Eluxadoline</a:t>
            </a:r>
            <a:endParaRPr lang="en-US" altLang="en-US" sz="3200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9C2C33-CC41-9D6E-D436-F6F3D86F87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9798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4AB022E-B0FB-7434-C66D-80A5E6BEB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Complementary and Adjunctive Treatments for IBS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7D07E6-C173-8F48-962B-850BA03DD8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3845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52DFCBE-3B1A-621B-309E-6D4AAFA1B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Probiotics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A9C5C9-A245-BE5F-530D-9694A1E3A2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001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377BA79-295D-4834-385D-F3C416320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Antidepressants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CFF2C3-23AE-90E9-24AF-A449B726DA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9257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9EFD2FB-FC68-B3EB-13F7-765CF82A9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Psychological Therapies Improve IBS Symptoms</a:t>
            </a:r>
            <a:endParaRPr lang="en-US" altLang="en-US" sz="3200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77F017-F7AF-22D9-B293-09FAC39A67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864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91D4DEB-6886-5B98-C9B9-7C403DAD6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Prevalence and Burden of IBS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C244AE-99D5-2142-A97E-88C18B7A23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2909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F9129FC-8825-FDCC-CC0F-F10719BD0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Cognitive Behavioral Digital Products Specifically for IBS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7E3294-8FEB-2BB7-6B33-CEEE213820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261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AC279F1-1F5C-5464-DE3F-840C52548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Concluding Remarks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FC2CAC-49E7-C63F-42CA-040F44CDD0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037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9F88BE8-96D6-0078-4663-7CD041172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Concluding Remarks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F4D4C4-9DBD-6710-C7D4-EFA94C22DA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2202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499FA36-BB53-F0BB-CD8A-59B7789FF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EC5427-2B5A-101C-F25B-22EF86692D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804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5EE67A-3D81-1246-E560-D3410EB97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1 Presentation</a:t>
            </a:r>
            <a:br>
              <a:rPr lang="en-US"/>
            </a:br>
            <a:r>
              <a:rPr lang="en-US" sz="3100" i="1"/>
              <a:t>Priya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EF838F-02F9-E3B2-01A3-E637AD8EAA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354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EA7FFE-80B9-47E7-8C38-681C44E19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Making a Positive Diagnosis of IBS</a:t>
            </a:r>
            <a:br>
              <a:rPr lang="en-GB"/>
            </a:br>
            <a:r>
              <a:rPr lang="en-GB" sz="3100" i="1"/>
              <a:t>5 Key Features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43F22B-63F4-0C16-938D-9F82FFD199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25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0F7EE6E-2890-27ED-A298-884B7E696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Rome IV Diagnostic Criteria for IBS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15BC47-F2A7-FC33-07CF-DC62A652AD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79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8DE67D5-B818-84B2-84DA-BFF073029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Alarm Features for Organic Disorders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477206-1377-00B8-7A8B-B1132D1B8D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420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0DAA6A-2ED8-1F0B-B9D8-C77BD2D73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Appropriate Use of Diagnostic Testing by IBS Subtypes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157293-54D3-724A-5339-5F932249A5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601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0E0A3B6-C241-6748-252B-A4FD0AE7E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Appropriate Use of Diagnostic Testing by IBS Subtypes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6AE0A8-EB63-7DCD-7260-62C266EE05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620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135A9315EE2A4B9EE6D2C3F5C19B49" ma:contentTypeVersion="17" ma:contentTypeDescription="Create a new document." ma:contentTypeScope="" ma:versionID="35b1068b373640f990f79da2735fe845">
  <xsd:schema xmlns:xsd="http://www.w3.org/2001/XMLSchema" xmlns:xs="http://www.w3.org/2001/XMLSchema" xmlns:p="http://schemas.microsoft.com/office/2006/metadata/properties" xmlns:ns2="45efe94e-f366-4a65-989e-8f23efc5054f" xmlns:ns3="e93acf5f-f59b-46bb-8c22-2b43a486ab2c" targetNamespace="http://schemas.microsoft.com/office/2006/metadata/properties" ma:root="true" ma:fieldsID="fddd812d2f4a1b3f2e92de68e2448d78" ns2:_="" ns3:_="">
    <xsd:import namespace="45efe94e-f366-4a65-989e-8f23efc5054f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efe94e-f366-4a65-989e-8f23efc505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acf5f-f59b-46bb-8c22-2b43a486ab2c" xsi:nil="true"/>
    <lcf76f155ced4ddcb4097134ff3c332f xmlns="45efe94e-f366-4a65-989e-8f23efc5054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32D4CA7-697C-4068-992D-3FD55D307E77}"/>
</file>

<file path=customXml/itemProps2.xml><?xml version="1.0" encoding="utf-8"?>
<ds:datastoreItem xmlns:ds="http://schemas.openxmlformats.org/officeDocument/2006/customXml" ds:itemID="{702FFE5A-306A-4ADF-B5FB-21C9FE60BD8F}"/>
</file>

<file path=customXml/itemProps3.xml><?xml version="1.0" encoding="utf-8"?>
<ds:datastoreItem xmlns:ds="http://schemas.openxmlformats.org/officeDocument/2006/customXml" ds:itemID="{13F8D748-C998-46BF-8B0D-EAB88E75975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</Words>
  <Application>Microsoft Office PowerPoint</Application>
  <PresentationFormat>Widescreen</PresentationFormat>
  <Paragraphs>30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Prevalence and Burden of IBS</vt:lpstr>
      <vt:lpstr>Case 1 Presentation Priya</vt:lpstr>
      <vt:lpstr>Making a Positive Diagnosis of IBS 5 Key Features</vt:lpstr>
      <vt:lpstr>Rome IV Diagnostic Criteria for IBS</vt:lpstr>
      <vt:lpstr>Alarm Features for Organic Disorders</vt:lpstr>
      <vt:lpstr>Appropriate Use of Diagnostic Testing by IBS Subtypes</vt:lpstr>
      <vt:lpstr>Appropriate Use of Diagnostic Testing by IBS Subtypes</vt:lpstr>
      <vt:lpstr>Case 1: Priya Let’s Review</vt:lpstr>
      <vt:lpstr>Treatment Approaches for IBS-C</vt:lpstr>
      <vt:lpstr>Overview of OTC Treatments in IBS-C</vt:lpstr>
      <vt:lpstr>Overview of OTC Treatments in IBS-C</vt:lpstr>
      <vt:lpstr>Overview of OTC Treatments in IBS-C</vt:lpstr>
      <vt:lpstr>FDA-Approved Prescription Medications for IBS-C and Chronic Idiopathic Constipation</vt:lpstr>
      <vt:lpstr>Prescription Secretagogues for IBS-C Indications and Dosing</vt:lpstr>
      <vt:lpstr>For Discussion</vt:lpstr>
      <vt:lpstr>Patient-Centered Care in IBS Discussion</vt:lpstr>
      <vt:lpstr>IBS and Shared Decision-Making</vt:lpstr>
      <vt:lpstr>Case 2 Simon</vt:lpstr>
      <vt:lpstr>Appropriate Use of Diagnostic Testing by IBS Subtypes</vt:lpstr>
      <vt:lpstr>Categories of IBS-D Therapies by MOA</vt:lpstr>
      <vt:lpstr>FODMAPs in IBS (Fermentable Oligosaccharides, Disaccharides, Monosaccharides, and Polyols)</vt:lpstr>
      <vt:lpstr>Rifaximin</vt:lpstr>
      <vt:lpstr>Eluxadoline</vt:lpstr>
      <vt:lpstr>Complementary and Adjunctive Treatments for IBS</vt:lpstr>
      <vt:lpstr>Probiotics</vt:lpstr>
      <vt:lpstr>Antidepressants</vt:lpstr>
      <vt:lpstr>Psychological Therapies Improve IBS Symptoms</vt:lpstr>
      <vt:lpstr>Cognitive Behavioral Digital Products Specifically for IBS</vt:lpstr>
      <vt:lpstr>Concluding Remarks</vt:lpstr>
      <vt:lpstr>Concluding Remarks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Doscher, Phoebe</dc:creator>
  <cp:lastModifiedBy>Doscher, Phoebe</cp:lastModifiedBy>
  <cp:revision>1</cp:revision>
  <dcterms:created xsi:type="dcterms:W3CDTF">2023-11-09T19:45:49Z</dcterms:created>
  <dcterms:modified xsi:type="dcterms:W3CDTF">2023-11-09T19:45:49Z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0x010100DD135A9315EE2A4B9EE6D2C3F5C19B49</vt:lpwstr>
  </property>
</Properties>
</file>