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3AAD-297A-6617-36A9-C630BF9B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7C81A-1645-5C83-2BCC-4E8C7DB6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DEE7-018B-44A0-A4CB-0F5DD13FD0B8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CA67A-88A8-A4E5-1F42-9A4E0F5B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4EE0C-01D4-8CCC-FCA0-0AD21233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4E290-3F1D-406B-BD34-EEC2006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4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0BCBD-6812-6A03-0840-C93A4127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A542A-C63B-485B-D735-06A2FAB0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6838F-2458-ABDC-115E-25C84D3A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DEE7-018B-44A0-A4CB-0F5DD13FD0B8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AE964-5D2F-2E27-FDB3-BE26F3744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28679-F57C-D164-C9D7-48F8A5A1B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4E290-3F1D-406B-BD34-EEC2006B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234238-7149-FB64-4556-70405DCB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E3395-BAEA-319D-7315-4091142CB0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6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6A5CB5-4505-FD62-C52B-CC0F4990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Targeting FXI</a:t>
            </a:r>
            <a:br>
              <a:rPr lang="en-US"/>
            </a:br>
            <a:r>
              <a:rPr lang="en-US" sz="3100" i="1"/>
              <a:t>Uncoupling Thrombosis From Hemostasis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1FD4F-5421-141A-9730-72A06C3CA3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8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6D929B-7978-EBC2-69A6-009AC09F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Anticoagulant Properties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9CFA3-EDB6-577A-0AD0-49A982C15F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5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E51F9D-77FE-6ECA-09DB-562E5680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Evidence Supporting Factor XI as a Target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1648C-C3D9-DC80-FD1C-756D589D3A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3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B5D256-4D53-4523-728C-AE59CA3A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Emerging Factor XI/XIa Inhibitors </a:t>
            </a:r>
            <a:br>
              <a:rPr lang="en-US"/>
            </a:br>
            <a:r>
              <a:rPr lang="en-US" sz="3100" i="1"/>
              <a:t>Mechanism of Action and Pharmacokinetics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B03CD-D551-BB8C-FBF0-CFBA59C8D2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4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3CA51B-871E-DF7D-B4D9-A9DDC894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 XIa vs XI Inhibition</a:t>
            </a:r>
            <a:br>
              <a:rPr lang="en-US"/>
            </a:br>
            <a:r>
              <a:rPr lang="en-US" sz="3100" i="1"/>
              <a:t>Expert Perspectives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FE01E-3434-67E0-A96C-3CD1891F14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3FD9C5-CEF3-A2E0-C5A7-56E81BE9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Meta-Analysis of Phase 2 Studies Comparing Factor XI/XIa Inhibitors vs Enoxaparin in Total Knee Replacement Recipients</a:t>
            </a:r>
            <a:endParaRPr lang="en-US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B4687-70FB-2875-ED15-A87B476408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2E6137-45CF-F0B1-7A5F-9746CC90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 Xa Inhibitors in VTE</a:t>
            </a:r>
            <a:br>
              <a:rPr lang="en-US"/>
            </a:br>
            <a:r>
              <a:rPr lang="en-US" sz="3100" i="1"/>
              <a:t>Systematic Meta-Analysis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1934F-160B-18D6-D4FC-F0C7888821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83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E5FF9-780A-A076-01F0-F63916A4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PACIFIC Phase 2 Clinical Trial Program</a:t>
            </a:r>
            <a:br>
              <a:rPr lang="en-US">
                <a:latin typeface="Roboto Condensed"/>
                <a:ea typeface="Roboto Condensed"/>
                <a:cs typeface="Roboto Condensed"/>
              </a:rPr>
            </a:br>
            <a:r>
              <a:rPr lang="en-US" sz="2800" i="1">
                <a:latin typeface="Roboto Condensed"/>
                <a:ea typeface="Roboto Condensed"/>
                <a:cs typeface="Roboto Condensed"/>
              </a:rPr>
              <a:t>Evaluat</a:t>
            </a:r>
            <a:r>
              <a:rPr lang="en-US" sz="2900" i="1">
                <a:latin typeface="Roboto Condensed"/>
                <a:ea typeface="Roboto Condensed"/>
                <a:cs typeface="Roboto Condensed"/>
              </a:rPr>
              <a:t>ing Safety of Asundexian</a:t>
            </a:r>
            <a:endParaRPr lang="en-US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819FE-AEFB-A3BF-2682-13DFD1EFE0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7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596479-C947-CC46-7E8C-F413C92B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PACIFIC Phase 2 Clinical Trial Program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ECC4F-5AD2-315A-A2EB-22934255D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3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90959D-CF92-F3BF-512B-D49A2150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PACIFIC Phase 2 Clinical Trial Program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8B9A4-7E21-7DFD-CFF8-35F10A6E0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7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B4176D-E9BD-8F3F-355F-396D27B8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65FC7-13F2-C453-53B8-3FF7D04F43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48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C244F2-A885-740F-94E6-1B69BC85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Phase 2 Studies in Stroke</a:t>
            </a:r>
            <a:br>
              <a:rPr lang="en-US" sz="3200"/>
            </a:br>
            <a:r>
              <a:rPr lang="en-US" sz="2800" i="1"/>
              <a:t>Small-Molecule FXIa Inhibitors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39007-0983-F8DF-9745-D4B9AEB4D7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0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F3DB77-F9BF-2A17-B2D0-20F8A288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PACIFIC Phase 2 Clinical Trial Program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AD497-2A23-A754-CA65-CC68DC2459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5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C8664E-80EC-1489-7789-A4DF8B51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 of Factor Xa Inhibition Post-ACS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7A732-4DFA-C273-8185-DF3E7B0B28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84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630238-3533-9752-C662-7EA1506E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AZALEA TIMI 71 Trial Design</a:t>
            </a:r>
            <a:br>
              <a:rPr lang="en-US" sz="3200">
                <a:latin typeface="Roboto Condensed"/>
                <a:ea typeface="Roboto Condensed"/>
                <a:cs typeface="Roboto Condensed"/>
              </a:rPr>
            </a:br>
            <a:r>
              <a:rPr lang="en-US" sz="3100" i="1">
                <a:latin typeface="Roboto Condensed"/>
                <a:ea typeface="Roboto Condensed"/>
                <a:cs typeface="Roboto Condensed"/>
              </a:rPr>
              <a:t>Evaluat</a:t>
            </a:r>
            <a:r>
              <a:rPr lang="en-US" sz="3200" i="1">
                <a:latin typeface="Roboto Condensed"/>
                <a:ea typeface="Roboto Condensed"/>
                <a:cs typeface="Roboto Condensed"/>
              </a:rPr>
              <a:t>ing Safety of Abelacimab</a:t>
            </a:r>
            <a:endParaRPr lang="en-US" sz="3200" i="1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90425-20EE-2DE0-D808-AC7E5AF3EB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6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F304E2-70C9-6100-181C-80FEC248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AZALEA TIMI 71</a:t>
            </a:r>
            <a:br>
              <a:rPr lang="en-US"/>
            </a:br>
            <a:r>
              <a:rPr lang="en-US" sz="3100" i="1"/>
              <a:t>Factor XI Inhibition (%) with </a:t>
            </a:r>
            <a:r>
              <a:rPr lang="en-US" sz="3600" i="1"/>
              <a:t>Abelacimab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7FC96-95C0-D915-101A-BBED76AC17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76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148997-F9ED-E97B-E454-E44EF27C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AZALEA TIMI 71</a:t>
            </a:r>
            <a:br>
              <a:rPr lang="en-US"/>
            </a:br>
            <a:r>
              <a:rPr lang="en-US" sz="3100" i="1"/>
              <a:t>Primary Endpoint: Safety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9F5BA-FD37-DB22-96CE-387CDC0D1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81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FAD973-395B-B137-B396-D0078A9F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AZALEA TIMI 71</a:t>
            </a:r>
            <a:br>
              <a:rPr lang="en-US"/>
            </a:br>
            <a:r>
              <a:rPr lang="en-US" sz="3100" i="1"/>
              <a:t>Bleeding Endpoints and Adverse Events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E4D29-740B-F3BB-E016-59471E38E5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32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0EF3FD-076E-F239-6908-653296B4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3 Clinical Trials With FXI/FXIa Inhibitors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07378-CAFC-0992-5D5F-436C86345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80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DF334A-8B8C-D7AB-D3F7-1308D01A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Phase 2 Trials in FXI/FXIa Inhibition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F15D5-CA3C-A4FA-2044-31E313C8D9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52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7BD795-C17A-37BC-FE40-7105E825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09EF8-39AF-B0BC-D1D1-3E38A60791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4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5C882B-1014-B94C-44DC-3D13C67C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Atrial Fibrillation and Stroke Risk Are Underestimated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24E80-1321-8964-C447-6EEAAA2275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82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52E005-8673-EDD3-2809-ECA65A0A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DAF8B-A4C7-7251-45E4-8D44D95CAF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C1AF44-641E-D3CB-2F55-471BEA8A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The Evolution of Anticoagulants</a:t>
            </a:r>
            <a:endParaRPr lang="en-US" baseline="300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E62CE-8C39-8048-26CB-40049D7ED8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C34404-BEB4-CC9A-BDF5-0E2A00C0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Stroke Prevention in AF</a:t>
            </a:r>
            <a:br>
              <a:rPr lang="en-US"/>
            </a:br>
            <a:r>
              <a:rPr lang="en-US" sz="3100" i="1"/>
              <a:t>DOACs vs Warfarin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F801B-5496-CCAB-7DC5-B8DC41B0D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2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F5F0DB-F83E-4B2A-682C-5B90A8F5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DOACs Are Activated in the Gut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94567-CDD3-F5C4-CDBC-ABD3C40921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6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D5E36B-AD83-3DA7-8DB4-AFC0DBA7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2019 AHA/ACC/HRS Recommendations on Anticoagulation Selection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FC8FE-58C1-EED4-0EDC-08AD4FE695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0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51F026-A088-FD86-0E41-E612DCB6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Underuse and Inappropriate Use of DOACs for Stroke Prevention in AF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B865D-8886-D32C-B701-210ED08139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B1067C-B5B8-2622-345C-2DD19855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Fear of Bleeding Is a Major Driver of Undertreatment With Anticoagulation </a:t>
            </a:r>
            <a:br>
              <a:rPr lang="en-US"/>
            </a:br>
            <a:r>
              <a:rPr lang="en-US" sz="3100" i="1"/>
              <a:t>Faculty Insights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A62BA-DC3D-0D26-FCC6-EA1285FB2A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2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9" ma:contentTypeDescription="Create a new document." ma:contentTypeScope="" ma:versionID="34dbe660b494b884f2874652e163224c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4ecff93b6bb1adbc6b2c6773bfc205f9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7a60a3-04f0-4f22-b100-63592d3ac6fc">
      <Terms xmlns="http://schemas.microsoft.com/office/infopath/2007/PartnerControls"/>
    </lcf76f155ced4ddcb4097134ff3c332f>
    <TaxCatchAll xmlns="e93acf5f-f59b-46bb-8c22-2b43a486ab2c" xsi:nil="true"/>
  </documentManagement>
</p:properties>
</file>

<file path=customXml/itemProps1.xml><?xml version="1.0" encoding="utf-8"?>
<ds:datastoreItem xmlns:ds="http://schemas.openxmlformats.org/officeDocument/2006/customXml" ds:itemID="{4F11EFB3-0AD6-4CDB-A9E8-CFB1B331EFBA}"/>
</file>

<file path=customXml/itemProps2.xml><?xml version="1.0" encoding="utf-8"?>
<ds:datastoreItem xmlns:ds="http://schemas.openxmlformats.org/officeDocument/2006/customXml" ds:itemID="{6A18FD2F-24D3-498D-B23C-48286EF812C8}"/>
</file>

<file path=customXml/itemProps3.xml><?xml version="1.0" encoding="utf-8"?>
<ds:datastoreItem xmlns:ds="http://schemas.openxmlformats.org/officeDocument/2006/customXml" ds:itemID="{EB87E0F9-03D2-41CC-ACF4-7B073264EC2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Widescreen</PresentationFormat>
  <Paragraphs>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Atrial Fibrillation and Stroke Risk Are Underestimated</vt:lpstr>
      <vt:lpstr>The Evolution of Anticoagulants</vt:lpstr>
      <vt:lpstr>Stroke Prevention in AF DOACs vs Warfarin</vt:lpstr>
      <vt:lpstr>DOACs Are Activated in the Gut</vt:lpstr>
      <vt:lpstr>2019 AHA/ACC/HRS Recommendations on Anticoagulation Selection</vt:lpstr>
      <vt:lpstr>Underuse and Inappropriate Use of DOACs for Stroke Prevention in AF</vt:lpstr>
      <vt:lpstr>Fear of Bleeding Is a Major Driver of Undertreatment With Anticoagulation  Faculty Insights</vt:lpstr>
      <vt:lpstr>Targeting FXI Uncoupling Thrombosis From Hemostasis</vt:lpstr>
      <vt:lpstr>Comparison of Anticoagulant Properties</vt:lpstr>
      <vt:lpstr>Evidence Supporting Factor XI as a Target</vt:lpstr>
      <vt:lpstr>Emerging Factor XI/XIa Inhibitors  Mechanism of Action and Pharmacokinetics</vt:lpstr>
      <vt:lpstr>Factor XIa vs XI Inhibition Expert Perspectives</vt:lpstr>
      <vt:lpstr>Meta-Analysis of Phase 2 Studies Comparing Factor XI/XIa Inhibitors vs Enoxaparin in Total Knee Replacement Recipients</vt:lpstr>
      <vt:lpstr>Factor Xa Inhibitors in VTE Systematic Meta-Analysis</vt:lpstr>
      <vt:lpstr>PACIFIC Phase 2 Clinical Trial Program Evaluating Safety of Asundexian</vt:lpstr>
      <vt:lpstr>PACIFIC Phase 2 Clinical Trial Program (cont)</vt:lpstr>
      <vt:lpstr>PACIFIC Phase 2 Clinical Trial Program (cont)</vt:lpstr>
      <vt:lpstr>Phase 2 Studies in Stroke Small-Molecule FXIa Inhibitors</vt:lpstr>
      <vt:lpstr>PACIFIC Phase 2 Clinical Trial Program (cont)</vt:lpstr>
      <vt:lpstr>Efficacy of Factor Xa Inhibition Post-ACS</vt:lpstr>
      <vt:lpstr>AZALEA TIMI 71 Trial Design Evaluating Safety of Abelacimab</vt:lpstr>
      <vt:lpstr>AZALEA TIMI 71 Factor XI Inhibition (%) with Abelacimab </vt:lpstr>
      <vt:lpstr>AZALEA TIMI 71 Primary Endpoint: Safety</vt:lpstr>
      <vt:lpstr>AZALEA TIMI 71 Bleeding Endpoints and Adverse Events</vt:lpstr>
      <vt:lpstr>Phase 3 Clinical Trials With FXI/FXIa Inhibitors</vt:lpstr>
      <vt:lpstr>Summary of Phase 2 Trials in FXI/FXIa Inhibition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Eckstein, Zachary</dc:creator>
  <cp:lastModifiedBy>Eckstein, Zachary</cp:lastModifiedBy>
  <cp:revision>1</cp:revision>
  <dcterms:created xsi:type="dcterms:W3CDTF">2023-11-21T18:42:32Z</dcterms:created>
  <dcterms:modified xsi:type="dcterms:W3CDTF">2023-11-21T18:42:32Z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0x0101003FEFEC32F147BF44B6C53D2C0CEAFA82</vt:lpwstr>
  </property>
</Properties>
</file>