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6145213" cy="4187825"/>
  <p:notesSz cx="6858000" cy="9144000"/>
  <p:photoAlbum/>
  <p:defaultTextStyle>
    <a:defPPr>
      <a:defRPr lang="en-US"/>
    </a:defPPr>
    <a:lvl1pPr marL="0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1pPr>
    <a:lvl2pPr marL="247985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2pPr>
    <a:lvl3pPr marL="49597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3pPr>
    <a:lvl4pPr marL="74395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4pPr>
    <a:lvl5pPr marL="99194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5pPr>
    <a:lvl6pPr marL="123992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6pPr>
    <a:lvl7pPr marL="148791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7pPr>
    <a:lvl8pPr marL="1735897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8pPr>
    <a:lvl9pPr marL="198388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9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0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6E85-2D45-4717-8FAA-BA49A42FC20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17D4-A868-4109-8BC9-B8AD5459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83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44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75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49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67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61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34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80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31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3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7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02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96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31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992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462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353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90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66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493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308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88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390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386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629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095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494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909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554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5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4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21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95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20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2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50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2015-07-09T15:29:34Z</dcterms:created>
  <dcterms:modified xsi:type="dcterms:W3CDTF">2015-07-09T15:31:10Z</dcterms:modified>
</cp:coreProperties>
</file>