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4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5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6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7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8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9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omments/modernComment_7FFFCD3D_77739089.xml" ContentType="application/vnd.ms-powerpoint.comment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omments/modernComment_1CC_BED4A2C3.xml" ContentType="application/vnd.ms-powerpoint.comment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4.xml" ContentType="application/vnd.openxmlformats-officedocument.themeOverride+xml"/>
  <Override PartName="/ppt/drawings/drawing1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5.xml" ContentType="application/vnd.openxmlformats-officedocument.themeOverride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embedTrueTypeFonts="1">
  <p:sldMasterIdLst>
    <p:sldMasterId id="2147484274" r:id="rId4"/>
    <p:sldMasterId id="2147484279" r:id="rId5"/>
    <p:sldMasterId id="2147483762" r:id="rId6"/>
    <p:sldMasterId id="2147483940" r:id="rId7"/>
    <p:sldMasterId id="2147484160" r:id="rId8"/>
    <p:sldMasterId id="2147484095" r:id="rId9"/>
    <p:sldMasterId id="2147484033" r:id="rId10"/>
    <p:sldMasterId id="2147484064" r:id="rId11"/>
    <p:sldMasterId id="2147484170" r:id="rId12"/>
    <p:sldMasterId id="2147483768" r:id="rId13"/>
  </p:sldMasterIdLst>
  <p:notesMasterIdLst>
    <p:notesMasterId r:id="rId84"/>
  </p:notesMasterIdLst>
  <p:handoutMasterIdLst>
    <p:handoutMasterId r:id="rId85"/>
  </p:handoutMasterIdLst>
  <p:sldIdLst>
    <p:sldId id="256" r:id="rId14"/>
    <p:sldId id="2147481810" r:id="rId15"/>
    <p:sldId id="2147479782" r:id="rId16"/>
    <p:sldId id="2147473352" r:id="rId17"/>
    <p:sldId id="2147479784" r:id="rId18"/>
    <p:sldId id="2147479785" r:id="rId19"/>
    <p:sldId id="2147479786" r:id="rId20"/>
    <p:sldId id="453" r:id="rId21"/>
    <p:sldId id="2147481813" r:id="rId22"/>
    <p:sldId id="2147481812" r:id="rId23"/>
    <p:sldId id="2147479790" r:id="rId24"/>
    <p:sldId id="2147479791" r:id="rId25"/>
    <p:sldId id="2147481814" r:id="rId26"/>
    <p:sldId id="2147481815" r:id="rId27"/>
    <p:sldId id="2147479797" r:id="rId28"/>
    <p:sldId id="2147479799" r:id="rId29"/>
    <p:sldId id="2147479801" r:id="rId30"/>
    <p:sldId id="2147479803" r:id="rId31"/>
    <p:sldId id="2147479804" r:id="rId32"/>
    <p:sldId id="2147481818" r:id="rId33"/>
    <p:sldId id="2147470639" r:id="rId34"/>
    <p:sldId id="2147479806" r:id="rId35"/>
    <p:sldId id="2147479807" r:id="rId36"/>
    <p:sldId id="2147481819" r:id="rId37"/>
    <p:sldId id="2147481821" r:id="rId38"/>
    <p:sldId id="2147481822" r:id="rId39"/>
    <p:sldId id="2147481820" r:id="rId40"/>
    <p:sldId id="2147470628" r:id="rId41"/>
    <p:sldId id="454" r:id="rId42"/>
    <p:sldId id="2147470648" r:id="rId43"/>
    <p:sldId id="2147470649" r:id="rId44"/>
    <p:sldId id="2147470650" r:id="rId45"/>
    <p:sldId id="2147470651" r:id="rId46"/>
    <p:sldId id="2147470652" r:id="rId47"/>
    <p:sldId id="2147470653" r:id="rId48"/>
    <p:sldId id="2147470654" r:id="rId49"/>
    <p:sldId id="2147470669" r:id="rId50"/>
    <p:sldId id="2147479781" r:id="rId51"/>
    <p:sldId id="2147479780" r:id="rId52"/>
    <p:sldId id="475" r:id="rId53"/>
    <p:sldId id="2147481823" r:id="rId54"/>
    <p:sldId id="2147481824" r:id="rId55"/>
    <p:sldId id="2147481825" r:id="rId56"/>
    <p:sldId id="2147479783" r:id="rId57"/>
    <p:sldId id="2147481826" r:id="rId58"/>
    <p:sldId id="2147479787" r:id="rId59"/>
    <p:sldId id="2147479793" r:id="rId60"/>
    <p:sldId id="2147483600" r:id="rId61"/>
    <p:sldId id="2147483602" r:id="rId62"/>
    <p:sldId id="2147483601" r:id="rId63"/>
    <p:sldId id="2147483523" r:id="rId64"/>
    <p:sldId id="2147483603" r:id="rId65"/>
    <p:sldId id="2147475218" r:id="rId66"/>
    <p:sldId id="2147479796" r:id="rId67"/>
    <p:sldId id="2147483604" r:id="rId68"/>
    <p:sldId id="2147483605" r:id="rId69"/>
    <p:sldId id="2147483606" r:id="rId70"/>
    <p:sldId id="2147483607" r:id="rId71"/>
    <p:sldId id="2147483608" r:id="rId72"/>
    <p:sldId id="460" r:id="rId73"/>
    <p:sldId id="461" r:id="rId74"/>
    <p:sldId id="462" r:id="rId75"/>
    <p:sldId id="463" r:id="rId76"/>
    <p:sldId id="464" r:id="rId77"/>
    <p:sldId id="2147479768" r:id="rId78"/>
    <p:sldId id="2147479773" r:id="rId79"/>
    <p:sldId id="2147479774" r:id="rId80"/>
    <p:sldId id="2147479775" r:id="rId81"/>
    <p:sldId id="2147479776" r:id="rId82"/>
    <p:sldId id="260" r:id="rId83"/>
  </p:sldIdLst>
  <p:sldSz cx="12192000" cy="6858000"/>
  <p:notesSz cx="6858000" cy="9144000"/>
  <p:embeddedFontLst>
    <p:embeddedFont>
      <p:font typeface="Libre Franklin" pitchFamily="2" charset="0"/>
      <p:regular r:id="rId86"/>
      <p:bold r:id="rId87"/>
      <p:italic r:id="rId88"/>
      <p:boldItalic r:id="rId89"/>
    </p:embeddedFont>
    <p:embeddedFont>
      <p:font typeface="Montserrat SemiBold" panose="00000700000000000000" pitchFamily="2" charset="0"/>
      <p:regular r:id="rId90"/>
      <p:bold r:id="rId91"/>
      <p:italic r:id="rId92"/>
      <p:boldItalic r:id="rId93"/>
    </p:embeddedFont>
    <p:embeddedFont>
      <p:font typeface="Proxima Nova Rg" panose="02000506030000020004" charset="0"/>
      <p:regular r:id="rId94"/>
      <p:bold r:id="rId95"/>
      <p:italic r:id="rId96"/>
      <p:boldItalic r:id="rId97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5CE9175C-6D74-9421-D23A-7B9FC432FAC0}" name="Eckstein, Zachary" initials="EZ" userId="S::zeckstein@medscape.net::032e468a-9e7e-472d-ba25-ee0d689267d0" providerId="AD"/>
  <p188:author id="{20D8CEAA-93F6-B207-B165-51F245EDAF07}" name="Kelly, Je-Anne" initials="JK" userId="S::jkelly@webmd.net::8e2e6f93-7dcf-4022-8ef5-757eb5671149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llen, Katherine" initials="AK" lastIdx="2" clrIdx="0">
    <p:extLst>
      <p:ext uri="{19B8F6BF-5375-455C-9EA6-DF929625EA0E}">
        <p15:presenceInfo xmlns:p15="http://schemas.microsoft.com/office/powerpoint/2012/main" userId="S::kaallen@medscape.net::3a94109b-6680-4f55-aa1d-00938bdefce5" providerId="AD"/>
      </p:ext>
    </p:extLst>
  </p:cmAuthor>
  <p:cmAuthor id="3" name="Fong, Chii" initials="FC" lastIdx="13" clrIdx="1">
    <p:extLst>
      <p:ext uri="{19B8F6BF-5375-455C-9EA6-DF929625EA0E}">
        <p15:presenceInfo xmlns:p15="http://schemas.microsoft.com/office/powerpoint/2012/main" userId="S::cfong@webmd.net::0d54b849-6bf7-40ab-9273-2a5a29ff7551" providerId="AD"/>
      </p:ext>
    </p:extLst>
  </p:cmAuthor>
  <p:cmAuthor id="4" name="Peters, Keisha" initials="PK" lastIdx="2" clrIdx="2">
    <p:extLst>
      <p:ext uri="{19B8F6BF-5375-455C-9EA6-DF929625EA0E}">
        <p15:presenceInfo xmlns:p15="http://schemas.microsoft.com/office/powerpoint/2012/main" userId="S::kpeters@webmd.net::d670ef17-bf89-43ef-ae64-ee912cc63bcc" providerId="AD"/>
      </p:ext>
    </p:extLst>
  </p:cmAuthor>
  <p:cmAuthor id="5" name="Kelly, Je-Anne" initials="JK" lastIdx="8" clrIdx="3">
    <p:extLst>
      <p:ext uri="{19B8F6BF-5375-455C-9EA6-DF929625EA0E}">
        <p15:presenceInfo xmlns:p15="http://schemas.microsoft.com/office/powerpoint/2012/main" userId="S::jkelly@webmd.net::8e2e6f93-7dcf-4022-8ef5-757eb5671149" providerId="AD"/>
      </p:ext>
    </p:extLst>
  </p:cmAuthor>
  <p:cmAuthor id="6" name="Ali Foley Shenk" initials="AFS" lastIdx="23" clrIdx="4">
    <p:extLst>
      <p:ext uri="{19B8F6BF-5375-455C-9EA6-DF929625EA0E}">
        <p15:presenceInfo xmlns:p15="http://schemas.microsoft.com/office/powerpoint/2012/main" userId="Ali Foley Shenk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AE4D9"/>
    <a:srgbClr val="FFF2DF"/>
    <a:srgbClr val="DCD1BF"/>
    <a:srgbClr val="FFFAF5"/>
    <a:srgbClr val="E9F1F7"/>
    <a:srgbClr val="E8E8EB"/>
    <a:srgbClr val="E6EDF6"/>
    <a:srgbClr val="E8E8EC"/>
    <a:srgbClr val="F4DAE5"/>
    <a:srgbClr val="E7DD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708" y="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3.xml"/><Relationship Id="rId21" Type="http://schemas.openxmlformats.org/officeDocument/2006/relationships/slide" Target="slides/slide8.xml"/><Relationship Id="rId42" Type="http://schemas.openxmlformats.org/officeDocument/2006/relationships/slide" Target="slides/slide29.xml"/><Relationship Id="rId47" Type="http://schemas.openxmlformats.org/officeDocument/2006/relationships/slide" Target="slides/slide34.xml"/><Relationship Id="rId63" Type="http://schemas.openxmlformats.org/officeDocument/2006/relationships/slide" Target="slides/slide50.xml"/><Relationship Id="rId68" Type="http://schemas.openxmlformats.org/officeDocument/2006/relationships/slide" Target="slides/slide55.xml"/><Relationship Id="rId84" Type="http://schemas.openxmlformats.org/officeDocument/2006/relationships/notesMaster" Target="notesMasters/notesMaster1.xml"/><Relationship Id="rId89" Type="http://schemas.openxmlformats.org/officeDocument/2006/relationships/font" Target="fonts/font4.fntdata"/><Relationship Id="rId16" Type="http://schemas.openxmlformats.org/officeDocument/2006/relationships/slide" Target="slides/slide3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19.xml"/><Relationship Id="rId37" Type="http://schemas.openxmlformats.org/officeDocument/2006/relationships/slide" Target="slides/slide24.xml"/><Relationship Id="rId53" Type="http://schemas.openxmlformats.org/officeDocument/2006/relationships/slide" Target="slides/slide40.xml"/><Relationship Id="rId58" Type="http://schemas.openxmlformats.org/officeDocument/2006/relationships/slide" Target="slides/slide45.xml"/><Relationship Id="rId74" Type="http://schemas.openxmlformats.org/officeDocument/2006/relationships/slide" Target="slides/slide61.xml"/><Relationship Id="rId79" Type="http://schemas.openxmlformats.org/officeDocument/2006/relationships/slide" Target="slides/slide66.xml"/><Relationship Id="rId102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90" Type="http://schemas.openxmlformats.org/officeDocument/2006/relationships/font" Target="fonts/font5.fntdata"/><Relationship Id="rId95" Type="http://schemas.openxmlformats.org/officeDocument/2006/relationships/font" Target="fonts/font10.fntdata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43" Type="http://schemas.openxmlformats.org/officeDocument/2006/relationships/slide" Target="slides/slide30.xml"/><Relationship Id="rId48" Type="http://schemas.openxmlformats.org/officeDocument/2006/relationships/slide" Target="slides/slide35.xml"/><Relationship Id="rId64" Type="http://schemas.openxmlformats.org/officeDocument/2006/relationships/slide" Target="slides/slide51.xml"/><Relationship Id="rId69" Type="http://schemas.openxmlformats.org/officeDocument/2006/relationships/slide" Target="slides/slide56.xml"/><Relationship Id="rId80" Type="http://schemas.openxmlformats.org/officeDocument/2006/relationships/slide" Target="slides/slide67.xml"/><Relationship Id="rId85" Type="http://schemas.openxmlformats.org/officeDocument/2006/relationships/handoutMaster" Target="handoutMasters/handoutMaster1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slide" Target="slides/slide20.xml"/><Relationship Id="rId38" Type="http://schemas.openxmlformats.org/officeDocument/2006/relationships/slide" Target="slides/slide25.xml"/><Relationship Id="rId46" Type="http://schemas.openxmlformats.org/officeDocument/2006/relationships/slide" Target="slides/slide33.xml"/><Relationship Id="rId59" Type="http://schemas.openxmlformats.org/officeDocument/2006/relationships/slide" Target="slides/slide46.xml"/><Relationship Id="rId67" Type="http://schemas.openxmlformats.org/officeDocument/2006/relationships/slide" Target="slides/slide54.xml"/><Relationship Id="rId103" Type="http://schemas.microsoft.com/office/2016/11/relationships/changesInfo" Target="changesInfos/changesInfo1.xml"/><Relationship Id="rId20" Type="http://schemas.openxmlformats.org/officeDocument/2006/relationships/slide" Target="slides/slide7.xml"/><Relationship Id="rId41" Type="http://schemas.openxmlformats.org/officeDocument/2006/relationships/slide" Target="slides/slide28.xml"/><Relationship Id="rId54" Type="http://schemas.openxmlformats.org/officeDocument/2006/relationships/slide" Target="slides/slide41.xml"/><Relationship Id="rId62" Type="http://schemas.openxmlformats.org/officeDocument/2006/relationships/slide" Target="slides/slide49.xml"/><Relationship Id="rId70" Type="http://schemas.openxmlformats.org/officeDocument/2006/relationships/slide" Target="slides/slide57.xml"/><Relationship Id="rId75" Type="http://schemas.openxmlformats.org/officeDocument/2006/relationships/slide" Target="slides/slide62.xml"/><Relationship Id="rId83" Type="http://schemas.openxmlformats.org/officeDocument/2006/relationships/slide" Target="slides/slide70.xml"/><Relationship Id="rId88" Type="http://schemas.openxmlformats.org/officeDocument/2006/relationships/font" Target="fonts/font3.fntdata"/><Relationship Id="rId91" Type="http://schemas.openxmlformats.org/officeDocument/2006/relationships/font" Target="fonts/font6.fntdata"/><Relationship Id="rId96" Type="http://schemas.openxmlformats.org/officeDocument/2006/relationships/font" Target="fonts/font11.fntdata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slide" Target="slides/slide23.xml"/><Relationship Id="rId49" Type="http://schemas.openxmlformats.org/officeDocument/2006/relationships/slide" Target="slides/slide36.xml"/><Relationship Id="rId57" Type="http://schemas.openxmlformats.org/officeDocument/2006/relationships/slide" Target="slides/slide44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8.xml"/><Relationship Id="rId44" Type="http://schemas.openxmlformats.org/officeDocument/2006/relationships/slide" Target="slides/slide31.xml"/><Relationship Id="rId52" Type="http://schemas.openxmlformats.org/officeDocument/2006/relationships/slide" Target="slides/slide39.xml"/><Relationship Id="rId60" Type="http://schemas.openxmlformats.org/officeDocument/2006/relationships/slide" Target="slides/slide47.xml"/><Relationship Id="rId65" Type="http://schemas.openxmlformats.org/officeDocument/2006/relationships/slide" Target="slides/slide52.xml"/><Relationship Id="rId73" Type="http://schemas.openxmlformats.org/officeDocument/2006/relationships/slide" Target="slides/slide60.xml"/><Relationship Id="rId78" Type="http://schemas.openxmlformats.org/officeDocument/2006/relationships/slide" Target="slides/slide65.xml"/><Relationship Id="rId81" Type="http://schemas.openxmlformats.org/officeDocument/2006/relationships/slide" Target="slides/slide68.xml"/><Relationship Id="rId86" Type="http://schemas.openxmlformats.org/officeDocument/2006/relationships/font" Target="fonts/font1.fntdata"/><Relationship Id="rId94" Type="http://schemas.openxmlformats.org/officeDocument/2006/relationships/font" Target="fonts/font9.fntdata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5.xml"/><Relationship Id="rId39" Type="http://schemas.openxmlformats.org/officeDocument/2006/relationships/slide" Target="slides/slide26.xml"/><Relationship Id="rId34" Type="http://schemas.openxmlformats.org/officeDocument/2006/relationships/slide" Target="slides/slide21.xml"/><Relationship Id="rId50" Type="http://schemas.openxmlformats.org/officeDocument/2006/relationships/slide" Target="slides/slide37.xml"/><Relationship Id="rId55" Type="http://schemas.openxmlformats.org/officeDocument/2006/relationships/slide" Target="slides/slide42.xml"/><Relationship Id="rId76" Type="http://schemas.openxmlformats.org/officeDocument/2006/relationships/slide" Target="slides/slide63.xml"/><Relationship Id="rId97" Type="http://schemas.openxmlformats.org/officeDocument/2006/relationships/font" Target="fonts/font12.fntdata"/><Relationship Id="rId104" Type="http://schemas.microsoft.com/office/2018/10/relationships/authors" Target="authors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58.xml"/><Relationship Id="rId92" Type="http://schemas.openxmlformats.org/officeDocument/2006/relationships/font" Target="fonts/font7.fntdata"/><Relationship Id="rId2" Type="http://schemas.openxmlformats.org/officeDocument/2006/relationships/customXml" Target="../customXml/item2.xml"/><Relationship Id="rId29" Type="http://schemas.openxmlformats.org/officeDocument/2006/relationships/slide" Target="slides/slide16.xml"/><Relationship Id="rId24" Type="http://schemas.openxmlformats.org/officeDocument/2006/relationships/slide" Target="slides/slide11.xml"/><Relationship Id="rId40" Type="http://schemas.openxmlformats.org/officeDocument/2006/relationships/slide" Target="slides/slide27.xml"/><Relationship Id="rId45" Type="http://schemas.openxmlformats.org/officeDocument/2006/relationships/slide" Target="slides/slide32.xml"/><Relationship Id="rId66" Type="http://schemas.openxmlformats.org/officeDocument/2006/relationships/slide" Target="slides/slide53.xml"/><Relationship Id="rId87" Type="http://schemas.openxmlformats.org/officeDocument/2006/relationships/font" Target="fonts/font2.fntdata"/><Relationship Id="rId61" Type="http://schemas.openxmlformats.org/officeDocument/2006/relationships/slide" Target="slides/slide48.xml"/><Relationship Id="rId82" Type="http://schemas.openxmlformats.org/officeDocument/2006/relationships/slide" Target="slides/slide69.xml"/><Relationship Id="rId19" Type="http://schemas.openxmlformats.org/officeDocument/2006/relationships/slide" Target="slides/slide6.xml"/><Relationship Id="rId14" Type="http://schemas.openxmlformats.org/officeDocument/2006/relationships/slide" Target="slides/slide1.xml"/><Relationship Id="rId30" Type="http://schemas.openxmlformats.org/officeDocument/2006/relationships/slide" Target="slides/slide17.xml"/><Relationship Id="rId35" Type="http://schemas.openxmlformats.org/officeDocument/2006/relationships/slide" Target="slides/slide22.xml"/><Relationship Id="rId56" Type="http://schemas.openxmlformats.org/officeDocument/2006/relationships/slide" Target="slides/slide43.xml"/><Relationship Id="rId77" Type="http://schemas.openxmlformats.org/officeDocument/2006/relationships/slide" Target="slides/slide64.xml"/><Relationship Id="rId100" Type="http://schemas.openxmlformats.org/officeDocument/2006/relationships/viewProps" Target="viewProps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8.xml"/><Relationship Id="rId72" Type="http://schemas.openxmlformats.org/officeDocument/2006/relationships/slide" Target="slides/slide59.xml"/><Relationship Id="rId93" Type="http://schemas.openxmlformats.org/officeDocument/2006/relationships/font" Target="fonts/font8.fntdata"/><Relationship Id="rId98" Type="http://schemas.openxmlformats.org/officeDocument/2006/relationships/commentAuthors" Target="commentAuthors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lack, Kari" userId="ec920ded-a64c-4f52-b73f-b0e96c5702fb" providerId="ADAL" clId="{1A2974B2-62BE-4E15-97CB-D2CD06D1A8A8}"/>
    <pc:docChg chg="custSel modMainMaster">
      <pc:chgData name="Black, Kari" userId="ec920ded-a64c-4f52-b73f-b0e96c5702fb" providerId="ADAL" clId="{1A2974B2-62BE-4E15-97CB-D2CD06D1A8A8}" dt="2024-10-09T16:27:35.275" v="2" actId="1076"/>
      <pc:docMkLst>
        <pc:docMk/>
      </pc:docMkLst>
      <pc:sldMasterChg chg="modSldLayout">
        <pc:chgData name="Black, Kari" userId="ec920ded-a64c-4f52-b73f-b0e96c5702fb" providerId="ADAL" clId="{1A2974B2-62BE-4E15-97CB-D2CD06D1A8A8}" dt="2024-10-09T16:27:35.275" v="2" actId="1076"/>
        <pc:sldMasterMkLst>
          <pc:docMk/>
          <pc:sldMasterMk cId="3776179457" sldId="2147483768"/>
        </pc:sldMasterMkLst>
        <pc:sldLayoutChg chg="delSp modSp mod">
          <pc:chgData name="Black, Kari" userId="ec920ded-a64c-4f52-b73f-b0e96c5702fb" providerId="ADAL" clId="{1A2974B2-62BE-4E15-97CB-D2CD06D1A8A8}" dt="2024-10-09T16:27:35.275" v="2" actId="1076"/>
          <pc:sldLayoutMkLst>
            <pc:docMk/>
            <pc:sldMasterMk cId="3776179457" sldId="2147483768"/>
            <pc:sldLayoutMk cId="107774474" sldId="2147484308"/>
          </pc:sldLayoutMkLst>
          <pc:spChg chg="del">
            <ac:chgData name="Black, Kari" userId="ec920ded-a64c-4f52-b73f-b0e96c5702fb" providerId="ADAL" clId="{1A2974B2-62BE-4E15-97CB-D2CD06D1A8A8}" dt="2024-10-09T16:27:32.125" v="1" actId="478"/>
            <ac:spMkLst>
              <pc:docMk/>
              <pc:sldMasterMk cId="3776179457" sldId="2147483768"/>
              <pc:sldLayoutMk cId="107774474" sldId="2147484308"/>
              <ac:spMk id="7" creationId="{673B75BC-DC9A-6755-8B82-98977F37DCF2}"/>
            </ac:spMkLst>
          </pc:spChg>
          <pc:spChg chg="mod">
            <ac:chgData name="Black, Kari" userId="ec920ded-a64c-4f52-b73f-b0e96c5702fb" providerId="ADAL" clId="{1A2974B2-62BE-4E15-97CB-D2CD06D1A8A8}" dt="2024-10-09T16:27:35.275" v="2" actId="1076"/>
            <ac:spMkLst>
              <pc:docMk/>
              <pc:sldMasterMk cId="3776179457" sldId="2147483768"/>
              <pc:sldLayoutMk cId="107774474" sldId="2147484308"/>
              <ac:spMk id="8" creationId="{091958A4-2E58-1740-8466-805EFF72D6DE}"/>
            </ac:spMkLst>
          </pc:spChg>
        </pc:sldLayoutChg>
      </pc:sldMasterChg>
    </pc:docChg>
  </pc:docChgLst>
  <pc:docChgLst>
    <pc:chgData name="Fong, Chii" userId="0d54b849-6bf7-40ab-9273-2a5a29ff7551" providerId="ADAL" clId="{C4C9D7EC-B445-4D7F-86F1-4B6266EA04E8}"/>
    <pc:docChg chg="undo redo custSel modSld">
      <pc:chgData name="Fong, Chii" userId="0d54b849-6bf7-40ab-9273-2a5a29ff7551" providerId="ADAL" clId="{C4C9D7EC-B445-4D7F-86F1-4B6266EA04E8}" dt="2024-12-30T15:43:31.357" v="518" actId="1037"/>
      <pc:docMkLst>
        <pc:docMk/>
      </pc:docMkLst>
      <pc:sldChg chg="delCm modCm">
        <pc:chgData name="Fong, Chii" userId="0d54b849-6bf7-40ab-9273-2a5a29ff7551" providerId="ADAL" clId="{C4C9D7EC-B445-4D7F-86F1-4B6266EA04E8}" dt="2024-12-18T08:43:17.749" v="312" actId="1592"/>
        <pc:sldMkLst>
          <pc:docMk/>
          <pc:sldMk cId="794930108" sldId="256"/>
        </pc:sldMkLst>
      </pc:sldChg>
      <pc:sldChg chg="delCm">
        <pc:chgData name="Fong, Chii" userId="0d54b849-6bf7-40ab-9273-2a5a29ff7551" providerId="ADAL" clId="{C4C9D7EC-B445-4D7F-86F1-4B6266EA04E8}" dt="2024-12-18T08:45:53.221" v="318" actId="1592"/>
        <pc:sldMkLst>
          <pc:docMk/>
          <pc:sldMk cId="488947365" sldId="453"/>
        </pc:sldMkLst>
      </pc:sldChg>
      <pc:sldChg chg="delCm">
        <pc:chgData name="Fong, Chii" userId="0d54b849-6bf7-40ab-9273-2a5a29ff7551" providerId="ADAL" clId="{C4C9D7EC-B445-4D7F-86F1-4B6266EA04E8}" dt="2024-12-18T08:51:33.833" v="417" actId="1592"/>
        <pc:sldMkLst>
          <pc:docMk/>
          <pc:sldMk cId="2259419311" sldId="2147470639"/>
        </pc:sldMkLst>
      </pc:sldChg>
      <pc:sldChg chg="delCm">
        <pc:chgData name="Fong, Chii" userId="0d54b849-6bf7-40ab-9273-2a5a29ff7551" providerId="ADAL" clId="{C4C9D7EC-B445-4D7F-86F1-4B6266EA04E8}" dt="2024-12-18T08:44:11.143" v="315" actId="1592"/>
        <pc:sldMkLst>
          <pc:docMk/>
          <pc:sldMk cId="1998258271" sldId="2147473352"/>
        </pc:sldMkLst>
      </pc:sldChg>
      <pc:sldChg chg="delCm">
        <pc:chgData name="Fong, Chii" userId="0d54b849-6bf7-40ab-9273-2a5a29ff7551" providerId="ADAL" clId="{C4C9D7EC-B445-4D7F-86F1-4B6266EA04E8}" dt="2024-12-18T08:44:08.556" v="314" actId="1592"/>
        <pc:sldMkLst>
          <pc:docMk/>
          <pc:sldMk cId="4092167027" sldId="2147479782"/>
        </pc:sldMkLst>
      </pc:sldChg>
      <pc:sldChg chg="addSp delSp modSp mod delCm">
        <pc:chgData name="Fong, Chii" userId="0d54b849-6bf7-40ab-9273-2a5a29ff7551" providerId="ADAL" clId="{C4C9D7EC-B445-4D7F-86F1-4B6266EA04E8}" dt="2024-12-18T09:20:23.987" v="473"/>
        <pc:sldMkLst>
          <pc:docMk/>
          <pc:sldMk cId="4075617622" sldId="2147479784"/>
        </pc:sldMkLst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2" creationId="{C1B80B3A-FCB3-4D62-B504-0098644060B1}"/>
          </ac:spMkLst>
        </pc:spChg>
        <pc:spChg chg="del">
          <ac:chgData name="Fong, Chii" userId="0d54b849-6bf7-40ab-9273-2a5a29ff7551" providerId="ADAL" clId="{C4C9D7EC-B445-4D7F-86F1-4B6266EA04E8}" dt="2024-12-18T09:18:01.491" v="471" actId="478"/>
          <ac:spMkLst>
            <pc:docMk/>
            <pc:sldMk cId="4075617622" sldId="2147479784"/>
            <ac:spMk id="3" creationId="{6AA29084-0A85-B0A5-C7B0-759C614377CF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9" creationId="{0B097380-E74E-424D-BD8E-1BFDDD942407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10" creationId="{B4C96195-DE4F-499C-95D4-80C9274C524A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11" creationId="{3AC2C023-5CC6-4A46-9A8E-FA42D7E21F49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12" creationId="{0FFE5F63-7E03-4F75-A515-D7DA58D943B4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13" creationId="{84F5D471-234D-495D-BD62-E03BF71B5DDE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14" creationId="{8E9C555D-FB84-457B-AA0A-9BD125A25B21}"/>
          </ac:spMkLst>
        </pc:spChg>
        <pc:spChg chg="del">
          <ac:chgData name="Fong, Chii" userId="0d54b849-6bf7-40ab-9273-2a5a29ff7551" providerId="ADAL" clId="{C4C9D7EC-B445-4D7F-86F1-4B6266EA04E8}" dt="2024-12-18T09:20:22.409" v="472" actId="478"/>
          <ac:spMkLst>
            <pc:docMk/>
            <pc:sldMk cId="4075617622" sldId="2147479784"/>
            <ac:spMk id="15" creationId="{E07EADCF-09BD-4A0A-B3FE-53019E28419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7" creationId="{68283F49-69AF-4C5A-A339-B011B6E382D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8" creationId="{84427C1A-B390-48EE-AA72-F3FE107FEA0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9" creationId="{20E2EED0-88EC-4B1E-AEDC-E003E91813A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" creationId="{F4B789F2-5710-4362-916A-A21D281CB22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" creationId="{EB5DAC7B-6133-4B1A-BEBC-B7A0D48D811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" creationId="{F252E374-CD67-4DC1-8FAE-F95D497C2E2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5" creationId="{2B459B87-1EF6-46FC-8E54-13DB6A181BD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" creationId="{FC62F6BD-05F6-4D25-80FA-BAEE8A56112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" creationId="{4316FCCD-3925-4CEB-88DB-C8B0695C657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" creationId="{9091ACBC-1F91-40D6-9165-1ADE75A4A65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" creationId="{93F919FB-9266-41A1-B03B-00D37E06001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" creationId="{0339BDA0-0FD3-41A6-B954-2CF8D034AB6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" creationId="{E2835E95-80D9-4568-9F96-CBF9956D105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" creationId="{8B73212D-C07F-4F86-ADC6-B7298181C2C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8" creationId="{15D1FD69-744B-4384-B411-23412DBABD2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9" creationId="{97B96C47-103E-4219-A8FC-DD08D95E270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50" creationId="{3C994A43-6F6B-4E8F-8911-0756C2909B2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51" creationId="{EDC8C364-548C-442D-AC6D-5FC92C3A16D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65" creationId="{6134B971-43DE-4465-A5E1-8BD8F6233CC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66" creationId="{69F00BDC-1FEC-428E-9B25-19341B64CED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67" creationId="{7E2B151B-7EC1-4C01-AB04-814BAB15535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68" creationId="{0F3B6280-DF36-4230-9EE7-67845B644C5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69" creationId="{2973AE4F-DE2C-4979-8B68-8755E206233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0" creationId="{CC74758F-08C3-4B51-B788-A7329D0069B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1" creationId="{A383B7A9-144D-4599-AC86-757B14DCB03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2" creationId="{2DC65284-8B15-4161-A432-B6BE4766B39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3" creationId="{06F9C1C5-AF6A-4986-9583-9A776FEF933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4" creationId="{5B4D1DC5-BA76-429B-A45D-B787C7BABD0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5" creationId="{865AE235-B2E9-4C55-9683-376C683D5C3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6" creationId="{82CE712A-961B-4D88-9D36-D9536834B12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7" creationId="{14493C1F-3FD0-45D7-B474-809177F2A12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8" creationId="{96E07E74-2C76-48A9-8166-4A06C4066FA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79" creationId="{0A3AD841-C0C1-420C-A182-D106DEA47E4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0" creationId="{FEDBC5B6-FD10-4B0E-82A3-AF5645DBB20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1" creationId="{9A1DD12C-B957-4D40-AF86-FAED3D0728F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2" creationId="{BE1D68CE-BAD1-4CAA-AF51-E42ACEE1A27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3" creationId="{1290A536-96F4-4912-BB43-EE6FAA05E2D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4" creationId="{06CDB390-2741-46AE-BFB9-A5C8CBC0F7C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5" creationId="{93675E9F-D3CE-4AC0-9EAC-B9A6A0F59FE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6" creationId="{566CDD09-A8C1-4313-8D64-5A12F7B21E6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7" creationId="{F4A0FCF8-29A5-4D51-9662-9201BF02ED5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8" creationId="{5486B800-60E0-4DFD-9042-D9AE8857764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89" creationId="{576CC150-F9D9-4518-93E4-857CF30A986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0" creationId="{6120F7B4-F5E3-49D7-B9A0-B98A5F7803C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1" creationId="{7D9F7A2F-231D-471F-9CE5-3A1B0D36AB5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2" creationId="{A3BF3FC4-E2D0-4A2B-BC41-7A9E05CC2F8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3" creationId="{CE995E0D-FE95-461F-AB2C-D4C61FD0630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4" creationId="{46D29421-9FB9-46D5-9397-147C322D1AA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5" creationId="{F48F38AD-CD00-4C3F-B338-B8559A4752C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6" creationId="{36AF8B55-E0CD-4390-A8A8-3D30A130757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99" creationId="{1B2C1F1D-96BA-4DA0-83F9-63C48486ADA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01" creationId="{2719B2AC-A3D8-4FE4-817F-06A5B6D6193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04" creationId="{FE1F3DE8-FD0B-40FA-8679-13D0B3A583B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05" creationId="{5C95C3AE-9909-40BE-BE77-D4C99E506DA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06" creationId="{7077B896-CB4B-4F66-A59E-BE62B098ACB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08" creationId="{8A3783C2-DDEA-4704-A4A6-FC126DFF8A4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09" creationId="{3D370F01-D779-48C3-B05F-93103AE7C90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10" creationId="{E5E4EFB4-0B3B-4952-A6D1-2512D329A38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11" creationId="{6D59D16C-D005-4E80-800C-5BA5B386CD9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13" creationId="{6EF8F3EF-C865-463C-AA70-6C310857191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14" creationId="{EE3D6BA6-A739-4FDA-9FCF-C5E97988F6B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21" creationId="{E8A0133F-1B5C-4DC8-8819-9271807B158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23" creationId="{56237D3A-7CDC-4B32-AE65-0E90C3D7A75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27" creationId="{B1EC17EA-46E9-4FA0-B479-A17525A8597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29" creationId="{368C953D-92FD-4DA6-ACAA-446A80F6087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0" creationId="{C58FD32C-DB80-45E0-9099-97DC322C934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1" creationId="{3299C238-CD22-477E-B9DA-A81AAF9B336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3" creationId="{4AA14C39-4392-4F62-B9C4-68F57DB150E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4" creationId="{BD7C84F7-82EC-43D0-BE07-A5DB26FE15E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5" creationId="{EFDAD975-3709-480E-9CC7-EF597321343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6" creationId="{8C481C1A-0F66-47B0-9459-E038C82840F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7" creationId="{84C30926-DEDD-489C-91EE-FB40E3F8A34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8" creationId="{D23BA0C6-1BFD-4CE5-9BB8-790268A1FC9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39" creationId="{0E2CEE77-FC9F-4F0F-A123-FD680FA1FA2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0" creationId="{3C7FA601-C58A-4842-96AD-A49C33D87A4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3" creationId="{176FB2BD-CF1A-4EB1-931B-BC9AC2C5591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4" creationId="{95130243-0AB6-4DB4-874E-7C8F92BBEB2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5" creationId="{8D93EBA7-9D02-4FB5-8251-A6FF2FC3F28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6" creationId="{BC2CF988-8EEA-4F6B-B37F-811E869A261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7" creationId="{BF089740-C178-45C0-876B-749CE6FFC09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8" creationId="{E1214BC3-2821-40BD-9D0F-39A3ACABB0F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49" creationId="{D05110BB-50AB-4EC5-B053-B3646812E60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0" creationId="{FDB73A79-3872-467E-8947-7528B2CBAF7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1" creationId="{856471A1-5E75-47C7-9EA2-A0C14750709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2" creationId="{6F112124-3441-407E-8BF1-F94606ED6E6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5" creationId="{074E32FF-DA86-4462-9F82-1C56360C85B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6" creationId="{24A395AE-2136-4EAF-80E8-1D5F5F4BDD9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7" creationId="{073AF8A8-0ED0-4B61-A94C-C6DB9A89FAA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8" creationId="{F784F97F-E7C1-4950-ACF1-D4FE231F312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59" creationId="{1EDC4EFA-B98F-4853-9E71-8CE243AF7DB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0" creationId="{D9054966-ACFF-4FEE-A962-E268D438202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1" creationId="{3C1E3539-2E64-4C00-A1F2-4A53AA59A4F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2" creationId="{C9B50112-AC57-4F42-A143-A44E7543D18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3" creationId="{E3D426D5-0562-4557-97EB-4D41A355E1E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4" creationId="{4BB5F8EA-EE8C-4C8F-8C47-0C5EDE969D7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5" creationId="{B8AFA4C6-D7EC-4411-B2E2-73CC4D0D99F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66" creationId="{541879B0-6BF1-44C9-8369-731D9A3CA87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70" creationId="{FE2FD790-BCE8-49A7-BF58-6ACA3354476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71" creationId="{052735A2-8D01-4CE8-9179-CDEB31EE551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72" creationId="{7AABD9F6-76F0-4B3A-B3CB-609E66BE79F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73" creationId="{8E0A4AE7-DFF1-426B-8E89-C5B7AC8EA5E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74" creationId="{AD9FB8C5-9F61-4F99-BC8B-464B7E668D1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80" creationId="{AF3D2357-339E-43FE-BBB5-1A8A38781EC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87" creationId="{A1919BD9-F147-4811-9394-B5599EE552A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88" creationId="{936D1D22-39D6-4369-879F-3A16FC728F6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89" creationId="{EC484E2A-D5BC-4AC3-B2F7-00ABA389603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91" creationId="{8003D9A1-7509-4215-82B8-87ED188949B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92" creationId="{D0C9600C-9BFA-4527-9327-2C7CB7870B3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199" creationId="{2BFB0742-D8BD-4B9B-B1B1-8E1B4CDF830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0" creationId="{93A821B2-1975-4560-A25D-3A02F2F7254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1" creationId="{CF32013F-7078-4F28-A8A5-FDBFC1E66F5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2" creationId="{41141ED9-9C00-4C77-A696-36487AE7954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3" creationId="{DD4C5044-E66B-4AC7-B7FC-4EDDD7DC8C8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4" creationId="{3DB34BC5-9CE5-4800-BD33-C2AD674E173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5" creationId="{BE374C76-BFCC-4013-A1EF-950A65228F8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6" creationId="{88148FEF-D2F3-44B9-A41A-776384FF7C4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7" creationId="{1F8048C4-BBC5-4D6E-B360-E58E704ED3A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08" creationId="{B569CB16-3352-4355-B673-87C8A553468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1" creationId="{92D17C7F-4620-446B-8C84-9378ACAEF61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2" creationId="{DB5A5613-3084-4744-94F6-69914BD7529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3" creationId="{8967AFA6-98D3-4E9E-B746-CF32E416511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4" creationId="{393FA382-3C28-4D71-818F-FE14B34101E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5" creationId="{5AF96D46-5662-44D4-BBFB-CF691D370DC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6" creationId="{8AC65883-A157-4BC7-AD49-2D6937D3B75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7" creationId="{627178F3-F107-40C6-A3E2-817ECF855CB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8" creationId="{0E95AA23-6435-4B48-B8CC-E5B9311D2B2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19" creationId="{4491CD47-B0BC-460D-9FF4-73E7131E6AC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0" creationId="{784ED5D0-C41F-40D0-8F0C-0A9CEE1DEF7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2" creationId="{7DF158CD-F8A6-497B-B75C-B68A0F4ACB8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3" creationId="{8AC96FDD-076C-4C28-9FB3-50D8E81DC1D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4" creationId="{B4D8454C-C223-4506-9CE5-42CDA72D08B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5" creationId="{57F85DAE-000E-4A74-B74F-331F22CDD14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6" creationId="{4ED07E53-BC23-498E-9206-DBF68838EDF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7" creationId="{CF910651-B1AC-49E8-8AA4-B82BE5078E6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8" creationId="{E2007718-1541-4F84-BB6A-221503EE544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29" creationId="{F92D1E81-4C9F-41F4-B46D-817BE06E030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0" creationId="{863F5756-C05A-498D-BCB2-6C368771AB2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1" creationId="{AE1BC81B-CF0C-4ABE-97C5-5C80EA346E6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2" creationId="{4B287586-10E3-4196-8E68-8FF12EE9E7C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3" creationId="{04ED654A-4368-4A90-A7D8-9609BC80E1D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4" creationId="{ED8EBF89-EA0E-4C20-972D-5D644A9AB31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5" creationId="{8B003A69-E550-47B3-9FC8-1C20B918053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6" creationId="{8EE09BB2-688B-4CD8-A6C3-51B846BCB4B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7" creationId="{A2ABFA47-BE96-4641-B4C5-A1CA68DAAED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8" creationId="{2C424CEC-2608-468B-BD31-17E08345B65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39" creationId="{2D10CBB6-F733-4E77-8FC4-54BC416E6BF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1" creationId="{240C9F6D-5570-4E81-BD25-DF0967C498E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2" creationId="{F2ED6C91-27C9-4F7E-8234-F751D29DDF1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3" creationId="{F6CC1C09-2398-4AB1-A59A-FB1D7E2FC61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4" creationId="{5420C162-C300-426A-9B55-0F8CFF2019C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5" creationId="{E335F7F2-DCE0-4786-80B2-F0D04ED23AA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6" creationId="{57B79A84-F8A3-4F42-AD2A-F09A6A65244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7" creationId="{C4FB0E9F-16B9-4413-B7E5-96D5928508C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8" creationId="{6EF95F49-1545-47C8-89D0-274C8D26D89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49" creationId="{35BD9C6C-F344-4840-8F71-BC4B6A3C551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0" creationId="{981CAEC6-B379-4A1A-800F-361EA535A79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1" creationId="{D55BECBA-B4E0-4041-BDAA-B99740B7998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2" creationId="{00258240-08C2-4B08-B4E0-71E87716CB8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3" creationId="{8F5BE642-EC9E-46FC-8AF7-0C3B6CB7F15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4" creationId="{D8085C92-021D-4AC1-9743-86A9E7E591B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5" creationId="{FFCCFFE0-EDAE-4F46-B04B-763C01CF055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6" creationId="{B42EB0A3-6759-457F-AD93-88EDA150E56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7" creationId="{0D6E9BFE-8347-411B-BE07-E064F3E2A75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8" creationId="{19E58952-3CB9-49A9-9148-01AAAFDA68F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59" creationId="{EE50BE94-1536-4606-9E1F-EAEED237EFF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60" creationId="{F5FA3B5B-E688-48E6-809F-03A53223DEB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61" creationId="{EA211D52-DAB7-4384-94AA-E115A2FC9C1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62" creationId="{E25589D6-0687-47D8-BE9D-CFB0390CC8E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71" creationId="{39AC3F79-B75C-40C9-8325-B4BA75353BF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82" creationId="{C597A8EA-2D2A-4752-941E-1ED275A6DFD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85" creationId="{8F9149C0-CB4E-4EDA-9A9A-E6FA7F14EAE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86" creationId="{B81633F7-61B4-4705-8617-F3101E3E279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87" creationId="{16E2374F-4F8A-4994-9B9C-09D04AA339F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88" creationId="{EE360B3E-6AB4-46A5-980A-0FD38AF3A11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1" creationId="{59EB07B2-E4A4-43A8-A20F-8850348D6F6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2" creationId="{575CE4DF-66AF-4309-8E2B-3449D5D1C79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3" creationId="{8547FA13-7BF6-442D-9DDB-C50EF169DE8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4" creationId="{74DCD0BC-F830-4541-B81E-DFEFB3DD082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7" creationId="{96EF7518-C4D1-41E1-8C37-A3E0F2246D0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8" creationId="{226F8F86-2DCD-4C3E-B70F-0FAE003D5AF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299" creationId="{0D7BC4A7-F241-447F-A47C-16A6DD78153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00" creationId="{0638FA7A-37AA-41AC-8E26-4F1BEC0606E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03" creationId="{DAB7D176-D742-488C-B781-2734C74AC34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04" creationId="{65C6E7A8-153A-4B97-BBFC-923CB8A01B0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05" creationId="{A31519B7-80E1-4496-A78A-8CF1D869B1A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06" creationId="{DE61F94B-ACCF-48A6-BD41-AD718EB41B9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09" creationId="{BF6A0720-105B-40EE-9976-8E8215BDAD7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0" creationId="{1D4F24A1-DA7C-4D45-B749-BF721A233B0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1" creationId="{47116059-F89E-4E65-AE8F-4B4BDEF0B38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2" creationId="{E425CF14-BFA3-44DB-ACCF-160C5A6EDA3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5" creationId="{E9ACBD81-0CCF-4546-A655-C5D4F99F4DD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6" creationId="{0ACB5402-18B1-4ECB-8D07-C2580C141C1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7" creationId="{B366F4F6-946A-4A1C-9A0A-BA4F0D78AB5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18" creationId="{C28B47C8-14CE-47D9-974F-B34957715A3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1" creationId="{EA4C423B-5B7E-49FE-B27A-FC93F0AAC34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2" creationId="{4C8F5905-F165-4E85-BE42-7688BDCA329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3" creationId="{E4356529-3D33-4BEC-A678-93F9E876EE2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4" creationId="{3E0386AC-3C5D-4AED-A826-1170C4D0780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7" creationId="{1CD0D465-D308-41FE-A08B-64334940A55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8" creationId="{22D6421B-5ECF-41FB-9D4B-F5E32EE5D73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29" creationId="{90E4FD61-6E2F-487A-9C30-0CB487FDEE2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0" creationId="{3B6AD7FD-325F-4B72-8A2B-E8BDE91F7DF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3" creationId="{893F26E0-0AEA-444C-B874-EA5E149B83D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4" creationId="{CFAAE10B-3E96-4C27-B237-2CF6E353E27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5" creationId="{EFE5C4EC-FC28-4E4C-B3DE-4FFF33C8156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6" creationId="{8AAAD738-1EB0-4A25-ACBD-F1497773755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7" creationId="{7978F7CA-7E91-46E0-8037-C1988B1CEA6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8" creationId="{CA2A9248-591B-4540-987B-D8C39A73BBC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39" creationId="{CD542680-67FA-415D-9EA3-D786A844C65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0" creationId="{E076BD42-C440-4005-931B-FD4BD88B99A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1" creationId="{7A633598-4EF6-46FF-9AC2-8F0B20583AC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2" creationId="{CFC06D4E-FC8F-47A7-B451-89F4BEB05D4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3" creationId="{C89D4A7F-9C2C-491F-83A7-43A18C4570B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4" creationId="{101B7858-7E47-497E-9DAE-48696C42DB6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5" creationId="{8EE42E9F-6D94-44B3-99B0-A3353BDF4FE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6" creationId="{57A1355B-6D1A-4429-BB37-E3B4EBF1D01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7" creationId="{96E1E11A-61CC-4148-847A-5F70A361F68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8" creationId="{13C815B1-ECCC-40AD-8193-2EF2509496E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49" creationId="{D4015297-C921-4DBB-8057-884E4CD3419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54" creationId="{8E0470E5-F20C-447B-AFF5-390914CEEDE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55" creationId="{E7CC87FE-6A2C-4DD8-A638-CF273009EA9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58" creationId="{65BEFCC1-51BA-4AFA-A4E2-FC4BC18B8C6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59" creationId="{3ACBB30C-5FE4-4BB7-B8B6-A77968494E9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0" creationId="{A685FDE7-7428-43BD-8C9B-FAD2D03A022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1" creationId="{8AEB255A-0E96-4A5B-9C39-84320EB0D63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2" creationId="{BB1DBA57-F385-408B-A386-4B2A6D00927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3" creationId="{07E0D75D-AB8E-4AC2-A79C-603A5C0A391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4" creationId="{A6E8308A-53F4-4643-BC3E-9DE2369365B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5" creationId="{CA962B91-63DC-463E-82B8-3E4B313DE1C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6" creationId="{3B40A339-B66E-4F44-B478-05636A881BC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7" creationId="{2F01EF74-ADC7-4B86-ACA5-E3907E49859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8" creationId="{BB0B1544-C194-4D71-A73A-6836DE8B4E5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69" creationId="{7D6EE521-333E-4611-B351-4F9EF5DF1E8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0" creationId="{6AB0CCF3-CEB5-4EAE-90E1-EF4BAF7A9DB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3" creationId="{2A16BD2A-1A6B-41AF-80A1-F71480EC51B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4" creationId="{ABB5A155-FC5D-4984-AF40-24B77A8C1E9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5" creationId="{D1494223-AED0-4DA8-8C7D-D3B4BA41F96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6" creationId="{3FD10731-7431-437F-A3E8-82CEF28FD63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8" creationId="{34AF23F4-D552-4B6C-96C5-77FA21FC710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79" creationId="{5E56E153-272E-4ABF-ABFC-1BF67333999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84" creationId="{C1B835B4-7C6D-403F-8A3C-335D5489E81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385" creationId="{A1844E77-5074-4D0F-98C1-AAF0C31A891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09" creationId="{1FF3FED6-A8B0-457E-B5B8-A49584F2742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0" creationId="{32554D54-E5ED-430F-AB9A-E9C6825A645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1" creationId="{5CB516DD-DDA5-441E-9800-0C29DFEEE5C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3" creationId="{52CF7689-1878-4353-B060-6B2DCD5282A2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4" creationId="{803CCFBE-281C-4CC5-90C0-8DD83AB31B4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5" creationId="{B5AD6A5D-016A-4592-AB84-BA8A9E8D8A1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7" creationId="{1407D4C7-2A78-4B2A-8B29-9F80259211B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8" creationId="{978EAD26-5680-409F-AF22-7320E69B7C4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19" creationId="{B0513A86-3EFB-4679-A08D-7F2FC31683E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1" creationId="{0B9F7164-EDC1-465A-9D50-2B7ABCD6AB08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2" creationId="{47F54DE2-22E3-41A0-8F8C-8D51143BA7F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3" creationId="{C2E5A09A-66C9-4FA7-8651-1E47D7AC2E8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5" creationId="{F04D9F9E-219A-4F38-B303-B32D2F4214A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6" creationId="{E8D2A5C7-11C6-417C-B6EC-2B21FD74690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7" creationId="{A6263454-D5E8-4F74-A023-695449155CB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29" creationId="{20F13A08-985E-43DB-8F2E-0143C1A8A91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0" creationId="{0D11C1EB-124F-49DF-8A8B-FDD4C40530E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1" creationId="{D82AA209-77DA-4C3F-8DE3-6FA64D10A06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3" creationId="{8CDA5F2C-D9AB-4908-8C77-89687853011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4" creationId="{8AEB1C16-20D8-4894-AAB7-7E387B6EACD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5" creationId="{32515ED0-90A2-451D-AC39-7C4FB314E80B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7" creationId="{F6EC18A7-8D8C-4A4F-AA5A-A80871CBE931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8" creationId="{F5C230E7-D1EE-4FFD-BD00-3D04EB571C7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39" creationId="{8BB9F21D-7A96-4EAD-A27C-E486ABA56FB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1" creationId="{FAAD4FC9-5B38-4084-80F0-958C023CE23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2" creationId="{9E429008-2A24-45B6-BD47-01226782AFE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3" creationId="{47A39E66-8A2C-4DED-9E06-65EA60724E8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5" creationId="{E9B8A123-993C-48D6-82A0-8688392B79F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6" creationId="{7B192085-8208-4041-B3BC-13AA9D7D629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7" creationId="{A612FD72-642D-4A9A-9F1B-E0D319BB2DF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49" creationId="{DCA10258-38E6-4A4E-B7E9-8F242323DD2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0" creationId="{042B5991-BAD0-4C70-A893-4EF6889D146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1" creationId="{B597DA8A-DE8B-4358-88C9-F2F85C66924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3" creationId="{594429C4-7C86-4F0F-B711-B503CB960EE7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4" creationId="{CEFE4027-C57C-4596-AD7A-78AA2CB0081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5" creationId="{17A0C6C0-DB70-41A8-871A-39D29249135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7" creationId="{4A23CA54-34CA-4D7A-8749-C0AD28848C8D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8" creationId="{BD1B6F0B-F752-4771-B2B0-55F7FBC32C3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59" creationId="{8DB505FB-E36F-4BA7-97F0-1F41EFE31630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1" creationId="{4BEEAFD7-40A8-42E3-B94D-2542C3C93CC3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2" creationId="{9FD3AFAB-2CAF-4C36-901A-BD024868B73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3" creationId="{4A2AC2E2-B0B4-4C18-A3F2-B17CD8E7447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5" creationId="{A2F3EE97-ABA6-4C7A-B144-07DFBC5C202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6" creationId="{80D87935-1B57-4924-B382-45334A3F26F4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7" creationId="{F68490F9-B41A-49DF-B7E8-0A1873030CF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69" creationId="{93B4F5F8-E610-4DE8-B237-885CEC87B93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0" creationId="{AA6481AF-FEAF-4481-A48A-BFE799AE5755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1" creationId="{88690750-4DB5-48F2-9A42-584AF6C6311C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2" creationId="{E5331D4C-86BB-4DE0-8EC9-AE4C4FC4EA8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3" creationId="{DFE4A48A-9699-497D-BB54-F40EDC447E79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4" creationId="{C53AFC5D-6D78-4894-90CF-BFD048C8E1FA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5" creationId="{D5B39BA2-1CB9-447D-9DE9-008417DFD67F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6" creationId="{E82AA8CE-7CE5-47AF-A1D9-0BFAE7C19EC6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7" creationId="{4C426692-02A7-4BD4-B033-C1447BBB022E}"/>
          </ac:spMkLst>
        </pc:spChg>
        <pc:spChg chg="mod">
          <ac:chgData name="Fong, Chii" userId="0d54b849-6bf7-40ab-9273-2a5a29ff7551" providerId="ADAL" clId="{C4C9D7EC-B445-4D7F-86F1-4B6266EA04E8}" dt="2024-12-18T09:20:23.987" v="473"/>
          <ac:spMkLst>
            <pc:docMk/>
            <pc:sldMk cId="4075617622" sldId="2147479784"/>
            <ac:spMk id="478" creationId="{8F6FAD85-37AE-4479-A0B6-0510FB5C19D0}"/>
          </ac:spMkLst>
        </pc:spChg>
        <pc:grpChg chg="add 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6" creationId="{6DAB5093-B7E1-42B0-88CA-72F9EE41AF86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" creationId="{7876D416-79BA-4E8B-B37F-D317B9172B2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" creationId="{4E3F084C-004B-4731-8056-36BD4C8CE80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8" creationId="{7DB59CF5-A1AF-4FD6-A377-AD6A1582ADE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9" creationId="{1489DA9A-8E48-4E61-978A-957A1D2E340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0" creationId="{00B9C460-3B44-4D46-9F2F-E568B03E9CE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1" creationId="{D3036D6C-8506-4C7E-8046-969C96C1E6E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2" creationId="{561BB07B-56B8-4674-BF0D-2C6B7E0282F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3" creationId="{F22903B9-F863-499B-9699-B9B3D15C75D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4" creationId="{657FB390-B879-4695-BB6F-0B157794B98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7" creationId="{A81CB0BD-3A9B-4F03-84DD-29D0EB5F105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" creationId="{72418015-395C-4037-9B7E-79A56B1AC5E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" creationId="{BFA8241B-B323-48DB-A760-1C918526F63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0" creationId="{DE4D65E6-47BC-483B-A4D6-156ED2A2EBC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1" creationId="{978AE2DA-D2F3-4AA9-A943-BD9E3D73B67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2" creationId="{A4AEC0B9-5A0D-4C93-8C31-08D19F08806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3" creationId="{146FEA4F-2A2B-41EF-9FF4-2D88D2385A9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4" creationId="{FC995F04-F55D-466A-A851-11E5054EE1D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5" creationId="{1455119B-BC55-4A44-AFDF-9CB83D26661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6" creationId="{8390B793-9CAD-491B-8BDD-97D5E2C7582B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7" creationId="{04D0975C-2B14-4368-8108-34302CBBE85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8" creationId="{941FFFAE-C40C-451B-9AAC-E0AE3B4B2D2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59" creationId="{5309AE1E-7065-4DA2-9B16-27C96FA0909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60" creationId="{6487E4AA-0709-46CC-A637-C9D74191EBA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61" creationId="{E19C7353-3F4B-4956-9A61-350A40AA6B1B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62" creationId="{9B1BE8F8-6DCD-40D4-8F07-AEC794FEF0C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63" creationId="{0E41C9F4-AE4E-4537-A00D-4A3F8BE9B92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64" creationId="{A8B9D9D2-9267-4B60-87E0-2ADE7417A2A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97" creationId="{C5289F0F-19EA-4461-B54D-C27DC7B2C48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98" creationId="{407A3811-2068-40FE-BC5F-B35D62CFC16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00" creationId="{570F6C27-2EC6-4D56-8A44-8B509F5530C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02" creationId="{4604A17B-808D-43B8-9D45-D0E410447FC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03" creationId="{F1597088-0A06-4680-B0F7-3571DDA0034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07" creationId="{C07BE222-6DC2-4E07-8E32-93AB363F1F0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12" creationId="{97EE5069-DCFC-4B32-88C0-3FB7FF263F8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15" creationId="{054A2D27-09C3-409A-9145-210DBBD3D62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16" creationId="{0010AEF3-68D5-4521-AF9C-4C24EE0C0FD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17" creationId="{9A094CA8-7C29-498A-8155-418E3764FDB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18" creationId="{5CE7359C-DA35-4A76-8C5C-B83EBF2DC5A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19" creationId="{3C83AB28-16A6-4A18-BA28-5446407523D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24" creationId="{842902FE-E0FA-40A7-A0F2-6211FD5D7FD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25" creationId="{10ACB488-6204-42A9-8F22-A28F64D109C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32" creationId="{785D366D-A383-4452-9396-5908A3BB644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41" creationId="{25181B2E-2382-4707-BFB2-EBBBD65B3FE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42" creationId="{0BD4CA5D-7DBB-45AD-A1A0-76C0DE76CE0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53" creationId="{A33C3205-7526-43BD-9011-83BBA6B755E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54" creationId="{648561ED-50A4-4AC6-8224-F00B8FFA36A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67" creationId="{A75B13E5-4C75-4BBF-B9D4-06C57E2D663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68" creationId="{7FEF5ECD-5488-4453-8B3E-561BA33A0DD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69" creationId="{1098E300-BC60-4F7E-808C-E89F55293D0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76" creationId="{B69D5D1D-E1D0-45FF-8113-0D1B8632F4E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77" creationId="{5D41B4B1-7F2F-45A5-A9C1-CEFE58F0D0E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78" creationId="{513AD4C2-2F6C-4322-B493-51F7ABC1835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79" creationId="{25C271FF-B80B-4AC4-8CC8-C529C60BFEA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81" creationId="{D742B10C-1CE3-47B4-AE02-10A05EAC7C20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82" creationId="{C0392F4B-0818-4FDA-AD4D-1CA615E4C1C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83" creationId="{262E8C99-719E-4B4C-8E7C-EBEDD7D3383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90" creationId="{D29B382C-1F12-4BC4-89B9-9502DCDB077B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97" creationId="{291CE149-B8DC-4AF0-9D5D-BAA7F0258A7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198" creationId="{340B5A2F-C8A2-4BB7-A512-B4A0A033F45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09" creationId="{0E78A62A-1046-41EE-BE42-DCC0CFD3357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10" creationId="{1C504BB6-6781-4D81-B6C5-82F8DE5C1C8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21" creationId="{E485A35A-181F-4EE4-BA7F-7D309A3D6A0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40" creationId="{047DF569-B233-42B0-BF0E-99500344F68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3" creationId="{87412736-5ADF-4E00-B30F-11FFD0242F1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4" creationId="{14A764D0-CD29-41FD-8C8D-B08F6C1C18A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5" creationId="{C9D210C9-8BF1-4D1A-8FA5-0618737D105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6" creationId="{A90FBE10-9DF7-4AB7-96A6-89A2F0D660F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7" creationId="{BFDD838A-7A2F-47DC-86D8-C38A4AD96E9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8" creationId="{B91AC9D6-189D-4BB5-83A1-8456AA4E917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69" creationId="{CD3C00B9-4BD2-45F0-BACD-8F2433B90C0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0" creationId="{03C17DE3-7E2E-4538-8BDE-B19A9DC13B40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3" creationId="{132276FA-717D-4B76-986B-306C7199DAF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4" creationId="{9048AC5D-EE54-4444-9629-88429173CA5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5" creationId="{8D37703B-BAFE-4FAF-BF0E-989A55A367B6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6" creationId="{14806297-859A-4432-96A3-0075727E647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7" creationId="{42D9D15A-F0A8-4D81-9968-E4824099413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8" creationId="{E270E31C-1012-4B0E-89AC-B5A3A7D5E1A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79" creationId="{A276ED5B-793A-4FC1-987A-E3D82FD5323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80" creationId="{B22DAA24-AE62-46F2-8C59-8098EA48C82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81" creationId="{67CCA99B-56D2-4327-8410-D05039AB85E0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83" creationId="{6743493C-CF7D-4387-92CA-0D63C61D8BB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84" creationId="{C59F6BD0-0ACD-407E-B4FC-03D65AE6841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89" creationId="{5A6F0B96-CA36-4AA4-880C-BF919ED1749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90" creationId="{72AB0943-7E57-458C-8062-B0C050FE01B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95" creationId="{751C80C7-555B-47D4-B35F-E6BD79ABB1A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296" creationId="{FDD937ED-809D-4CFE-BF42-D65BDCF0AA6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01" creationId="{316721D6-E3CB-47B8-9784-8F4A66AA0BF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02" creationId="{D717EB86-A10C-4C7C-8DED-9C69D4FC73E0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07" creationId="{55000945-6D9F-42F4-B2EE-DE43B71091AC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08" creationId="{7F2C3DEC-84E0-4502-92A2-6EE14649078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13" creationId="{9B01A496-BE62-4FF4-BBBF-3198F2544FA0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14" creationId="{D6BFD1BB-E209-4632-B4F2-54AC67DBD5A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19" creationId="{0D74D40D-79DC-4F6B-AC69-4149B8191A9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20" creationId="{BE548B9F-2749-4842-AD43-B766880B4B5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25" creationId="{338F3185-EF0C-4D23-9D92-93702FF3872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26" creationId="{0F0E5FEF-F5D9-4005-9B4C-EB41A35BF00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31" creationId="{94E84030-A001-419B-A3EF-81581B1BF66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32" creationId="{EBA1CD48-CACC-4C6F-BA68-D2E9DD6B61C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50" creationId="{9B3B187A-453E-4A91-8910-59593AFF071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51" creationId="{E52F3F91-A083-47D0-ABCF-CC6E477C244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52" creationId="{702BCA8B-B93E-4DAF-A252-03CB3985E2E7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53" creationId="{A11E8C8F-D6D6-4315-8EBC-B59A46F5EEBB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56" creationId="{6D217AAC-8EA2-4E17-A893-0E41C5C30D9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57" creationId="{8A1A86F4-33CC-4E7D-82EE-44528FD4264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77" creationId="{AADFECAC-6DF5-42D2-AD42-64C74DAEF87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0" creationId="{3BDA9FD4-03A3-45E8-B6C6-87990BD351B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1" creationId="{B072A6F0-E1D7-490B-87E1-2671C56FBE3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2" creationId="{5F49336A-A8C9-4A0F-AE4F-9A3152A81356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3" creationId="{8E2B36AD-140A-4148-A939-0AA1D4F7315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6" creationId="{FA1EE520-7D7E-4C32-B050-407A7891161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7" creationId="{5F218E37-9C6B-48A3-B285-8F1DDDF3EF6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8" creationId="{1F18E070-5B50-4E12-B11F-885CB89A2206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89" creationId="{B7992023-62D0-4DC1-99D3-4071AA56475B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0" creationId="{20F7C1E4-5EF7-45FE-A60C-A5F41D1EC8A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1" creationId="{A673FE8A-A331-41C3-8A4C-60C213DBA8D6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2" creationId="{760E2E64-5BDF-4162-8BDD-1DE2A13C226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3" creationId="{DBA592A0-960C-40E5-95C5-9CCF405DDEAF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4" creationId="{E62D62D8-C90B-4457-80D6-591B5831D52D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5" creationId="{65D9BCC2-31EE-4193-B4CF-1D012BCECE5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6" creationId="{1DBED87A-6312-4394-B6C9-645E07E288F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7" creationId="{B768AC9C-FB4F-4160-BE53-D8AFFDBDEEF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8" creationId="{06213FE6-2CB3-46B5-8F47-871DFF11ADB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399" creationId="{D046E839-E9EB-432D-B193-6E8C5ECCF27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02" creationId="{0D08BB95-3ED2-485B-8D9E-C4274AD1549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08" creationId="{2654833C-8DDE-4462-B408-075D19A4998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12" creationId="{DBAB6165-6D49-4EE1-A83A-D33D3E89AB8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16" creationId="{9371AA2B-F03B-4229-8985-50BF5851B7D0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20" creationId="{52618C42-FFE6-4534-B82B-B154D1904BC8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24" creationId="{B9674FD1-BF82-4D01-B8C4-EC8ACE775EE3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28" creationId="{B780A0EC-289F-4C6F-A73D-9371D81EDCD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32" creationId="{4CEB82E4-8687-4D22-B9D4-202CA04ED78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36" creationId="{FE80D87D-A43C-4CDA-81E8-3FF543320C0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40" creationId="{15DD2C46-BF69-4BDD-9568-F15531843405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44" creationId="{39A84D14-337A-47F0-8DD7-5956D33A3AFE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48" creationId="{E7AAEF8E-EE2D-42F8-833D-5BBD06B8376A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52" creationId="{EC3EDC91-9D1B-41BE-9663-574B04CECF72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56" creationId="{2C3BC03C-D3D3-4E89-8CCC-84F66E89EB01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60" creationId="{02AF80E6-8049-4C52-9EE4-66EE5FBB1604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64" creationId="{F134451C-BBC9-4F62-9506-B8DD463C1EB9}"/>
          </ac:grpSpMkLst>
        </pc:grpChg>
        <pc:grpChg chg="mod">
          <ac:chgData name="Fong, Chii" userId="0d54b849-6bf7-40ab-9273-2a5a29ff7551" providerId="ADAL" clId="{C4C9D7EC-B445-4D7F-86F1-4B6266EA04E8}" dt="2024-12-18T09:20:23.987" v="473"/>
          <ac:grpSpMkLst>
            <pc:docMk/>
            <pc:sldMk cId="4075617622" sldId="2147479784"/>
            <ac:grpSpMk id="468" creationId="{A46F39AF-B718-450F-9B40-B552F5F72439}"/>
          </ac:grpSpMkLst>
        </pc:grpChg>
        <pc:picChg chg="del">
          <ac:chgData name="Fong, Chii" userId="0d54b849-6bf7-40ab-9273-2a5a29ff7551" providerId="ADAL" clId="{C4C9D7EC-B445-4D7F-86F1-4B6266EA04E8}" dt="2024-12-18T09:20:22.409" v="472" actId="478"/>
          <ac:picMkLst>
            <pc:docMk/>
            <pc:sldMk cId="4075617622" sldId="2147479784"/>
            <ac:picMk id="8" creationId="{1F4EB1B8-BE68-42F2-9FE4-045153ACAC19}"/>
          </ac:picMkLst>
        </pc:pic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21" creationId="{FB80D689-0188-4A96-A89D-23F95996E4A8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22" creationId="{CDD0E4A9-EC77-4E00-B04F-5295AC404E44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23" creationId="{D369AF34-F931-4718-92BD-4DFD9B2329D0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20" creationId="{620B411E-2CC6-4770-A579-0FAB37FD237B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22" creationId="{B9197568-D4EE-4084-8DBC-C36378B62570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26" creationId="{24392105-6FDF-42D3-B885-0891C2D762B0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28" creationId="{2FA4A6AF-7590-4F13-88FC-66F09486C14A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75" creationId="{AE6AF8D0-C646-4D2D-BDD9-4122773EFFB8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84" creationId="{575E3120-A7ED-4E82-ADBA-8E101303CD14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85" creationId="{037C85F4-82A0-4993-8EA6-C752CC38ECEF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86" creationId="{77FB3B5C-5170-4075-BD2B-BCFEDFCE01C5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93" creationId="{DFA043F7-910A-4E3F-AB25-1189130D30FC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94" creationId="{B1A871F8-69FA-45AC-89A3-9532CF17D5D4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95" creationId="{8B89C459-DFA1-4E5D-8452-5ED47E8CBB05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196" creationId="{E9384062-9314-4F40-92C7-86EC1A33A5BC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272" creationId="{04627300-AD50-46D8-A46F-2657AECCF100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371" creationId="{AF305C68-54F5-4B0D-ACF6-106DC5227FCE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372" creationId="{D7062545-7AB9-4FE1-B452-49980BC74751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0" creationId="{F0D64D27-B764-437F-AF55-F098489B4A8B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1" creationId="{A4B081B1-410B-4E1C-9C90-41A0D31010FE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3" creationId="{A1A5A7E4-EC0F-478F-981F-E2DDC965A2CA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4" creationId="{2C022FCE-7684-4831-BAA2-4E4712AD58F6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5" creationId="{55F544AE-174B-4063-AD4A-78AB324B0AC1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6" creationId="{81567F40-5D52-49CE-BB63-E61C142F5745}"/>
          </ac:cxnSpMkLst>
        </pc:cxnChg>
        <pc:cxnChg chg="mod">
          <ac:chgData name="Fong, Chii" userId="0d54b849-6bf7-40ab-9273-2a5a29ff7551" providerId="ADAL" clId="{C4C9D7EC-B445-4D7F-86F1-4B6266EA04E8}" dt="2024-12-18T09:20:23.987" v="473"/>
          <ac:cxnSpMkLst>
            <pc:docMk/>
            <pc:sldMk cId="4075617622" sldId="2147479784"/>
            <ac:cxnSpMk id="407" creationId="{897ECB66-C515-486D-8AA8-CB62660475BE}"/>
          </ac:cxnSpMkLst>
        </pc:cxnChg>
      </pc:sldChg>
      <pc:sldChg chg="addSp delSp modSp mod delCm">
        <pc:chgData name="Fong, Chii" userId="0d54b849-6bf7-40ab-9273-2a5a29ff7551" providerId="ADAL" clId="{C4C9D7EC-B445-4D7F-86F1-4B6266EA04E8}" dt="2024-12-18T09:17:13.114" v="469" actId="1035"/>
        <pc:sldMkLst>
          <pc:docMk/>
          <pc:sldMk cId="362900542" sldId="2147479785"/>
        </pc:sldMkLst>
        <pc:spChg chg="mod">
          <ac:chgData name="Fong, Chii" userId="0d54b849-6bf7-40ab-9273-2a5a29ff7551" providerId="ADAL" clId="{C4C9D7EC-B445-4D7F-86F1-4B6266EA04E8}" dt="2024-12-18T09:14:17.187" v="464" actId="20577"/>
          <ac:spMkLst>
            <pc:docMk/>
            <pc:sldMk cId="362900542" sldId="2147479785"/>
            <ac:spMk id="3" creationId="{D6B620ED-DE79-41AB-81C5-5FDE51B68007}"/>
          </ac:spMkLst>
        </pc:spChg>
        <pc:spChg chg="del">
          <ac:chgData name="Fong, Chii" userId="0d54b849-6bf7-40ab-9273-2a5a29ff7551" providerId="ADAL" clId="{C4C9D7EC-B445-4D7F-86F1-4B6266EA04E8}" dt="2024-12-18T09:17:05.676" v="465" actId="478"/>
          <ac:spMkLst>
            <pc:docMk/>
            <pc:sldMk cId="362900542" sldId="2147479785"/>
            <ac:spMk id="5" creationId="{D1C62E72-C8CB-44D2-A1DD-8574F24646E5}"/>
          </ac:spMkLst>
        </pc:spChg>
        <pc:spChg chg="del">
          <ac:chgData name="Fong, Chii" userId="0d54b849-6bf7-40ab-9273-2a5a29ff7551" providerId="ADAL" clId="{C4C9D7EC-B445-4D7F-86F1-4B6266EA04E8}" dt="2024-12-18T09:13:47.684" v="455" actId="478"/>
          <ac:spMkLst>
            <pc:docMk/>
            <pc:sldMk cId="362900542" sldId="2147479785"/>
            <ac:spMk id="6" creationId="{A778E0E5-FDA9-21E1-436F-F6E27347D54A}"/>
          </ac:spMkLst>
        </pc:spChg>
        <pc:spChg chg="del">
          <ac:chgData name="Fong, Chii" userId="0d54b849-6bf7-40ab-9273-2a5a29ff7551" providerId="ADAL" clId="{C4C9D7EC-B445-4D7F-86F1-4B6266EA04E8}" dt="2024-12-18T09:17:05.676" v="465" actId="478"/>
          <ac:spMkLst>
            <pc:docMk/>
            <pc:sldMk cId="362900542" sldId="2147479785"/>
            <ac:spMk id="7" creationId="{0715A60A-0272-44DA-9518-9C2894D461E9}"/>
          </ac:spMkLst>
        </pc:spChg>
        <pc:spChg chg="del">
          <ac:chgData name="Fong, Chii" userId="0d54b849-6bf7-40ab-9273-2a5a29ff7551" providerId="ADAL" clId="{C4C9D7EC-B445-4D7F-86F1-4B6266EA04E8}" dt="2024-12-18T09:17:08.588" v="466" actId="478"/>
          <ac:spMkLst>
            <pc:docMk/>
            <pc:sldMk cId="362900542" sldId="2147479785"/>
            <ac:spMk id="8" creationId="{2A72797C-0530-9034-EEE4-8004E8BCDD4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" creationId="{7B2F6269-12A3-420E-882C-9FD801A9C7F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" creationId="{37FB3F02-4158-44D7-BF95-5FB4C01BD1C7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" creationId="{7443A715-425C-4FC1-AA6F-7E40D48BA3B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3" creationId="{30AE039C-ABE4-4CC7-9892-F2DAFCDC685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" creationId="{8B018E3D-858D-440B-9E19-8EAC061DAA4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" creationId="{5322AFA9-77E9-42E6-8E9A-E23D0B74B53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" creationId="{B16148E7-F99B-44A2-B897-BA7349F3A02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7" creationId="{43AF4315-54A8-42C5-80DD-26E48A36180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" creationId="{1A38DEBB-0C53-45B4-9F2E-A099010184C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" creationId="{DDB91DCB-8DC2-48DA-BB66-910D1AA436F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6" creationId="{1438EA55-808E-4B5F-AB33-72EA89C689A4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8" creationId="{1ED7B4C3-0ABF-42FF-9CBE-65AECBC159F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9" creationId="{974FB661-53D9-4DF2-9206-CD26EF11960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0" creationId="{D073B910-8244-42F9-8226-0C7DB2D46B0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1" creationId="{6C4282C1-FC80-453D-A4D6-A51B9BC5C0D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2" creationId="{2541FABB-E8FD-45A3-BB77-FB377D5734A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3" creationId="{CE8AD551-C415-48CF-A9E0-FCCD6BEF497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4" creationId="{CB492C7B-9709-4FB3-8E86-754125EEB64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5" creationId="{CB55CEB8-5C3A-4ACC-A636-C598FE0C111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37" creationId="{E2D9AEE4-D25A-47D5-8C22-40275EC59D0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41" creationId="{5903BAEC-67B1-483E-847B-13911622685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42" creationId="{8C9B69DC-4971-477F-8307-2A0934CA780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1" creationId="{06F961C1-3EA0-4DED-8593-160BC4A396F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3" creationId="{3271C525-F1A6-46F3-83B0-D58B29C9961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4" creationId="{DC7C19E8-1B1A-445B-BB5B-6A1F595EDDF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5" creationId="{21B739A3-0181-467C-9C25-2C8BFA0E75C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6" creationId="{DE98525A-CB40-43D7-AE8D-2167BC588E7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7" creationId="{F1971107-1AF1-4D8F-B348-718407CE73F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8" creationId="{0E646C74-F75E-496C-98E8-27DF533E0CC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59" creationId="{56259DEA-AE12-481B-A3FE-B3F16F0E882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1" creationId="{24C34140-082C-419A-8214-FE5BF4C755B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2" creationId="{9A8649A0-AC7B-4669-BC78-C70AEE0ECF8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3" creationId="{2C6755FD-E08E-47CD-9EBD-AA97FFBEA7B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4" creationId="{D586D5F1-7917-4A76-8DB1-A474BE1E7C4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5" creationId="{2D142C9D-2CE3-48C2-BE7E-4CE39063DF27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6" creationId="{644E46BA-B425-4444-A407-732D0C84968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7" creationId="{56194320-485B-491B-85FF-E60FD410DDF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69" creationId="{DD2890AB-E6A4-4AEA-85C0-962063DBB3BF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0" creationId="{4BAF308B-C72A-40EA-8115-4DCEAF6F20A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1" creationId="{80889D92-AE9F-431E-B1D5-686069F4E1D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2" creationId="{7DC5D78D-8F7D-4850-AE0E-C507AF1C302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3" creationId="{9867DE50-665D-4AF2-8324-D055B5BF46C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4" creationId="{3FB568A3-48A8-458C-BF65-C3C5394B9B57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5" creationId="{1516BB16-D1A6-453F-A391-62ACE52B8D74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7" creationId="{E63042D1-DF86-49A1-B025-F3A6F485158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8" creationId="{6449F6D5-A28D-4EED-9A83-44B8ADE1115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79" creationId="{B41F4D54-35B2-4F45-BCD7-E11DAF5E771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0" creationId="{55DD760E-E458-4048-BE45-C2ED136F0F3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1" creationId="{692BB32F-B277-4BCE-8284-400D7E85D82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2" creationId="{535B11C9-0034-43C8-A5A4-9E0F2123868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3" creationId="{0A6CA115-20C7-4ABB-A316-806596D32DB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5" creationId="{DB11F794-C972-4C3F-833F-D8C4B3B2D42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6" creationId="{2133472C-11B1-4172-B992-9900B5B03547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7" creationId="{DE9E0E52-174C-44EE-B05D-D43977A6C04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8" creationId="{F1B301FD-7700-4D21-A2CD-5AD22211278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89" creationId="{F24894E2-1A02-47BB-82D4-1B1D642118C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0" creationId="{DCFD7F61-A67A-4CD3-BC52-989075392E9F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1" creationId="{437DA73C-57AE-47FB-A8CD-D133121B5F6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3" creationId="{5A93E13B-10D8-4AE1-9CF5-4109531249C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4" creationId="{3AEF74C6-113F-4E80-B42D-EA2A1352038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5" creationId="{84EE8306-BE29-4B7F-B73D-F4626253A29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6" creationId="{50598BEE-DEAC-4B3A-8212-6CB123622AD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7" creationId="{D04BAC82-455F-41D3-868A-314F4577D21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8" creationId="{49B970BB-F1E8-43B4-937E-15235DBF1D4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99" creationId="{60C2D3B2-75B8-428A-95C5-93ADD8FCF36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1" creationId="{F61F095E-85A5-46E0-85EF-14CA6FCDE60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2" creationId="{2DAAD4AA-C128-4EF2-BC16-53307B8C610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3" creationId="{E17043E0-8B15-4CF0-A387-E0792C8FCB6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4" creationId="{6496023B-02CB-4A42-AF11-74795F7A20AF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5" creationId="{DF347C67-D496-4004-A6FB-598DCD47F50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6" creationId="{C95378DE-AF4C-42BE-ADFE-6431C5A3113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7" creationId="{7812F30D-1093-464D-8CFA-2DB5E0E736B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09" creationId="{A7CAEF41-D844-4247-B755-8C5537668B2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0" creationId="{1E246656-FD8C-407E-AEB6-088FDE283B6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1" creationId="{E3BF088E-AD80-433C-B9B8-BF6292FD00C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2" creationId="{1538DCDC-532C-4A10-8C14-171DEAB1EA9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3" creationId="{1B283AC0-0909-4EE7-A549-44BEA18C3FD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4" creationId="{A3B6A6EC-9E87-4104-A861-A83988B47DC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5" creationId="{F1D13D14-FE10-4B0F-B4FD-427C089A95F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16" creationId="{1F028DEE-3E51-4CC4-BE8B-DC576B9B4E64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4" creationId="{91972E06-573A-46F1-B051-A028CAE4AEE4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5" creationId="{CBF4A0D2-D176-4929-A039-472DFF83A79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6" creationId="{BE5951C6-9126-4619-9A9D-8B4B1A6B166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7" creationId="{A729B2E9-27C6-4F5D-9F5C-1785A134F33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8" creationId="{C2CC39F3-2447-410A-9212-78085C2C172F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29" creationId="{FAD1F629-6DDE-4C5A-A226-C5ECE119C61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30" creationId="{04C8BE01-146B-45B3-A811-660A6871751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31" creationId="{29083DD3-6933-440A-A093-FA753235912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32" creationId="{97D1F5C2-AAF0-4557-A9DE-5F61C53400C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33" creationId="{66DE30D4-3482-4371-BA22-6F54EF0F363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1" creationId="{E6D47433-4923-492A-B382-1DFFCC31E67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2" creationId="{442850E6-7AEC-42BE-9D64-9F8DD1667CB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3" creationId="{AFC70A5E-0407-4D0B-9045-78C7E4A53D0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4" creationId="{E356BF0C-7215-4930-9BD3-74AE2755EA3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5" creationId="{4270A0AA-3D06-4DAB-AA67-0850192CA23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6" creationId="{665CD30C-6231-4876-8474-3F92DFD734B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7" creationId="{8F78DC09-4383-4EE9-8D80-1C046FB8696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8" creationId="{08068492-BCA7-4CD9-A8BC-977296BA387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49" creationId="{55D259E4-4D69-4A29-B4D5-9997075F363F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0" creationId="{A6BFD58A-A814-403C-8DD4-379A4641032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4" creationId="{8DEEBEFF-862B-4C17-8960-8DEEB38464E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5" creationId="{C9A5E356-3FE6-4DC1-8A20-069904FB55E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6" creationId="{5E903DA2-784C-40E5-AD8C-83B9C07DB8A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8" creationId="{48F49EC4-A36E-4A66-9185-47D605617124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59" creationId="{20486080-319B-4FD1-8E3E-06626AD20FF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0" creationId="{F7E480BD-86F8-472D-A9FB-E3DCA404318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1" creationId="{1A93318B-729E-44BB-9458-AC1DB712B41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2" creationId="{B87881E8-3700-4079-94B8-61F0B3E363D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3" creationId="{D18E8D89-AD8B-46CE-9241-6E71895FC41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4" creationId="{A9514CD9-809A-46E3-9782-8B3B738888A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5" creationId="{9B73989D-CBDA-4626-A3BA-59346330D9F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66" creationId="{46427941-FA42-461F-B59E-922B272AE55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4" creationId="{B148B479-365E-4B31-9029-2E5D436AFBF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5" creationId="{8586C458-A8CA-4A73-8A1D-8CA6E9085F9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6" creationId="{36F85D3A-9731-457B-9E5B-82DB3BBC063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7" creationId="{459E8A9A-91D4-4872-9B1F-FEEC132D58D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8" creationId="{778149F3-7ADA-4949-89F8-1ACE34634FA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89" creationId="{C36C0DAE-DFA5-4C59-93F1-8CDB780A48B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0" creationId="{C2FF6CC3-5994-4906-885B-DFF23F0D6D24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1" creationId="{9E61DA5A-0DA0-4A96-A5B5-4D5600BB769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2" creationId="{62B72436-3455-4B89-901E-F837C2E7D24F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3" creationId="{790BE61A-4191-4A25-8F38-7E1BCF5EA65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4" creationId="{BF5188D6-4A11-4EE2-9097-77727533102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5" creationId="{86C36584-B5A5-463D-9A81-412BF6A0C8DB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6" creationId="{4B5A4987-6315-4BA0-8621-E147FAB058A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7" creationId="{B5D460F4-248D-40DE-BFD4-2F30C6D3FBE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8" creationId="{4B8139DC-56A7-4736-A9C7-E5ABAA3101A7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199" creationId="{7A494A52-521C-49AF-A396-492A18D96E8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0" creationId="{ECD2C356-09AC-4FB5-B890-BF1DB2CD56E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1" creationId="{FE83D48B-68F9-491C-AD9A-62E7791381B9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2" creationId="{B1224D4C-7E59-418C-9980-750DD4B8B45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3" creationId="{B6203DCD-F1E0-404B-AFF2-070D46379BCD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4" creationId="{324BBD59-50B7-4716-AD08-9C4AB0E7C72C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5" creationId="{AD69FDD7-83BE-4354-AD07-F977B446EDFE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6" creationId="{D192F421-3284-4077-85AE-081EED108D5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7" creationId="{3DAC1563-B14E-469E-ABC9-1269103CC37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8" creationId="{ADA24BB1-0819-41D7-AAEE-84417DFDA54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09" creationId="{738B5F87-3160-4F08-9F79-C2A6FBDF945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13" creationId="{38C0EBC7-4D2E-47C5-A513-061EAA756AA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14" creationId="{A3B7A027-0BC6-4CA2-937E-4CB24BA88148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15" creationId="{9EBB578E-BE70-45B8-9AB1-CA633754EF4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16" creationId="{8586C290-1ADD-44AA-9373-9FC999F68972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17" creationId="{1C6DC316-EB4F-4C88-9EBD-8A4A9DEF8195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1" creationId="{E842033B-212B-4C7F-9ED6-33A7D200851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2" creationId="{389F2544-840A-4240-BEE5-58D190F65926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3" creationId="{83643B8D-3C37-48F6-A8DA-069A5BEDE310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4" creationId="{1BEBAD91-025B-4228-AA02-753DE90DE241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5" creationId="{6E60C358-8718-42A6-B7FD-FD4F24B00223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6" creationId="{837F09B7-095A-4B88-8688-633740E971CA}"/>
          </ac:spMkLst>
        </pc:spChg>
        <pc:spChg chg="mod">
          <ac:chgData name="Fong, Chii" userId="0d54b849-6bf7-40ab-9273-2a5a29ff7551" providerId="ADAL" clId="{C4C9D7EC-B445-4D7F-86F1-4B6266EA04E8}" dt="2024-12-18T09:17:10.385" v="467"/>
          <ac:spMkLst>
            <pc:docMk/>
            <pc:sldMk cId="362900542" sldId="2147479785"/>
            <ac:spMk id="227" creationId="{A4E4DE3C-F244-4C1B-9D2E-4846752E73C6}"/>
          </ac:spMkLst>
        </pc:spChg>
        <pc:grpChg chg="add mod">
          <ac:chgData name="Fong, Chii" userId="0d54b849-6bf7-40ab-9273-2a5a29ff7551" providerId="ADAL" clId="{C4C9D7EC-B445-4D7F-86F1-4B6266EA04E8}" dt="2024-12-18T09:17:13.114" v="469" actId="1035"/>
          <ac:grpSpMkLst>
            <pc:docMk/>
            <pc:sldMk cId="362900542" sldId="2147479785"/>
            <ac:grpSpMk id="9" creationId="{88EF3B8E-1031-41F9-A5BA-D56532A7CAAF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0" creationId="{85EF7155-C0AC-405F-A0E1-7B9BC4A8D631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1" creationId="{768CD1A7-A643-42E6-8D32-327C0E8562F0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2" creationId="{1EC8BD63-DF9D-4726-83D9-8F9258D23B73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3" creationId="{45DE1E7B-CB9E-4202-A03E-76090315F7CA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4" creationId="{E16972A8-B12D-40F0-BFC9-F1483122C32B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5" creationId="{51976E33-4E1E-4EC5-93C6-22BF24B305C5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7" creationId="{72404CE8-AA5B-4097-B6D4-919FAE8A9D82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3" creationId="{4268FA73-706E-4395-8F35-CCFD1CE67FDD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4" creationId="{A8FADA00-11AF-413E-B0A4-545F402ACF45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5" creationId="{5A1FEEAF-EFB6-4723-86DB-DF7CA64CDA34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6" creationId="{02DA3DDA-ED3E-4B22-A55D-34152B9CDE6A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7" creationId="{F60BAD8D-8FC9-4DBD-A7EE-308D407DB03E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8" creationId="{22DC94F9-BEDD-464F-8493-E9EB5EB95757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49" creationId="{AC0CBC80-7D33-4623-B5ED-D1D7EE0EDBD1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50" creationId="{8E9E7DB0-161C-4911-942A-E71556BAD40B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17" creationId="{E4FEF791-B1D2-4C39-84AF-D9155CEACA0C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23" creationId="{BC1A5758-DC5A-4E88-B12A-6BE025C9BFF9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34" creationId="{607C4321-D72B-49DB-94E8-4F8B44892845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40" creationId="{6CC10670-6CD2-4767-AA14-8F316D71AFDB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51" creationId="{8EFFB817-6386-47E9-857F-863401DD92A7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52" creationId="{04AEF871-34F2-4503-90C8-D2057978EB8C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53" creationId="{1470BE84-DA4F-4BBF-A80E-5C637F026053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69" creationId="{88C11732-6C88-4F7F-A688-660FBE40FFEE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0" creationId="{5F7F2EE4-EC09-41AB-9AD9-A058AE0FA87F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1" creationId="{5CFBFF09-749B-454B-B33D-3D505109D2D4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2" creationId="{5CBA1024-A919-4965-B2BF-9871D01BB48B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3" creationId="{8D905C52-8F8B-401A-B218-F9F1C98B471A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4" creationId="{63177AC1-8277-41A2-AD9C-11DCA3EA0A94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5" creationId="{12BD175E-C721-4A2F-A29B-9E687DD9A762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6" creationId="{60999D13-8E60-434A-B1F4-8361D5A25D1B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7" creationId="{C52BCBF4-C34A-4E02-ABB5-52576495CE9B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8" creationId="{EB4D9180-E550-4416-B0A0-598B2709051A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79" creationId="{0886D240-20C6-4778-B286-71DC739E6A0E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80" creationId="{973F0A56-6525-4787-9A68-51CF4037E133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181" creationId="{C9CEE3E8-530B-4583-B3E2-945DA60D3967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10" creationId="{A3FDB417-83DD-425B-B5C7-1462A7E5BE0A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11" creationId="{D6C97545-0A47-43DE-8352-BBBC5E4C3883}"/>
          </ac:grpSpMkLst>
        </pc:grpChg>
        <pc:grpChg chg="mod">
          <ac:chgData name="Fong, Chii" userId="0d54b849-6bf7-40ab-9273-2a5a29ff7551" providerId="ADAL" clId="{C4C9D7EC-B445-4D7F-86F1-4B6266EA04E8}" dt="2024-12-18T09:17:10.385" v="467"/>
          <ac:grpSpMkLst>
            <pc:docMk/>
            <pc:sldMk cId="362900542" sldId="2147479785"/>
            <ac:grpSpMk id="212" creationId="{37C7ECA6-C2C5-42DC-B612-D67E279ADBE1}"/>
          </ac:grpSpMkLst>
        </pc:grpChg>
        <pc:picChg chg="del">
          <ac:chgData name="Fong, Chii" userId="0d54b849-6bf7-40ab-9273-2a5a29ff7551" providerId="ADAL" clId="{C4C9D7EC-B445-4D7F-86F1-4B6266EA04E8}" dt="2024-12-18T09:17:05.676" v="465" actId="478"/>
          <ac:picMkLst>
            <pc:docMk/>
            <pc:sldMk cId="362900542" sldId="2147479785"/>
            <ac:picMk id="4" creationId="{2AE879DB-3038-4A5A-A54D-58E5CF432E68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18" creationId="{8E532DFC-2E16-476D-984C-FC7A7103F974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19" creationId="{B707A475-A1EA-4597-A140-60E18EEC68C6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20" creationId="{03F00C24-B4C7-47F0-A4C6-234BF61C56D5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21" creationId="{068286A9-4A63-45DE-9048-039D94D2FCDC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22" creationId="{0440293B-D81E-4F2C-B11E-3F0757AB025D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35" creationId="{D29340AE-873B-4DE5-A259-AEA2D9BB3EDA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36" creationId="{A70A692D-8DAE-431E-8815-EFB809058F19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37" creationId="{273D52DB-BD7E-45BC-A242-086CEE2408E2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38" creationId="{FD4315DC-70FC-46F8-9402-C7BCB307B442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39" creationId="{D94F5D9A-8230-4E44-90F5-6BA78B16A634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67" creationId="{70660026-0EA1-440C-B6E9-3FA1E66F48BB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68" creationId="{0CB6EB7C-8277-453D-A463-A59A137834C3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82" creationId="{59DBB742-10A2-4521-893F-E7CD29FE9FF9}"/>
          </ac:picMkLst>
        </pc:picChg>
        <pc:picChg chg="mod">
          <ac:chgData name="Fong, Chii" userId="0d54b849-6bf7-40ab-9273-2a5a29ff7551" providerId="ADAL" clId="{C4C9D7EC-B445-4D7F-86F1-4B6266EA04E8}" dt="2024-12-18T09:17:10.385" v="467"/>
          <ac:picMkLst>
            <pc:docMk/>
            <pc:sldMk cId="362900542" sldId="2147479785"/>
            <ac:picMk id="183" creationId="{E52ACEF2-8DBA-469D-9A08-AE6F4154AA1E}"/>
          </ac:picMkLst>
        </pc:pic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36" creationId="{B7F85CC5-19B1-49AF-B1CD-9A29B6EB36D1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38" creationId="{474FAF60-CC20-438C-ADC1-853996F94596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39" creationId="{C5F64917-25E6-43A2-A6BE-A1654DE099E5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40" creationId="{807C1B5E-C33F-4608-AA0C-E46B73A41D5F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52" creationId="{684E043C-605F-4AE7-804B-3C0ED3C51A2B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60" creationId="{4E724398-2E3C-4AAD-8C97-044BD1D9D972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68" creationId="{F125F78E-8E2E-45D0-B659-5425E8288805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76" creationId="{7C9B362E-050E-478E-8B22-136EF972BB71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84" creationId="{F1FE7B81-78BE-48CD-A02C-18FBC6A1596A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92" creationId="{C5DBCF5A-E9EA-4D6B-A992-C4C913BD28C7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100" creationId="{C481184E-4E5F-4FDC-9EF0-84C29C5028A4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108" creationId="{FE91056E-65E6-46B7-B275-E0857D6C947F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157" creationId="{51D99853-31A8-44D2-8C2A-E015F648993C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218" creationId="{E684A690-6B96-49FA-A82A-F043F92581CA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219" creationId="{D82554FD-179E-4A8C-AD53-FBB4E4D4B82A}"/>
          </ac:cxnSpMkLst>
        </pc:cxnChg>
        <pc:cxnChg chg="mod">
          <ac:chgData name="Fong, Chii" userId="0d54b849-6bf7-40ab-9273-2a5a29ff7551" providerId="ADAL" clId="{C4C9D7EC-B445-4D7F-86F1-4B6266EA04E8}" dt="2024-12-18T09:17:10.385" v="467"/>
          <ac:cxnSpMkLst>
            <pc:docMk/>
            <pc:sldMk cId="362900542" sldId="2147479785"/>
            <ac:cxnSpMk id="220" creationId="{D8FA6B2E-FD6F-4832-8B4B-901464601BDE}"/>
          </ac:cxnSpMkLst>
        </pc:cxnChg>
      </pc:sldChg>
      <pc:sldChg chg="addSp delSp modSp mod delCm">
        <pc:chgData name="Fong, Chii" userId="0d54b849-6bf7-40ab-9273-2a5a29ff7551" providerId="ADAL" clId="{C4C9D7EC-B445-4D7F-86F1-4B6266EA04E8}" dt="2024-12-18T09:13:23.488" v="453" actId="1036"/>
        <pc:sldMkLst>
          <pc:docMk/>
          <pc:sldMk cId="3895683106" sldId="2147479786"/>
        </pc:sldMkLst>
        <pc:spChg chg="del">
          <ac:chgData name="Fong, Chii" userId="0d54b849-6bf7-40ab-9273-2a5a29ff7551" providerId="ADAL" clId="{C4C9D7EC-B445-4D7F-86F1-4B6266EA04E8}" dt="2024-12-18T09:05:24.669" v="421" actId="478"/>
          <ac:spMkLst>
            <pc:docMk/>
            <pc:sldMk cId="3895683106" sldId="2147479786"/>
            <ac:spMk id="3" creationId="{5BA2F7A7-5122-EB0F-1334-7FBD7E291AE5}"/>
          </ac:spMkLst>
        </pc:spChg>
        <pc:spChg chg="del mod">
          <ac:chgData name="Fong, Chii" userId="0d54b849-6bf7-40ab-9273-2a5a29ff7551" providerId="ADAL" clId="{C4C9D7EC-B445-4D7F-86F1-4B6266EA04E8}" dt="2024-12-18T09:13:00.310" v="440" actId="478"/>
          <ac:spMkLst>
            <pc:docMk/>
            <pc:sldMk cId="3895683106" sldId="2147479786"/>
            <ac:spMk id="4" creationId="{9F543C2F-01E7-42DE-9621-67004C3986BD}"/>
          </ac:spMkLst>
        </pc:spChg>
        <pc:spChg chg="add del mod">
          <ac:chgData name="Fong, Chii" userId="0d54b849-6bf7-40ab-9273-2a5a29ff7551" providerId="ADAL" clId="{C4C9D7EC-B445-4D7F-86F1-4B6266EA04E8}" dt="2024-12-18T09:13:06.208" v="441" actId="478"/>
          <ac:spMkLst>
            <pc:docMk/>
            <pc:sldMk cId="3895683106" sldId="2147479786"/>
            <ac:spMk id="7" creationId="{C5BD79CF-F7F9-4D44-8C41-D1B6AD91D3C7}"/>
          </ac:spMkLst>
        </pc:spChg>
        <pc:spChg chg="mod">
          <ac:chgData name="Fong, Chii" userId="0d54b849-6bf7-40ab-9273-2a5a29ff7551" providerId="ADAL" clId="{C4C9D7EC-B445-4D7F-86F1-4B6266EA04E8}" dt="2024-12-18T09:10:56.959" v="439" actId="20577"/>
          <ac:spMkLst>
            <pc:docMk/>
            <pc:sldMk cId="3895683106" sldId="2147479786"/>
            <ac:spMk id="9" creationId="{F917C4DF-CF14-4D18-87AA-B610734045B8}"/>
          </ac:spMkLst>
        </pc:spChg>
        <pc:spChg chg="del mod">
          <ac:chgData name="Fong, Chii" userId="0d54b849-6bf7-40ab-9273-2a5a29ff7551" providerId="ADAL" clId="{C4C9D7EC-B445-4D7F-86F1-4B6266EA04E8}" dt="2024-12-18T09:13:00.310" v="440" actId="478"/>
          <ac:spMkLst>
            <pc:docMk/>
            <pc:sldMk cId="3895683106" sldId="2147479786"/>
            <ac:spMk id="10" creationId="{4B2BA6D4-54E4-4EA3-BAC5-FD439C8D0BE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" creationId="{D3918124-017E-4460-8342-28233638EE2F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" creationId="{B8005660-DDB4-4B97-89F8-CFD78F6C6C4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" creationId="{653F8BC5-E2E6-412D-8116-8718F2A646E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5" creationId="{C08BC99E-B6E4-48EE-9EE3-C7AB676DBAA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" creationId="{24DC5C33-AFA2-4BA8-89FC-8ACCEEBAB2C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8" creationId="{72AD0BC2-DACF-4D66-A120-B9CB52FDA59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" creationId="{96921561-AE5D-4640-8E47-9CC21B307BD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4" creationId="{DFD86CC1-DE0D-4249-8807-1D3522C7A9E3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5" creationId="{FC29C189-25B6-4C95-91B4-508546494E1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6" creationId="{B6993EB9-C7A6-4BB5-AD7D-E8A180B8370F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7" creationId="{5397B4FF-F5FF-468B-A6E4-17136868D2E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8" creationId="{D7D41874-DAF3-4B48-B8D3-5D4CB9D1C7D3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9" creationId="{146E0C2A-2772-44F1-B847-D081729D9FE5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30" creationId="{BD522A28-F1EA-40DF-91B2-63F793F541F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34" creationId="{C9F9B4C4-6A4C-423C-B22E-B587DBC9B15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35" creationId="{D4F1F849-2587-4246-AAB4-169DBC6F69A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40" creationId="{FE156344-5611-485E-85FA-82C3BF70DC2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43" creationId="{8920E3D7-535E-4A83-8A40-4F2A0C369F0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48" creationId="{2A3C3826-13FD-449C-A463-A09ABD9A8FA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1" creationId="{02843312-5D3B-4EB5-8033-4C1967EF3CB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2" creationId="{75CA36BD-B5E3-4081-A023-5D0A7D2FE7B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3" creationId="{5E652F32-038A-488D-A1C4-CB113AA2AFCF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4" creationId="{C658ACCA-99CA-4524-AFA8-55BD24864C1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5" creationId="{E5E88828-96B7-4A7B-B9D9-6D31CE8E2DF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6" creationId="{A0E72568-9C7C-48BD-B80E-C73F8AF1382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7" creationId="{9C7C4B52-5670-4FD1-BF99-04A477F283B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8" creationId="{45E6BBD5-9E71-4A0B-AD68-92A81C6856F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59" creationId="{5A14AEE3-3879-47FD-8C39-498FC7972D8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0" creationId="{33F1DAAA-52CB-4256-AD09-FCD16597500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1" creationId="{1D06DED8-D3BC-40D5-8A8D-CB4B97D11E8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2" creationId="{5294BE52-3C21-40AF-A38A-4703FD13218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3" creationId="{47B9385F-1AA7-46F4-BC4E-6EA64F1BC25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4" creationId="{1C68B394-38F1-4A3B-AD12-84444BCC58EF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5" creationId="{928CC0C4-8F2C-4B20-AB5D-05C4202DC3C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6" creationId="{E6079AB3-7070-4772-9F6A-E210090088D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7" creationId="{6FB464CE-8EA8-4093-A0F4-F8D6ECCE21A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8" creationId="{23DC8DE7-1974-4463-BF65-3166ED62696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69" creationId="{778414C1-F032-4C25-ACFC-C37547BF431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0" creationId="{E282A5E7-FFCF-422D-BC61-A4DBB185A8D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1" creationId="{EF5EF00D-3605-47FE-A153-899F1697C2B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3" creationId="{80CC7E10-5D78-478C-ABAA-AE38038AE2A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4" creationId="{D45ED6CB-A575-4092-862C-7A28DE3B534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5" creationId="{534CBE43-E42E-482B-99CF-BFF67F407FC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7" creationId="{74CF7873-1FEC-447F-8199-DFDC231859D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8" creationId="{44EA3DE7-A226-4883-8E62-3952CB35B8A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79" creationId="{6F46C7E3-4A44-409B-A08D-78616066FD5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80" creationId="{D8D24472-7525-4FF7-B2D0-AA115398E135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81" creationId="{5CAD46E1-CD57-428C-B9CE-088E4A5228E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82" creationId="{EB1B3BB3-9983-474B-884B-CC2DBA56DBDF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83" creationId="{49E16704-C5EA-43DB-ABC5-11E49316B02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84" creationId="{A566ED54-24C5-44DF-A592-CA25C01BDB2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94" creationId="{40B8C4DE-B8C2-4FEB-ACC1-1ECEBEB58D4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95" creationId="{3A3E4F96-3AB4-430D-99D9-38D13D86F775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96" creationId="{CA32F027-FE6F-4E8A-B292-E56D36705AD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97" creationId="{658FDDE2-BB5F-44AF-BBE7-DF80D919EDC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98" creationId="{44B24A6C-4BAF-45BC-8CB5-FCAF80C2AF4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99" creationId="{5889D71D-16FF-4DF1-903B-EE890D6A2A32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0" creationId="{FA62B2C5-4689-4595-AFF6-DDA5B581A0A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1" creationId="{EFB22D28-C223-4B77-B0EE-3BFBF8C20B5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2" creationId="{2A5A4FA1-6B6F-4093-9D8F-A601A54A581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3" creationId="{95538EE1-7BDA-49FE-A1DE-3A24C2D81262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6" creationId="{BC936B64-6FC5-41A6-B87B-F3102584F93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7" creationId="{DFF11F4D-0157-4699-8971-062C7E9269C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8" creationId="{069B04B3-5FF8-463D-A30C-91791C21C42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09" creationId="{56262F22-1DD3-44AE-A646-10AF556FCA5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0" creationId="{F6BE931C-2EC5-451D-9EEE-651A390D363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2" creationId="{0CDCE0C3-EE94-46C8-9D60-1E560507C24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3" creationId="{E06713B8-9B98-4AFD-822D-3F8C94F47AA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4" creationId="{8D61C672-25AB-494E-8578-907270D8F20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5" creationId="{436DFE8E-4E39-4692-86E1-83095132A84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6" creationId="{D1197E30-AA26-478A-A918-EF6F0009F66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7" creationId="{E89EAA59-E76F-462C-AE4D-743465508B9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8" creationId="{BD19A6D7-BC0F-47DD-AF87-55920ABA49C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19" creationId="{337DC592-0CFB-4D7B-BB4C-5033119378E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0" creationId="{885CB55F-0F75-4E95-8D71-5F53E324662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1" creationId="{2F1FA0FC-F7C3-4A1A-A8CB-23A9C234FAD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2" creationId="{30CFEA59-20B7-493E-9945-52D07BA49BB2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3" creationId="{24D5F4A6-9CFB-4F82-944B-C334F5D94EC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4" creationId="{52371B41-3EEA-4185-8443-5472D7CA4B65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5" creationId="{B217A583-1CDF-42F4-B154-B6262394F52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6" creationId="{5D2C54EC-FC83-4D58-9916-0BAF5459E17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7" creationId="{1C48735E-6BA4-4D57-899B-003A2451005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8" creationId="{07CD3D44-D281-4AD9-9A01-CEFB2630C9D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29" creationId="{C945886C-1A4D-4A34-8E6E-7298B6EFE11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0" creationId="{112DA83F-EEE9-464D-B993-0B09B40CDD9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1" creationId="{6F37740F-5BFD-4CAD-8A72-CEEFF415E23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2" creationId="{B7FA71F4-D167-4971-91CE-E12B4984AEF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3" creationId="{2F9E9B27-B4F3-412B-9D93-A9B9E206308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6" creationId="{0E285D3B-EFBF-425E-86C4-0FE228C9B09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7" creationId="{7496BFB2-3F45-4D1B-8FE6-34F3CF7CA8C2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8" creationId="{8D657F20-9B03-41F3-95F6-F6AE80129E8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39" creationId="{09C3623C-D0F2-42E2-A420-3BEAD467E82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0" creationId="{6B033FFD-ACDB-4BE0-BA5B-2D7C87FA3CE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1" creationId="{BD1768CA-0D4A-42B1-AB91-6CE53B7D0D0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2" creationId="{CA89379F-811F-4280-BB54-C678F59C4DC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3" creationId="{749A9066-D04C-4954-84BE-10AC0CBF9D4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4" creationId="{D42CC28D-CE53-4823-900A-A08AFD2A623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5" creationId="{9AF250BF-FD0F-4922-901C-700EAB20D7EF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46" creationId="{AF39CD03-5D94-4733-A45A-4F41BDCEDED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58" creationId="{8E9CDCF5-C15A-44D0-8687-0860B79CDBF3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59" creationId="{9B9C44D4-CB15-4783-A7D0-B35B5593B17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0" creationId="{839D55E1-5507-4490-8FF7-D990852AE11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1" creationId="{28694349-8522-4129-B61C-1008D117A5F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2" creationId="{AB4530C2-44F0-4CCC-85D0-F60CAC59D16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3" creationId="{06AAE1A9-C8E6-4F7F-A0ED-7E433815728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4" creationId="{C3AB5766-0F9F-47E9-9D5F-786A634C7092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5" creationId="{741ABDCA-4BFC-41FD-827B-6650BA3D5DD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6" creationId="{799A0DA4-EE29-4AC9-97CE-EE47A891F5A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7" creationId="{B8F72906-B68F-4DC8-BC21-8ECE6E4F75D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8" creationId="{1BFD82C7-1E28-44D8-83AB-E7A36F514DA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69" creationId="{0178F42D-082C-4198-92AE-2D724A50087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0" creationId="{CEF12C4A-E3D4-445F-9DCD-9E78EA8D092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1" creationId="{2DA40D62-55A8-4857-BEBD-4EB3E7D3F81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2" creationId="{294B95E2-CBD4-4517-A0B0-F21AFB3F3CE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3" creationId="{9B66D08B-8583-4644-BDDF-55EF016E08C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4" creationId="{3E3A4DB9-3D68-4C65-A264-14A4D4207F8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5" creationId="{F962B360-15C5-4334-8B82-B08C5DC6C10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6" creationId="{549840AF-F993-40AE-B611-48ED67B5816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77" creationId="{4483FCDE-529A-4E1B-80EF-6D6F9F3C09E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95" creationId="{08F702A7-5A69-45A7-A296-DAC2BE61857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96" creationId="{B395BBA8-6FA4-4135-B870-6388BD73976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97" creationId="{0195FD06-627F-40F0-92A4-DD7CD154982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98" creationId="{93E370EC-4F98-42BE-A022-946BE0B495B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199" creationId="{3ACC0C7A-D199-490C-B570-9D9B36FFBE2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0" creationId="{1A50465D-5B62-45DC-8ED2-E107711DBD4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1" creationId="{3CEEAAF2-68F4-4F83-BB1C-96B20321DBB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2" creationId="{660DAAFB-1A84-4EE4-A4BC-349459685A1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3" creationId="{C6AE0938-3A86-47EB-BD59-5C1F2D53CDE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4" creationId="{4E3A08D0-153E-4F3A-98F1-7EAE83662BAD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5" creationId="{58259287-BDAD-4D62-8107-22890F3C9E5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6" creationId="{C06CCBA4-CC38-4A46-8F30-5B917B03544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7" creationId="{579C45B9-BF69-4CEA-A27B-42DC65B8D706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8" creationId="{CA6B086B-C3F6-47D9-9D89-ADAEF7582B1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09" creationId="{0DB11AF2-E11B-4309-986A-2553FA8EAEE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0" creationId="{92749437-9D18-4A98-A7B8-F969EC564CD3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1" creationId="{4AE8A246-3713-43FA-A9B8-388C7FA1B7A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2" creationId="{56C3E945-4055-491E-92BF-4412481E908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3" creationId="{8E4735CD-22CA-499E-AA44-77127FD8F955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4" creationId="{40C59A5D-7183-4A37-8773-825F4C83A8C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5" creationId="{4F1BBC31-CCE7-4067-9BA1-B7B44B9CFF0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6" creationId="{56985A6B-A2F7-4F31-90BE-98496856A2DB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7" creationId="{46A5240E-22E6-4FBA-A53C-269DC0A03D7C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8" creationId="{4C504FAF-CF3D-439E-B42C-A8CF17F5EFCA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19" creationId="{A827AFD0-BC27-434D-AFAE-2BCB0654678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20" creationId="{AEEA6566-FFD5-460F-B676-F5CE82960DB7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28" creationId="{79D1E6F8-5E4D-4E18-9CEE-FDB367BEFB7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29" creationId="{6F223EF9-9735-42CE-98F7-4F32D600311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0" creationId="{58123BCB-135B-4ECD-BC65-AE66C03C00F8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1" creationId="{D4EEDE3B-2456-40EE-A0D8-BF2C808C8DA5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2" creationId="{0BD22058-418A-407F-BBB9-A13FEF35C07E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3" creationId="{86C9F8C8-CACC-442A-97FC-300B2D05FEE4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4" creationId="{3387E96A-A24E-4E5E-B1DA-2D6659B6DDB0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5" creationId="{1452B3E0-A192-4E7F-B827-996CAF20CFA1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6" creationId="{1C341289-55D1-401C-906F-1B574729C049}"/>
          </ac:spMkLst>
        </pc:spChg>
        <pc:spChg chg="mod">
          <ac:chgData name="Fong, Chii" userId="0d54b849-6bf7-40ab-9273-2a5a29ff7551" providerId="ADAL" clId="{C4C9D7EC-B445-4D7F-86F1-4B6266EA04E8}" dt="2024-12-18T09:05:30.680" v="424"/>
          <ac:spMkLst>
            <pc:docMk/>
            <pc:sldMk cId="3895683106" sldId="2147479786"/>
            <ac:spMk id="237" creationId="{5F6E0708-2CDD-4836-BA4D-693FD4CD344E}"/>
          </ac:spMkLst>
        </pc:spChg>
        <pc:spChg chg="add 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41" creationId="{954D21D9-9A83-4B4C-A6AD-B25C3CC43CA3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44" creationId="{EB6A089E-B891-46C0-8DC7-9D2F37D323A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45" creationId="{40B471A2-2074-4B1B-97B8-109BA52CDAD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46" creationId="{F18FEF40-9151-4A34-9708-073574A1BF0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47" creationId="{4A61E670-F3A8-419F-8F70-94D0A208576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49" creationId="{6E8D07BE-F7CF-4791-8F23-DC9D7888DE7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50" creationId="{0BB20B6F-18BC-4CD6-ADA0-5AE0CCD0F8B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55" creationId="{226265E0-36AD-4FD2-B690-F721718B2DA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56" creationId="{8D0E150D-2852-4A66-AB17-924B981E3A8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57" creationId="{0B91A436-D975-44AF-824C-97E7899FF1E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58" creationId="{8A1CF556-40A6-401F-9DF9-CF294AD24ED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59" creationId="{E813D0F8-0B56-4769-AEF0-1BCD022EF52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60" creationId="{72CB21F6-3364-4085-ACF9-C662C552AEE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61" creationId="{C7A1E188-54BA-4C3D-AF45-54C8018DB00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62" creationId="{65A7E77C-A7AE-4B10-BE8F-246F5CC78783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66" creationId="{6918914B-6941-4400-940F-59A2BCEE64E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67" creationId="{0482DD77-B850-408B-BB0F-D09AF690D55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72" creationId="{85261C3D-FA87-477E-85FB-E56A3EBE429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75" creationId="{ADAF33F4-2903-4B83-B444-43C1F8BDAAE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0" creationId="{A2F792DF-6F0F-40C1-BD6C-47AF1616EF59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3" creationId="{DAEAE9AD-8263-44E2-A945-920354E4E35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4" creationId="{024AC15B-3E69-40C9-B2A0-6814C9C8EA2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5" creationId="{A5D5FC9B-378C-453F-95DD-20973AFDD58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6" creationId="{27DD1EAD-02BB-4C6B-9D35-1387C971890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7" creationId="{A9FC86F4-935F-47F9-A020-8D3035F928C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8" creationId="{D8E4B9D7-B1A2-4D59-BA04-1D727A7E6E13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89" creationId="{A0132677-E484-441F-8B3B-4B59EF30C18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0" creationId="{6591644A-1F81-4A4E-858D-502BC76E989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1" creationId="{EAE875E7-1C49-4CFC-A881-AE921A13751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2" creationId="{FD39A893-8FD9-4ED6-8C03-30398F48EE2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3" creationId="{4CC1677C-1579-4737-927D-C82D0FDF18D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4" creationId="{8006FE62-0301-489C-B63D-2830725703A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5" creationId="{37EC386F-D661-4055-A301-5F2771523C2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6" creationId="{372402D0-FAE1-47A2-AE88-1F35847A2D3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7" creationId="{7FFC91D7-329A-47CD-813E-09EABAE78A5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8" creationId="{7818EF63-F638-4E7E-AA21-5BB748E6AFF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299" creationId="{58B4CE00-B93B-4AA8-8A76-93311F1B247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0" creationId="{D16566C4-C237-4CDA-B574-B721398FDCB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1" creationId="{92D350C6-74D0-4C23-A200-F35CF6A21FA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2" creationId="{C11A012F-8D94-4630-9A7B-91273C72001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3" creationId="{30D44F1C-9617-4C12-909C-B2736903D46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5" creationId="{A5825462-E275-412E-8298-178A3A5EEB9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6" creationId="{D3A8DA9E-76EE-4B95-A5DB-2F21CD21370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7" creationId="{E4EFEC22-B56F-4CDC-AAA4-4795CC71A29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09" creationId="{0A3E5BA5-5B71-4799-ADCC-F61032A102D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0" creationId="{EF9FE346-38F6-4D20-9FD8-8340290A70C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1" creationId="{BDD0E35D-EE65-4EE1-993E-DB504B220FC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2" creationId="{2DE542C9-ED04-4358-A6DD-E74CE66D518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3" creationId="{5C51008F-886F-4F80-996A-8E06210F09A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4" creationId="{AD826F89-8B6D-4535-B4E3-E850810AF7D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5" creationId="{98CEC5E5-AA18-49AE-B032-02753A404BD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16" creationId="{6CB4EC19-97E6-47BD-8AC9-3F9B47A1B7B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26" creationId="{CDB0DE42-4A8C-4C0E-97EF-B04D4DD0867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27" creationId="{7B4848B7-691B-4F58-A21D-6DDD21DC8EE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28" creationId="{5066E602-9989-494A-949F-2C9AD310B1E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29" creationId="{1E8F1E8C-3745-4CFC-94BA-A59D2AE3281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0" creationId="{F2C11C2E-D55D-4DE7-A3CF-838322340749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1" creationId="{BF072854-4BB0-4146-97AA-1A0F8B4C542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2" creationId="{2503BC5A-6F35-4002-987E-053F3082830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3" creationId="{63A12D4C-ADAB-48E9-87A2-894D8D4C931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4" creationId="{6AB8515D-19E4-4648-B4F0-142503E0B04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5" creationId="{1425ED38-22C2-4711-8290-CB846831915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8" creationId="{B37B0B5E-4F9C-4A73-9E87-C2C2540C311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39" creationId="{6310A948-B21E-4672-B21C-B5865D96D939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0" creationId="{175BFD04-B0CD-4F5D-A666-BBCB2EB5314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1" creationId="{CE020F97-2211-4DBB-B9EF-9E8C03A5796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2" creationId="{C1BC318F-8ECC-402D-89CA-5BCD2FD348B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4" creationId="{CB224545-4318-4DA3-B16A-DB2FD0C5C27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5" creationId="{05F001F9-941D-4A77-8726-6CDBB2A05EB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6" creationId="{1290EFCF-2BAA-433B-85A5-4BD850526A6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7" creationId="{2ECB75F6-4E4F-4E43-8F99-FC39238E77D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8" creationId="{88BCB805-517E-42F7-950D-DE3BDF4244A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49" creationId="{FB67389F-A718-4D17-A355-4385FC88CBA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0" creationId="{54E3BA17-F598-419E-811E-CEBC5404B2D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1" creationId="{0DDDD4A2-4500-4337-9459-DB33DEFEB93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2" creationId="{0F0F425B-CE62-47AA-B25E-C5E8B4B76E1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3" creationId="{5831FAFB-C27B-4863-8EF3-E64B02794173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4" creationId="{8D3E73FB-72BD-4E2C-AEA3-BDE92EEE8E23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5" creationId="{D9396041-8D2F-4167-A018-4508FC54FBE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6" creationId="{4D6F0AC2-8717-49E3-9844-3EE393090C4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7" creationId="{0D18DCDE-3093-4699-BEE2-AE58F66B8C6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8" creationId="{7FAD98D0-A815-49CA-B04E-D823EF50122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59" creationId="{35B12C80-59FD-4C5B-9344-786672D9A56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0" creationId="{135DEF1B-3584-4B79-9433-A9D0867FB9E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1" creationId="{B2C974AC-B455-46E1-841A-8FE849E4F5D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2" creationId="{C8CC4BCB-5FAF-4EF6-B93F-43859C5250A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3" creationId="{FA5E6058-2D3E-4D03-B8BA-C9804A78392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4" creationId="{9A5915F3-0477-4BC5-882F-45F1F7F595E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5" creationId="{8A4A5B9A-490E-4DFB-8942-DDB01966033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8" creationId="{203BA1E0-AE19-46F5-99D3-EDFDCB11AC9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69" creationId="{8222AE7F-1218-445B-AE18-774DD50AABC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0" creationId="{E6F1D6AE-6CCA-4F09-AD02-E5E1EC54F25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1" creationId="{B92F190F-E332-4F6E-BF32-2963BF6F132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2" creationId="{F5EB54FB-1E1A-474F-BF78-44ABF591390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3" creationId="{E63EFB86-CD5A-459E-9D19-48A6BF32C97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4" creationId="{3CB35863-149B-4A34-98B8-B9A6A8F1017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5" creationId="{A62F68BF-EB68-49FF-AF32-0640C5C9791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6" creationId="{3030642A-F2E3-4B2F-A9F6-9BAD132C3A6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7" creationId="{40F6B504-3F30-435E-A525-0625269C6DA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78" creationId="{F7D84D9A-AA04-4A62-B0D8-AB05ACDBE0F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0" creationId="{601D57FF-1EE8-4776-85AD-463546BB062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1" creationId="{3C17742A-2084-4CD8-B490-DD766F1F093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2" creationId="{DD0E2A2B-FFC2-4E22-B4BD-4360187372C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3" creationId="{0ED103CF-F1DE-44AF-9B3B-E798C0295E5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4" creationId="{E6C39F50-149C-4048-91D3-264E2B11675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5" creationId="{82464D2E-05EA-44F0-8254-9E8A43DF323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6" creationId="{21ECF477-E43B-4546-B886-E54D5EF63B5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7" creationId="{C60F3ECB-862D-48C5-8849-C4040FE0005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8" creationId="{F8D9D520-EE39-4DC5-B11C-600B07FFCE2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399" creationId="{573A703D-C014-4491-AB1F-0238384A62A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0" creationId="{80671BA0-AC0D-470A-99EE-9EE4F3E7FC4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1" creationId="{D1876D42-4BA6-45AC-8C1D-70D560777B4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2" creationId="{C3525AEC-F9F0-436B-86FA-9904E1F7016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3" creationId="{24D015E9-5778-48C4-A7BE-1CAB4158E2B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4" creationId="{0FCF822A-2EEC-4AED-A7FC-B0C76CF257D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5" creationId="{1267BCD9-F7F3-4C05-B025-BA653293CF6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6" creationId="{8664CFE7-F561-4208-BBF9-0FB0897D684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7" creationId="{A97A74B7-0D9F-4BA7-9B00-90FBF409024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8" creationId="{E0B7BA98-3A62-47AB-A0B4-B92A7BBE214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09" creationId="{1A627CD4-7C3C-457B-AECF-4D32079E501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27" creationId="{C01F6E73-B957-4446-BCEC-55B2B3FEBB0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28" creationId="{B31B3D59-18F3-4CA2-9CEC-43EC0BD21F9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29" creationId="{165F9EF4-8471-4076-85FF-256A42C27DE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0" creationId="{EB2AE704-F3FE-4729-B77F-E8E8A7488F2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1" creationId="{B189A149-ED14-493B-A125-8C0F751CB002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2" creationId="{6F9E40A8-9BE2-4EDA-A8AB-55D944613B6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3" creationId="{F921820F-3CD9-4409-98D1-CE986B6560C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4" creationId="{3F5922AA-9E06-4115-ACC5-2515592E3CD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5" creationId="{A0D8E337-ACAC-41D5-AA55-FE176B42E74D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6" creationId="{AB567596-C403-4998-B3ED-E71F5BC025C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7" creationId="{C92654ED-D374-4EEE-AFC1-46E428CEC5C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8" creationId="{D323142D-11AE-4DEF-84ED-B87E58FD77C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39" creationId="{787226B9-9581-456F-8AAD-F4D70F750991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0" creationId="{5C08558C-F429-40C4-BC90-2B76D7FF112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1" creationId="{344E871C-432E-4748-894E-8D06FA5A8EF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2" creationId="{6D196211-F9AC-42F8-B899-7763D5363EC8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3" creationId="{8011259F-BAC2-498A-AF15-4AD76D6A1FE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4" creationId="{A962B50A-C759-442C-890C-A87D7C8052E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5" creationId="{C964164C-6AD2-4914-906F-51E0775760F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6" creationId="{39C30221-E55A-4F30-BD16-B4627CBA6F8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7" creationId="{B0154AD0-8972-4C47-A317-02FCA2EFEC7C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8" creationId="{0404AA29-F2ED-4439-9217-B0314E0F12DB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49" creationId="{493F18E3-660D-4774-A9E3-C7F7FECF3ED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50" creationId="{F170B58B-1AB1-423F-BD51-15D5FEE055A7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51" creationId="{43F5E14E-5C2A-4C9B-BB38-8FBCE59B55B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52" creationId="{67018356-A42D-407B-95B0-DDDBF00C209A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0" creationId="{64D435B9-29A6-4CA1-A15E-A81B89440E6F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1" creationId="{7257292F-CCCD-467C-AA60-BAF41BA0F27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2" creationId="{F91ED12C-ECF3-44C0-930E-3E17F5CDE52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3" creationId="{4E33A1E4-E900-40F7-A253-85EB84504A43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4" creationId="{76059437-8D7C-4D2B-8EA5-4572287BCE74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5" creationId="{85056076-EB6B-4070-919F-947BA8A29FC6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6" creationId="{66C3594F-9FAB-4BE9-9AE0-9DA9DAF778D0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7" creationId="{00C5F1A6-436F-488D-A00B-FA6359B72E45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8" creationId="{F45CFDA7-54C1-4B5D-B04D-BC6C62AC952E}"/>
          </ac:spMkLst>
        </pc:spChg>
        <pc:spChg chg="mod">
          <ac:chgData name="Fong, Chii" userId="0d54b849-6bf7-40ab-9273-2a5a29ff7551" providerId="ADAL" clId="{C4C9D7EC-B445-4D7F-86F1-4B6266EA04E8}" dt="2024-12-18T09:13:07.560" v="442"/>
          <ac:spMkLst>
            <pc:docMk/>
            <pc:sldMk cId="3895683106" sldId="2147479786"/>
            <ac:spMk id="469" creationId="{C68B2F66-4B53-48E8-8C63-E6FF9B6F85F9}"/>
          </ac:spMkLst>
        </pc:spChg>
        <pc:grpChg chg="add del mod">
          <ac:chgData name="Fong, Chii" userId="0d54b849-6bf7-40ab-9273-2a5a29ff7551" providerId="ADAL" clId="{C4C9D7EC-B445-4D7F-86F1-4B6266EA04E8}" dt="2024-12-18T09:06:55.746" v="435"/>
          <ac:grpSpMkLst>
            <pc:docMk/>
            <pc:sldMk cId="3895683106" sldId="2147479786"/>
            <ac:grpSpMk id="8" creationId="{8946115F-731C-4B76-920A-CCE40014CEA0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1" creationId="{4FEA6C8A-4C66-420F-9AC3-03B2B55C8E2B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6" creationId="{C5A902FC-D7D4-4859-866F-682F44DFACD6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9" creationId="{880CDC05-B5A0-4080-9220-8EFD5C36E6F7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20" creationId="{619B3329-0E19-43DC-9ADD-4F19602B4D3F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21" creationId="{2C1E12FF-7279-4391-AEB4-9255B70B4628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22" creationId="{8C9253B9-9181-49A8-A461-4352EBFDEFAB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1" creationId="{CE365CE6-3EB2-4373-969C-942D440A573A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2" creationId="{6FE05F7C-3091-4BB8-9685-9C52C06A9CD2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3" creationId="{A34BB2F9-50C2-4FF8-A54D-A7D65F64EA02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6" creationId="{E1A258F7-184A-437B-BA44-076DD460BB8E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7" creationId="{185015D7-DCBE-4F24-AF6D-018E4C8DFE32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8" creationId="{BA3166EB-6FF6-4647-8DDB-7B1ADDA1E579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39" creationId="{4EEB9ED4-A4FE-4244-B356-877F8D27D948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41" creationId="{12750FC0-EB91-4667-AA59-A7F357E7FEA9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42" creationId="{7725FE53-D810-44EB-8A3A-EDDC5948D451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72" creationId="{6D6C0586-2673-4317-9DDA-B31D937C9EA5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76" creationId="{B05114E4-DF41-48F4-835B-F0A7FE06878B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87" creationId="{975FD194-CAA9-48AA-8341-D25EDB22ECFC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93" creationId="{F23256BD-AAEB-471F-BC70-75636F36DADD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04" creationId="{81CCB95C-4F04-42E0-9EBA-C2984CFBD502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11" creationId="{3BAFFCB9-CB1B-4175-AAB2-6068C8E73AC5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34" creationId="{2EACF266-5475-4D1A-9B06-03A1B9BB0959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48" creationId="{2D75C261-616A-4D03-8902-63DD8E26D94E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49" creationId="{3DF241A8-6013-42AA-9172-03B7C48FB208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0" creationId="{B61A08E9-8C1D-4CFB-8335-6E0878C73644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1" creationId="{BB18CF35-0A0E-441E-BD5D-5228643FE006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2" creationId="{FB9BA274-1670-4950-9DCF-75D30ADCA379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3" creationId="{84CD81DE-5C91-4BD3-8AC3-6F989260F976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4" creationId="{1A1D8114-B3F1-496C-9E0D-2AFC53CA37B9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5" creationId="{82AD353C-005B-4BAD-9026-A2451864255B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6" creationId="{1F617512-71C0-41D9-A126-0A35AC6495C6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57" creationId="{82953238-E12A-46FE-8B02-3E623DB6B252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0" creationId="{A0DFEBF4-6CA7-497F-A7AF-CCAC915190A8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1" creationId="{4C506FB7-BFB7-4405-99F4-2324663E13C0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2" creationId="{0C6FE100-2FF8-406A-8C02-0B5A1461842B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3" creationId="{7146D71D-93FF-49CB-9D98-AFF9302A5772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4" creationId="{F945CEE6-81EB-4C06-987D-E27C4A2837E5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5" creationId="{625A80BF-7C50-4D22-B0A3-DA99137A78C4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6" creationId="{027ED93F-89B3-4F51-ABF9-40387A94077E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7" creationId="{32B13E7D-7FA5-40B9-8C72-D1C9ED9976B0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8" creationId="{1332CC0F-3AE7-4487-9915-D6C83A3EFEFF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89" creationId="{34F3DC17-71E2-49B1-B0A2-D73BE075B44C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90" creationId="{25E22573-B034-435D-B082-0533BC063B8C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91" creationId="{866EE64C-41A6-4D13-B57D-14008EDFCFEA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192" creationId="{CB1E941A-F8C5-4D44-A41E-2482E45A73CD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221" creationId="{1E6280A5-AB7C-4A2B-852F-A827C984E19B}"/>
          </ac:grpSpMkLst>
        </pc:grpChg>
        <pc:grpChg chg="mod">
          <ac:chgData name="Fong, Chii" userId="0d54b849-6bf7-40ab-9273-2a5a29ff7551" providerId="ADAL" clId="{C4C9D7EC-B445-4D7F-86F1-4B6266EA04E8}" dt="2024-12-18T09:05:30.680" v="424"/>
          <ac:grpSpMkLst>
            <pc:docMk/>
            <pc:sldMk cId="3895683106" sldId="2147479786"/>
            <ac:grpSpMk id="227" creationId="{1996570E-80BF-4451-B59F-CDCBFE7B29CB}"/>
          </ac:grpSpMkLst>
        </pc:grpChg>
        <pc:grpChg chg="add mod">
          <ac:chgData name="Fong, Chii" userId="0d54b849-6bf7-40ab-9273-2a5a29ff7551" providerId="ADAL" clId="{C4C9D7EC-B445-4D7F-86F1-4B6266EA04E8}" dt="2024-12-18T09:13:23.488" v="453" actId="1036"/>
          <ac:grpSpMkLst>
            <pc:docMk/>
            <pc:sldMk cId="3895683106" sldId="2147479786"/>
            <ac:grpSpMk id="242" creationId="{204E6B5A-9407-42F2-8530-F2A609C6DA1A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43" creationId="{82DE47F8-613D-457C-AC1C-6A723E6F8795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48" creationId="{5B62BC8E-659B-4BDD-B7DF-96D689BD3144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51" creationId="{C5D32FBF-65B4-47F8-9E6E-3163E5819531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52" creationId="{C8A031AF-AA20-4439-B22B-B74C151E5AF7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53" creationId="{E747B8A3-6911-4B0E-9800-6C2DE34098F9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54" creationId="{B35B90CA-A5F9-44DD-9B8F-C0962AA4DE76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63" creationId="{3A2247CF-329F-411F-BE65-0B22EDA5F8FC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64" creationId="{50D46665-21BF-4B3D-BEF7-E562ECB9212A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65" creationId="{AB081942-B36E-4906-BCB5-560D601AA27B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68" creationId="{9FCC7E15-051F-4297-9388-AC01F2230ED9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69" creationId="{179DA5FB-CEDF-45C7-B27C-6A6CA7C67523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70" creationId="{5FE50E17-0F0E-4EFA-8EA1-43186E465FE4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71" creationId="{93D5A575-51A9-4D2D-BF27-3CB824B16590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73" creationId="{3EF2DF1F-B09C-462C-9244-D94573B10301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274" creationId="{594317BC-5FD7-4F3A-8B43-9985B20C4E61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04" creationId="{E5DF62E5-D0A9-450A-B4F3-DF065B491F95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08" creationId="{3D186DEF-E995-4562-99D4-C84DFC95FA49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19" creationId="{AE6186F3-589F-484B-AF23-9A0CBE471FEA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25" creationId="{26B55877-E335-4F7C-A069-A2E04F145102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36" creationId="{F4B11673-4C52-405A-ADE0-9E394FB681B1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43" creationId="{11F56A97-1B95-4F4C-A6A8-2C7064794E76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66" creationId="{C6C4C4C3-D2F1-4F0D-87A5-E0155D7E1D48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0" creationId="{01CBF7C7-A83E-4008-97D2-08553A3D8687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1" creationId="{FAE5315D-2B97-448F-A9AC-FA8C450F0857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2" creationId="{36F912E9-7471-4947-91BA-4E95817C3EC2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3" creationId="{C8C60157-272D-4AA6-873C-BD8E203C3B77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4" creationId="{E488EABC-4760-4B82-BFBC-C149DFD234A8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5" creationId="{20F2949E-DFAF-4DF3-AE08-6510DC3157C2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6" creationId="{76F86D78-B8C2-420E-934C-839D37E6B8F1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7" creationId="{6B34AE30-034C-4D40-AECF-7D978857C84C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8" creationId="{3D23EFE2-D103-4F5B-ACF1-9E5B2DAEDCAE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389" creationId="{8F35F66E-183F-4A43-800D-46A0F38BB667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2" creationId="{23BD4B84-C3CB-46CF-86DF-FFAC7CE8548C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3" creationId="{7C813D2F-2ECB-4F6E-BB6F-46C86DBADF42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4" creationId="{3F977411-79EB-45F1-96A9-56011F43B02B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5" creationId="{CF778344-DD3A-466D-92CA-8E163B45BD8B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6" creationId="{94D146A5-4B73-4FDD-9CA9-76B237331257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7" creationId="{9C0D869C-C7D9-4A06-9349-4B5F5DB11B09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8" creationId="{2E48DA3C-1A22-4FB2-B505-61CDC4DE447B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19" creationId="{9867FFE5-6533-48D6-8156-F85193118B46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20" creationId="{695F660D-34DD-48F0-9965-08C6F83D0238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21" creationId="{5BCB8DEB-72C0-441F-AC4C-608E8938822B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22" creationId="{0C7B973E-47BF-4DD5-A96F-96AA36AD864C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23" creationId="{3CEB98FF-4561-435D-889D-E975A7CE5D04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24" creationId="{ACABABA0-1365-4207-BFAF-DD49255DCC99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53" creationId="{0E6DDFFC-4D12-4CDA-97DB-0F15EFB23A89}"/>
          </ac:grpSpMkLst>
        </pc:grpChg>
        <pc:grpChg chg="mod">
          <ac:chgData name="Fong, Chii" userId="0d54b849-6bf7-40ab-9273-2a5a29ff7551" providerId="ADAL" clId="{C4C9D7EC-B445-4D7F-86F1-4B6266EA04E8}" dt="2024-12-18T09:13:07.560" v="442"/>
          <ac:grpSpMkLst>
            <pc:docMk/>
            <pc:sldMk cId="3895683106" sldId="2147479786"/>
            <ac:grpSpMk id="459" creationId="{C1A6BB92-E29B-41FB-950C-1C1A6A2C3BA0}"/>
          </ac:grpSpMkLst>
        </pc:grpChg>
        <pc:picChg chg="add del">
          <ac:chgData name="Fong, Chii" userId="0d54b849-6bf7-40ab-9273-2a5a29ff7551" providerId="ADAL" clId="{C4C9D7EC-B445-4D7F-86F1-4B6266EA04E8}" dt="2024-12-18T09:07:03.713" v="437" actId="478"/>
          <ac:picMkLst>
            <pc:docMk/>
            <pc:sldMk cId="3895683106" sldId="2147479786"/>
            <ac:picMk id="6" creationId="{17AF6DB1-FD54-40BA-9E2B-85F0E3905AE2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49" creationId="{C59103E7-0CDC-46E6-84E9-5EB04351F007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88" creationId="{09751E90-BA78-4C3A-A3C8-14B2294083E5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89" creationId="{AA6CDD32-A1B7-4659-8C66-816F1FD58835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90" creationId="{DA67A8E6-E5F0-4590-9F63-A1D2575DB027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91" creationId="{B072D6DC-33BE-43A9-98A1-5898AED54738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92" creationId="{09625DCF-8F6C-4AD4-8664-1FDAD8AC0E38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147" creationId="{A573D105-76F5-4AE5-8444-BD041049872B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178" creationId="{CAB2F98B-64BC-4B78-9133-14AAE717A2D2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179" creationId="{77F5B40A-BD4D-4979-ABA7-D5CBD5189F23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193" creationId="{2D650244-276D-481F-B67B-79A7A8437073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194" creationId="{29BEE617-B95A-4B89-A4CE-42E3ADEDBC4B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22" creationId="{468FE388-1BBB-4089-845C-D87F42B69216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23" creationId="{1EF5E94C-C6D4-4958-9261-BAD9E5281214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24" creationId="{47F2D14C-6E4C-4C71-9E75-EF49F5C74AD1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25" creationId="{B91FF980-C24D-44A8-BADA-1EFBDF9CD815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26" creationId="{225C6920-E1F1-4D8E-B181-CCBF63D5D091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38" creationId="{22F20CF3-C31C-467C-8B3E-1447784625D7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39" creationId="{2F0571D3-148D-4695-8D52-2EA1E6D31A82}"/>
          </ac:picMkLst>
        </pc:picChg>
        <pc:picChg chg="mod">
          <ac:chgData name="Fong, Chii" userId="0d54b849-6bf7-40ab-9273-2a5a29ff7551" providerId="ADAL" clId="{C4C9D7EC-B445-4D7F-86F1-4B6266EA04E8}" dt="2024-12-18T09:05:30.680" v="424"/>
          <ac:picMkLst>
            <pc:docMk/>
            <pc:sldMk cId="3895683106" sldId="2147479786"/>
            <ac:picMk id="240" creationId="{05D54424-8F47-4F45-9C48-E5DF9ECC8E52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281" creationId="{3970B628-9A7D-47C7-8932-703202415281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320" creationId="{514BF563-E0D3-4433-9EFB-A7C1309C826D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321" creationId="{8B2311D1-00AF-4CFB-A737-981279659F71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322" creationId="{7B450C51-624A-49CA-A0D5-8CF4CE91D54F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323" creationId="{76B7ED26-7EBA-4431-B201-04225A7C5B64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324" creationId="{100CCC4E-87B3-4B16-87D7-68E473E6EDB2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379" creationId="{FDE55ED5-91F1-431E-8A49-D80AF9DBE1A3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10" creationId="{E4A31D71-579F-4D97-9E22-0719645E4033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11" creationId="{4CD789B9-8649-4D52-8AF4-5B8F0310E398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25" creationId="{648C2304-CD55-4518-A3CA-11F80F1F5B06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26" creationId="{92AC7783-0A06-4E69-A803-A13CA4EBA6DE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54" creationId="{6625E929-77BE-4663-990B-43669CBECF37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55" creationId="{0EE94136-193D-4C57-8AE6-0F04CA8704E1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56" creationId="{B385B91F-CE46-48E4-985C-545EBFE959FD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57" creationId="{F1C25BB2-77A9-4B88-AAF2-FDE6E471A9FF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58" creationId="{A26A9764-2D43-4FC3-B586-EA2A7C62B1C5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70" creationId="{3E785508-B1CA-4E0F-B5B4-ECE7C072D7D3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71" creationId="{1DAE2C6F-11A6-43D3-81BF-AE8D2CC75B36}"/>
          </ac:picMkLst>
        </pc:picChg>
        <pc:picChg chg="mod">
          <ac:chgData name="Fong, Chii" userId="0d54b849-6bf7-40ab-9273-2a5a29ff7551" providerId="ADAL" clId="{C4C9D7EC-B445-4D7F-86F1-4B6266EA04E8}" dt="2024-12-18T09:13:07.560" v="442"/>
          <ac:picMkLst>
            <pc:docMk/>
            <pc:sldMk cId="3895683106" sldId="2147479786"/>
            <ac:picMk id="472" creationId="{E97D00E1-7CE1-4FF7-A76E-7F49542CB4BA}"/>
          </ac:picMkLst>
        </pc:pic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44" creationId="{ADDC1733-2503-43AD-8450-F2F74ACD955E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45" creationId="{B42E776A-B151-4F9C-ADDC-61D1A5959254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46" creationId="{9089D06A-5AB6-4788-ADFE-2823A2C8202C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47" creationId="{236E8EB8-C5AB-4CF4-AA49-A93198431C4C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50" creationId="{623E530D-D83F-47FC-A26B-15E1EDE766FD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85" creationId="{13BC6F53-0E79-46FF-8DD8-2FC4C94A5E86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86" creationId="{F878CB39-8C3A-4134-82D3-48120ABBBCA5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105" creationId="{97CE6058-634A-42B6-BF6E-D2EAD53C5404}"/>
          </ac:cxnSpMkLst>
        </pc:cxnChg>
        <pc:cxnChg chg="mod">
          <ac:chgData name="Fong, Chii" userId="0d54b849-6bf7-40ab-9273-2a5a29ff7551" providerId="ADAL" clId="{C4C9D7EC-B445-4D7F-86F1-4B6266EA04E8}" dt="2024-12-18T09:05:30.680" v="424"/>
          <ac:cxnSpMkLst>
            <pc:docMk/>
            <pc:sldMk cId="3895683106" sldId="2147479786"/>
            <ac:cxnSpMk id="135" creationId="{F5E233AF-3718-46DB-A813-98C10A1117A4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276" creationId="{02BDCD15-73CA-4D19-B9B1-4A351FBC44C4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277" creationId="{7A86E477-09F1-47F7-8AB4-CE363DBAD599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278" creationId="{8DE495CF-4D0F-4482-85EA-E1F9962D8420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279" creationId="{A0508027-C9B5-40F7-8E0D-A744E630BC0B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282" creationId="{B9EAD213-0D1B-4824-ABEA-A829E7965FD0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317" creationId="{1B089B2D-1172-4B60-8CE2-A24861CD1CFA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318" creationId="{01CA42F2-DED9-4478-8194-A4FA8A34CAC0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337" creationId="{2FF7A3AF-8166-4565-9AF9-38B2BBEAFD9B}"/>
          </ac:cxnSpMkLst>
        </pc:cxnChg>
        <pc:cxnChg chg="mod">
          <ac:chgData name="Fong, Chii" userId="0d54b849-6bf7-40ab-9273-2a5a29ff7551" providerId="ADAL" clId="{C4C9D7EC-B445-4D7F-86F1-4B6266EA04E8}" dt="2024-12-18T09:13:07.560" v="442"/>
          <ac:cxnSpMkLst>
            <pc:docMk/>
            <pc:sldMk cId="3895683106" sldId="2147479786"/>
            <ac:cxnSpMk id="367" creationId="{DC3C3990-3724-4008-A35C-18429FF77A05}"/>
          </ac:cxnSpMkLst>
        </pc:cxnChg>
      </pc:sldChg>
      <pc:sldChg chg="delCm">
        <pc:chgData name="Fong, Chii" userId="0d54b849-6bf7-40ab-9273-2a5a29ff7551" providerId="ADAL" clId="{C4C9D7EC-B445-4D7F-86F1-4B6266EA04E8}" dt="2024-12-18T08:46:50.489" v="321" actId="1592"/>
        <pc:sldMkLst>
          <pc:docMk/>
          <pc:sldMk cId="3336639453" sldId="2147479791"/>
        </pc:sldMkLst>
      </pc:sldChg>
      <pc:sldChg chg="delCm">
        <pc:chgData name="Fong, Chii" userId="0d54b849-6bf7-40ab-9273-2a5a29ff7551" providerId="ADAL" clId="{C4C9D7EC-B445-4D7F-86F1-4B6266EA04E8}" dt="2024-12-18T08:47:01.633" v="322" actId="1592"/>
        <pc:sldMkLst>
          <pc:docMk/>
          <pc:sldMk cId="5384432" sldId="2147479797"/>
        </pc:sldMkLst>
      </pc:sldChg>
      <pc:sldChg chg="delCm">
        <pc:chgData name="Fong, Chii" userId="0d54b849-6bf7-40ab-9273-2a5a29ff7551" providerId="ADAL" clId="{C4C9D7EC-B445-4D7F-86F1-4B6266EA04E8}" dt="2024-12-18T08:47:12.471" v="323" actId="1592"/>
        <pc:sldMkLst>
          <pc:docMk/>
          <pc:sldMk cId="3003399980" sldId="2147479799"/>
        </pc:sldMkLst>
      </pc:sldChg>
      <pc:sldChg chg="modSp mod delCm">
        <pc:chgData name="Fong, Chii" userId="0d54b849-6bf7-40ab-9273-2a5a29ff7551" providerId="ADAL" clId="{C4C9D7EC-B445-4D7F-86F1-4B6266EA04E8}" dt="2024-12-18T08:48:07.921" v="328" actId="20577"/>
        <pc:sldMkLst>
          <pc:docMk/>
          <pc:sldMk cId="3270862976" sldId="2147479801"/>
        </pc:sldMkLst>
        <pc:spChg chg="mod">
          <ac:chgData name="Fong, Chii" userId="0d54b849-6bf7-40ab-9273-2a5a29ff7551" providerId="ADAL" clId="{C4C9D7EC-B445-4D7F-86F1-4B6266EA04E8}" dt="2024-12-18T08:48:07.921" v="328" actId="20577"/>
          <ac:spMkLst>
            <pc:docMk/>
            <pc:sldMk cId="3270862976" sldId="2147479801"/>
            <ac:spMk id="6" creationId="{223C2CF3-A020-42E5-A604-8FF4C0A23D78}"/>
          </ac:spMkLst>
        </pc:spChg>
      </pc:sldChg>
      <pc:sldChg chg="delCm">
        <pc:chgData name="Fong, Chii" userId="0d54b849-6bf7-40ab-9273-2a5a29ff7551" providerId="ADAL" clId="{C4C9D7EC-B445-4D7F-86F1-4B6266EA04E8}" dt="2024-12-18T08:48:16.129" v="329" actId="1592"/>
        <pc:sldMkLst>
          <pc:docMk/>
          <pc:sldMk cId="216131780" sldId="2147479803"/>
        </pc:sldMkLst>
      </pc:sldChg>
      <pc:sldChg chg="delSp modSp mod delCm">
        <pc:chgData name="Fong, Chii" userId="0d54b849-6bf7-40ab-9273-2a5a29ff7551" providerId="ADAL" clId="{C4C9D7EC-B445-4D7F-86F1-4B6266EA04E8}" dt="2024-12-12T16:48:10.762" v="274" actId="1592"/>
        <pc:sldMkLst>
          <pc:docMk/>
          <pc:sldMk cId="1707711849" sldId="2147479804"/>
        </pc:sldMkLst>
        <pc:spChg chg="del">
          <ac:chgData name="Fong, Chii" userId="0d54b849-6bf7-40ab-9273-2a5a29ff7551" providerId="ADAL" clId="{C4C9D7EC-B445-4D7F-86F1-4B6266EA04E8}" dt="2024-12-12T16:47:42.306" v="225" actId="478"/>
          <ac:spMkLst>
            <pc:docMk/>
            <pc:sldMk cId="1707711849" sldId="2147479804"/>
            <ac:spMk id="4" creationId="{A2B2EA40-5D09-D4C1-85B1-E9A35C50825E}"/>
          </ac:spMkLst>
        </pc:spChg>
        <pc:picChg chg="del">
          <ac:chgData name="Fong, Chii" userId="0d54b849-6bf7-40ab-9273-2a5a29ff7551" providerId="ADAL" clId="{C4C9D7EC-B445-4D7F-86F1-4B6266EA04E8}" dt="2024-12-12T16:47:19.029" v="221" actId="478"/>
          <ac:picMkLst>
            <pc:docMk/>
            <pc:sldMk cId="1707711849" sldId="2147479804"/>
            <ac:picMk id="5" creationId="{AB33347B-4071-492F-94DB-7111FC12E90C}"/>
          </ac:picMkLst>
        </pc:picChg>
        <pc:picChg chg="mod">
          <ac:chgData name="Fong, Chii" userId="0d54b849-6bf7-40ab-9273-2a5a29ff7551" providerId="ADAL" clId="{C4C9D7EC-B445-4D7F-86F1-4B6266EA04E8}" dt="2024-12-12T16:47:59.072" v="273" actId="1037"/>
          <ac:picMkLst>
            <pc:docMk/>
            <pc:sldMk cId="1707711849" sldId="2147479804"/>
            <ac:picMk id="1026" creationId="{52DF013E-1A38-46D7-89FA-5D85B017EE18}"/>
          </ac:picMkLst>
        </pc:picChg>
      </pc:sldChg>
      <pc:sldChg chg="addSp delSp modSp mod delCm">
        <pc:chgData name="Fong, Chii" userId="0d54b849-6bf7-40ab-9273-2a5a29ff7551" providerId="ADAL" clId="{C4C9D7EC-B445-4D7F-86F1-4B6266EA04E8}" dt="2024-12-18T08:51:53.586" v="419" actId="1592"/>
        <pc:sldMkLst>
          <pc:docMk/>
          <pc:sldMk cId="150323731" sldId="2147479806"/>
        </pc:sldMkLst>
        <pc:spChg chg="mod">
          <ac:chgData name="Fong, Chii" userId="0d54b849-6bf7-40ab-9273-2a5a29ff7551" providerId="ADAL" clId="{C4C9D7EC-B445-4D7F-86F1-4B6266EA04E8}" dt="2024-12-18T08:51:50.992" v="418" actId="20577"/>
          <ac:spMkLst>
            <pc:docMk/>
            <pc:sldMk cId="150323731" sldId="2147479806"/>
            <ac:spMk id="3" creationId="{08C512E8-B7C8-48F3-940A-A641CDCD637F}"/>
          </ac:spMkLst>
        </pc:spChg>
        <pc:spChg chg="del">
          <ac:chgData name="Fong, Chii" userId="0d54b849-6bf7-40ab-9273-2a5a29ff7551" providerId="ADAL" clId="{C4C9D7EC-B445-4D7F-86F1-4B6266EA04E8}" dt="2024-12-12T17:24:40.872" v="286" actId="478"/>
          <ac:spMkLst>
            <pc:docMk/>
            <pc:sldMk cId="150323731" sldId="2147479806"/>
            <ac:spMk id="4" creationId="{46478A96-B753-2CB1-A60A-5230088A34EB}"/>
          </ac:spMkLst>
        </pc:spChg>
        <pc:picChg chg="add mod">
          <ac:chgData name="Fong, Chii" userId="0d54b849-6bf7-40ab-9273-2a5a29ff7551" providerId="ADAL" clId="{C4C9D7EC-B445-4D7F-86F1-4B6266EA04E8}" dt="2024-12-12T17:24:47.753" v="291" actId="1037"/>
          <ac:picMkLst>
            <pc:docMk/>
            <pc:sldMk cId="150323731" sldId="2147479806"/>
            <ac:picMk id="6" creationId="{E9586CAB-63C7-4ED2-ACDE-6F50A2A5B4DF}"/>
          </ac:picMkLst>
        </pc:picChg>
        <pc:picChg chg="del">
          <ac:chgData name="Fong, Chii" userId="0d54b849-6bf7-40ab-9273-2a5a29ff7551" providerId="ADAL" clId="{C4C9D7EC-B445-4D7F-86F1-4B6266EA04E8}" dt="2024-12-12T17:24:07.432" v="278" actId="478"/>
          <ac:picMkLst>
            <pc:docMk/>
            <pc:sldMk cId="150323731" sldId="2147479806"/>
            <ac:picMk id="2050" creationId="{2FEF7D5E-E1F5-4A7D-9C09-61868FA624EC}"/>
          </ac:picMkLst>
        </pc:picChg>
      </pc:sldChg>
      <pc:sldChg chg="delCm">
        <pc:chgData name="Fong, Chii" userId="0d54b849-6bf7-40ab-9273-2a5a29ff7551" providerId="ADAL" clId="{C4C9D7EC-B445-4D7F-86F1-4B6266EA04E8}" dt="2024-12-18T08:43:22.010" v="313" actId="1592"/>
        <pc:sldMkLst>
          <pc:docMk/>
          <pc:sldMk cId="3165717009" sldId="2147481810"/>
        </pc:sldMkLst>
      </pc:sldChg>
      <pc:sldChg chg="delCm">
        <pc:chgData name="Fong, Chii" userId="0d54b849-6bf7-40ab-9273-2a5a29ff7551" providerId="ADAL" clId="{C4C9D7EC-B445-4D7F-86F1-4B6266EA04E8}" dt="2024-12-12T16:48:56.364" v="275" actId="1592"/>
        <pc:sldMkLst>
          <pc:docMk/>
          <pc:sldMk cId="811845099" sldId="2147481812"/>
        </pc:sldMkLst>
      </pc:sldChg>
      <pc:sldChg chg="addSp modSp mod delCm">
        <pc:chgData name="Fong, Chii" userId="0d54b849-6bf7-40ab-9273-2a5a29ff7551" providerId="ADAL" clId="{C4C9D7EC-B445-4D7F-86F1-4B6266EA04E8}" dt="2024-12-18T08:51:16.786" v="415" actId="1592"/>
        <pc:sldMkLst>
          <pc:docMk/>
          <pc:sldMk cId="1001716087" sldId="2147481818"/>
        </pc:sldMkLst>
        <pc:spChg chg="add mod">
          <ac:chgData name="Fong, Chii" userId="0d54b849-6bf7-40ab-9273-2a5a29ff7551" providerId="ADAL" clId="{C4C9D7EC-B445-4D7F-86F1-4B6266EA04E8}" dt="2024-12-18T08:50:50.788" v="414" actId="1037"/>
          <ac:spMkLst>
            <pc:docMk/>
            <pc:sldMk cId="1001716087" sldId="2147481818"/>
            <ac:spMk id="7" creationId="{5A0336DD-6A39-4704-99D9-4A5868F1A9C2}"/>
          </ac:spMkLst>
        </pc:spChg>
        <pc:spChg chg="add mod">
          <ac:chgData name="Fong, Chii" userId="0d54b849-6bf7-40ab-9273-2a5a29ff7551" providerId="ADAL" clId="{C4C9D7EC-B445-4D7F-86F1-4B6266EA04E8}" dt="2024-12-18T08:50:44.683" v="405" actId="1036"/>
          <ac:spMkLst>
            <pc:docMk/>
            <pc:sldMk cId="1001716087" sldId="2147481818"/>
            <ac:spMk id="8" creationId="{380D29F7-1A9C-432E-8B5A-7940720C4F7E}"/>
          </ac:spMkLst>
        </pc:spChg>
        <pc:grpChg chg="mod">
          <ac:chgData name="Fong, Chii" userId="0d54b849-6bf7-40ab-9273-2a5a29ff7551" providerId="ADAL" clId="{C4C9D7EC-B445-4D7F-86F1-4B6266EA04E8}" dt="2024-12-18T08:50:44.683" v="405" actId="1036"/>
          <ac:grpSpMkLst>
            <pc:docMk/>
            <pc:sldMk cId="1001716087" sldId="2147481818"/>
            <ac:grpSpMk id="6" creationId="{6787613F-AD2B-4407-8184-BA803D34295F}"/>
          </ac:grpSpMkLst>
        </pc:grpChg>
      </pc:sldChg>
      <pc:sldChg chg="modSp mod delCm modCm">
        <pc:chgData name="Fong, Chii" userId="0d54b849-6bf7-40ab-9273-2a5a29ff7551" providerId="ADAL" clId="{C4C9D7EC-B445-4D7F-86F1-4B6266EA04E8}" dt="2024-12-11T15:55:18.691" v="160" actId="1592"/>
        <pc:sldMkLst>
          <pc:docMk/>
          <pc:sldMk cId="469752185" sldId="2147481819"/>
        </pc:sldMkLst>
        <pc:spChg chg="mod">
          <ac:chgData name="Fong, Chii" userId="0d54b849-6bf7-40ab-9273-2a5a29ff7551" providerId="ADAL" clId="{C4C9D7EC-B445-4D7F-86F1-4B6266EA04E8}" dt="2024-12-11T15:54:43.766" v="159" actId="20577"/>
          <ac:spMkLst>
            <pc:docMk/>
            <pc:sldMk cId="469752185" sldId="2147481819"/>
            <ac:spMk id="5" creationId="{FFCA58C7-92C8-4F01-8FAD-74403DDD423C}"/>
          </ac:spMkLst>
        </pc:spChg>
      </pc:sldChg>
      <pc:sldChg chg="addSp modSp mod">
        <pc:chgData name="Fong, Chii" userId="0d54b849-6bf7-40ab-9273-2a5a29ff7551" providerId="ADAL" clId="{C4C9D7EC-B445-4D7F-86F1-4B6266EA04E8}" dt="2024-12-30T15:43:31.357" v="518" actId="1037"/>
        <pc:sldMkLst>
          <pc:docMk/>
          <pc:sldMk cId="499707789" sldId="2147481820"/>
        </pc:sldMkLst>
        <pc:spChg chg="add mod">
          <ac:chgData name="Fong, Chii" userId="0d54b849-6bf7-40ab-9273-2a5a29ff7551" providerId="ADAL" clId="{C4C9D7EC-B445-4D7F-86F1-4B6266EA04E8}" dt="2024-12-30T15:43:31.357" v="518" actId="1037"/>
          <ac:spMkLst>
            <pc:docMk/>
            <pc:sldMk cId="499707789" sldId="2147481820"/>
            <ac:spMk id="10" creationId="{E28DBDE9-93B5-4272-9A39-A1CA1F33AF32}"/>
          </ac:spMkLst>
        </pc:spChg>
      </pc:sldChg>
      <pc:sldChg chg="modSp mod delCm">
        <pc:chgData name="Fong, Chii" userId="0d54b849-6bf7-40ab-9273-2a5a29ff7551" providerId="ADAL" clId="{C4C9D7EC-B445-4D7F-86F1-4B6266EA04E8}" dt="2024-12-12T16:49:42.286" v="277" actId="1592"/>
        <pc:sldMkLst>
          <pc:docMk/>
          <pc:sldMk cId="3015536913" sldId="2147481821"/>
        </pc:sldMkLst>
        <pc:spChg chg="mod">
          <ac:chgData name="Fong, Chii" userId="0d54b849-6bf7-40ab-9273-2a5a29ff7551" providerId="ADAL" clId="{C4C9D7EC-B445-4D7F-86F1-4B6266EA04E8}" dt="2024-12-12T16:24:26.007" v="161"/>
          <ac:spMkLst>
            <pc:docMk/>
            <pc:sldMk cId="3015536913" sldId="2147481821"/>
            <ac:spMk id="6" creationId="{3ACA30C2-75D2-4A2B-BE25-395CD2E7ECF0}"/>
          </ac:spMkLst>
        </pc:spChg>
      </pc:sldChg>
      <pc:sldChg chg="addSp delSp modSp mod delCm modCm">
        <pc:chgData name="Fong, Chii" userId="0d54b849-6bf7-40ab-9273-2a5a29ff7551" providerId="ADAL" clId="{C4C9D7EC-B445-4D7F-86F1-4B6266EA04E8}" dt="2024-12-18T08:52:06.225" v="420" actId="1592"/>
        <pc:sldMkLst>
          <pc:docMk/>
          <pc:sldMk cId="1208447340" sldId="2147481822"/>
        </pc:sldMkLst>
        <pc:spChg chg="add mod">
          <ac:chgData name="Fong, Chii" userId="0d54b849-6bf7-40ab-9273-2a5a29ff7551" providerId="ADAL" clId="{C4C9D7EC-B445-4D7F-86F1-4B6266EA04E8}" dt="2024-12-12T16:33:07.218" v="211" actId="164"/>
          <ac:spMkLst>
            <pc:docMk/>
            <pc:sldMk cId="1208447340" sldId="2147481822"/>
            <ac:spMk id="10" creationId="{4029A3F7-034C-4958-8F4F-6454751A1DA9}"/>
          </ac:spMkLst>
        </pc:spChg>
        <pc:spChg chg="add mod">
          <ac:chgData name="Fong, Chii" userId="0d54b849-6bf7-40ab-9273-2a5a29ff7551" providerId="ADAL" clId="{C4C9D7EC-B445-4D7F-86F1-4B6266EA04E8}" dt="2024-12-12T16:33:07.218" v="211" actId="164"/>
          <ac:spMkLst>
            <pc:docMk/>
            <pc:sldMk cId="1208447340" sldId="2147481822"/>
            <ac:spMk id="11" creationId="{64B9AEAC-73DE-4D0F-B39C-03B976DB2FD3}"/>
          </ac:spMkLst>
        </pc:spChg>
        <pc:spChg chg="add mod">
          <ac:chgData name="Fong, Chii" userId="0d54b849-6bf7-40ab-9273-2a5a29ff7551" providerId="ADAL" clId="{C4C9D7EC-B445-4D7F-86F1-4B6266EA04E8}" dt="2024-12-12T16:33:07.218" v="211" actId="164"/>
          <ac:spMkLst>
            <pc:docMk/>
            <pc:sldMk cId="1208447340" sldId="2147481822"/>
            <ac:spMk id="12" creationId="{DE9A5927-86C7-4AC7-8B82-C4116B74D554}"/>
          </ac:spMkLst>
        </pc:spChg>
        <pc:spChg chg="add mod">
          <ac:chgData name="Fong, Chii" userId="0d54b849-6bf7-40ab-9273-2a5a29ff7551" providerId="ADAL" clId="{C4C9D7EC-B445-4D7F-86F1-4B6266EA04E8}" dt="2024-12-12T16:33:58.973" v="220" actId="164"/>
          <ac:spMkLst>
            <pc:docMk/>
            <pc:sldMk cId="1208447340" sldId="2147481822"/>
            <ac:spMk id="14" creationId="{C11446E0-A519-4448-8302-EC297B2D9985}"/>
          </ac:spMkLst>
        </pc:spChg>
        <pc:grpChg chg="add mod">
          <ac:chgData name="Fong, Chii" userId="0d54b849-6bf7-40ab-9273-2a5a29ff7551" providerId="ADAL" clId="{C4C9D7EC-B445-4D7F-86F1-4B6266EA04E8}" dt="2024-12-12T16:33:58.973" v="220" actId="164"/>
          <ac:grpSpMkLst>
            <pc:docMk/>
            <pc:sldMk cId="1208447340" sldId="2147481822"/>
            <ac:grpSpMk id="13" creationId="{9D433094-F73D-4AEE-9AEB-4B605F8A71F9}"/>
          </ac:grpSpMkLst>
        </pc:grpChg>
        <pc:grpChg chg="add mod">
          <ac:chgData name="Fong, Chii" userId="0d54b849-6bf7-40ab-9273-2a5a29ff7551" providerId="ADAL" clId="{C4C9D7EC-B445-4D7F-86F1-4B6266EA04E8}" dt="2024-12-12T16:33:58.973" v="220" actId="164"/>
          <ac:grpSpMkLst>
            <pc:docMk/>
            <pc:sldMk cId="1208447340" sldId="2147481822"/>
            <ac:grpSpMk id="15" creationId="{5A5E0D0E-C9DF-423E-85A1-EB209057B6D3}"/>
          </ac:grpSpMkLst>
        </pc:grpChg>
        <pc:picChg chg="del">
          <ac:chgData name="Fong, Chii" userId="0d54b849-6bf7-40ab-9273-2a5a29ff7551" providerId="ADAL" clId="{C4C9D7EC-B445-4D7F-86F1-4B6266EA04E8}" dt="2024-12-12T16:30:49.120" v="162" actId="478"/>
          <ac:picMkLst>
            <pc:docMk/>
            <pc:sldMk cId="1208447340" sldId="2147481822"/>
            <ac:picMk id="7" creationId="{BD79274C-4AC1-4B01-84E1-EA3F2B98108B}"/>
          </ac:picMkLst>
        </pc:picChg>
        <pc:picChg chg="add mod">
          <ac:chgData name="Fong, Chii" userId="0d54b849-6bf7-40ab-9273-2a5a29ff7551" providerId="ADAL" clId="{C4C9D7EC-B445-4D7F-86F1-4B6266EA04E8}" dt="2024-12-12T16:33:07.218" v="211" actId="164"/>
          <ac:picMkLst>
            <pc:docMk/>
            <pc:sldMk cId="1208447340" sldId="2147481822"/>
            <ac:picMk id="9" creationId="{D13B1970-19B1-4CDB-8D6E-B6C78D957009}"/>
          </ac:picMkLst>
        </pc:picChg>
      </pc:sldChg>
    </pc:docChg>
  </pc:docChgLst>
  <pc:docChgLst>
    <pc:chgData name="Fong, Chii" userId="0d54b849-6bf7-40ab-9273-2a5a29ff7551" providerId="ADAL" clId="{D468AD0A-1086-4184-B679-423ABF5BB049}"/>
    <pc:docChg chg="undo redo custSel addSld delSld modSld sldOrd">
      <pc:chgData name="Fong, Chii" userId="0d54b849-6bf7-40ab-9273-2a5a29ff7551" providerId="ADAL" clId="{D468AD0A-1086-4184-B679-423ABF5BB049}" dt="2024-12-08T18:54:43.775" v="4652"/>
      <pc:docMkLst>
        <pc:docMk/>
      </pc:docMkLst>
      <pc:sldChg chg="addSp delSp modSp mod addCm delCm modCm">
        <pc:chgData name="Fong, Chii" userId="0d54b849-6bf7-40ab-9273-2a5a29ff7551" providerId="ADAL" clId="{D468AD0A-1086-4184-B679-423ABF5BB049}" dt="2024-12-08T18:54:04.222" v="4651" actId="1592"/>
        <pc:sldMkLst>
          <pc:docMk/>
          <pc:sldMk cId="794930108" sldId="256"/>
        </pc:sldMkLst>
        <pc:spChg chg="mod">
          <ac:chgData name="Fong, Chii" userId="0d54b849-6bf7-40ab-9273-2a5a29ff7551" providerId="ADAL" clId="{D468AD0A-1086-4184-B679-423ABF5BB049}" dt="2024-12-06T11:09:05.925" v="36" actId="1035"/>
          <ac:spMkLst>
            <pc:docMk/>
            <pc:sldMk cId="794930108" sldId="256"/>
            <ac:spMk id="2" creationId="{E79808EE-A6F8-4194-BDEF-E8C47182AD05}"/>
          </ac:spMkLst>
        </pc:spChg>
        <pc:spChg chg="mod">
          <ac:chgData name="Fong, Chii" userId="0d54b849-6bf7-40ab-9273-2a5a29ff7551" providerId="ADAL" clId="{D468AD0A-1086-4184-B679-423ABF5BB049}" dt="2024-12-06T11:08:21.499" v="18" actId="20577"/>
          <ac:spMkLst>
            <pc:docMk/>
            <pc:sldMk cId="794930108" sldId="256"/>
            <ac:spMk id="3" creationId="{A9AC72CE-F9C8-4F0C-AB5E-F4B6619076A0}"/>
          </ac:spMkLst>
        </pc:spChg>
        <pc:spChg chg="mod">
          <ac:chgData name="Fong, Chii" userId="0d54b849-6bf7-40ab-9273-2a5a29ff7551" providerId="ADAL" clId="{D468AD0A-1086-4184-B679-423ABF5BB049}" dt="2024-12-06T11:08:54.809" v="29" actId="14100"/>
          <ac:spMkLst>
            <pc:docMk/>
            <pc:sldMk cId="794930108" sldId="256"/>
            <ac:spMk id="4" creationId="{9E2C86C6-30B9-46BD-917C-1A4BC727CB77}"/>
          </ac:spMkLst>
        </pc:spChg>
        <pc:spChg chg="mod">
          <ac:chgData name="Fong, Chii" userId="0d54b849-6bf7-40ab-9273-2a5a29ff7551" providerId="ADAL" clId="{D468AD0A-1086-4184-B679-423ABF5BB049}" dt="2024-12-06T11:09:05.925" v="36" actId="1035"/>
          <ac:spMkLst>
            <pc:docMk/>
            <pc:sldMk cId="794930108" sldId="256"/>
            <ac:spMk id="5" creationId="{5905065C-5EAA-405B-A0D0-0853DFF4DA24}"/>
          </ac:spMkLst>
        </pc:spChg>
        <pc:spChg chg="del">
          <ac:chgData name="Fong, Chii" userId="0d54b849-6bf7-40ab-9273-2a5a29ff7551" providerId="ADAL" clId="{D468AD0A-1086-4184-B679-423ABF5BB049}" dt="2024-12-06T11:07:23.575" v="6" actId="478"/>
          <ac:spMkLst>
            <pc:docMk/>
            <pc:sldMk cId="794930108" sldId="256"/>
            <ac:spMk id="6" creationId="{76001F36-91C2-4A4B-8B63-1FD1D26DA183}"/>
          </ac:spMkLst>
        </pc:spChg>
        <pc:spChg chg="del">
          <ac:chgData name="Fong, Chii" userId="0d54b849-6bf7-40ab-9273-2a5a29ff7551" providerId="ADAL" clId="{D468AD0A-1086-4184-B679-423ABF5BB049}" dt="2024-12-06T11:07:23.575" v="6" actId="478"/>
          <ac:spMkLst>
            <pc:docMk/>
            <pc:sldMk cId="794930108" sldId="256"/>
            <ac:spMk id="7" creationId="{F4866530-357B-408D-9D4C-AA32D3CE4173}"/>
          </ac:spMkLst>
        </pc:spChg>
        <pc:spChg chg="add del mod">
          <ac:chgData name="Fong, Chii" userId="0d54b849-6bf7-40ab-9273-2a5a29ff7551" providerId="ADAL" clId="{D468AD0A-1086-4184-B679-423ABF5BB049}" dt="2024-12-06T11:07:25.879" v="7" actId="478"/>
          <ac:spMkLst>
            <pc:docMk/>
            <pc:sldMk cId="794930108" sldId="256"/>
            <ac:spMk id="9" creationId="{424C94D7-ED69-463C-9847-C347A7456A39}"/>
          </ac:spMkLst>
        </pc:spChg>
        <pc:spChg chg="add del mod">
          <ac:chgData name="Fong, Chii" userId="0d54b849-6bf7-40ab-9273-2a5a29ff7551" providerId="ADAL" clId="{D468AD0A-1086-4184-B679-423ABF5BB049}" dt="2024-12-06T11:07:25.879" v="7" actId="478"/>
          <ac:spMkLst>
            <pc:docMk/>
            <pc:sldMk cId="794930108" sldId="256"/>
            <ac:spMk id="11" creationId="{3713FF4A-FF2E-46D1-BA18-944E742C2914}"/>
          </ac:spMkLst>
        </pc:spChg>
      </pc:sldChg>
      <pc:sldChg chg="del">
        <pc:chgData name="Fong, Chii" userId="0d54b849-6bf7-40ab-9273-2a5a29ff7551" providerId="ADAL" clId="{D468AD0A-1086-4184-B679-423ABF5BB049}" dt="2024-12-08T16:51:57.875" v="3597" actId="47"/>
        <pc:sldMkLst>
          <pc:docMk/>
          <pc:sldMk cId="2499067729" sldId="260"/>
        </pc:sldMkLst>
      </pc:sldChg>
      <pc:sldChg chg="del">
        <pc:chgData name="Fong, Chii" userId="0d54b849-6bf7-40ab-9273-2a5a29ff7551" providerId="ADAL" clId="{D468AD0A-1086-4184-B679-423ABF5BB049}" dt="2024-12-06T11:06:42.245" v="0" actId="47"/>
        <pc:sldMkLst>
          <pc:docMk/>
          <pc:sldMk cId="1503417224" sldId="452"/>
        </pc:sldMkLst>
      </pc:sldChg>
      <pc:sldChg chg="addSp delSp modSp mod modClrScheme chgLayout">
        <pc:chgData name="Fong, Chii" userId="0d54b849-6bf7-40ab-9273-2a5a29ff7551" providerId="ADAL" clId="{D468AD0A-1086-4184-B679-423ABF5BB049}" dt="2024-12-06T15:07:14.700" v="1585" actId="1037"/>
        <pc:sldMkLst>
          <pc:docMk/>
          <pc:sldMk cId="488947365" sldId="453"/>
        </pc:sldMkLst>
        <pc:spChg chg="mod ord">
          <ac:chgData name="Fong, Chii" userId="0d54b849-6bf7-40ab-9273-2a5a29ff7551" providerId="ADAL" clId="{D468AD0A-1086-4184-B679-423ABF5BB049}" dt="2024-12-06T13:55:04.185" v="976" actId="20577"/>
          <ac:spMkLst>
            <pc:docMk/>
            <pc:sldMk cId="488947365" sldId="453"/>
            <ac:spMk id="2" creationId="{A5BB959B-F859-4727-9AB0-5F37E1BE63B5}"/>
          </ac:spMkLst>
        </pc:spChg>
        <pc:spChg chg="del mod ord">
          <ac:chgData name="Fong, Chii" userId="0d54b849-6bf7-40ab-9273-2a5a29ff7551" providerId="ADAL" clId="{D468AD0A-1086-4184-B679-423ABF5BB049}" dt="2024-12-06T13:48:26.372" v="751" actId="700"/>
          <ac:spMkLst>
            <pc:docMk/>
            <pc:sldMk cId="488947365" sldId="453"/>
            <ac:spMk id="3" creationId="{81FEA966-8CCC-413C-BF2A-6B52F7EC72DC}"/>
          </ac:spMkLst>
        </pc:spChg>
        <pc:spChg chg="add mod ord">
          <ac:chgData name="Fong, Chii" userId="0d54b849-6bf7-40ab-9273-2a5a29ff7551" providerId="ADAL" clId="{D468AD0A-1086-4184-B679-423ABF5BB049}" dt="2024-12-06T13:52:55.495" v="889" actId="14100"/>
          <ac:spMkLst>
            <pc:docMk/>
            <pc:sldMk cId="488947365" sldId="453"/>
            <ac:spMk id="4" creationId="{866C2EC0-CD6A-4F6D-B70B-FC6DD7DF4182}"/>
          </ac:spMkLst>
        </pc:spChg>
        <pc:spChg chg="add mod ord">
          <ac:chgData name="Fong, Chii" userId="0d54b849-6bf7-40ab-9273-2a5a29ff7551" providerId="ADAL" clId="{D468AD0A-1086-4184-B679-423ABF5BB049}" dt="2024-12-06T13:48:33.517" v="753" actId="20577"/>
          <ac:spMkLst>
            <pc:docMk/>
            <pc:sldMk cId="488947365" sldId="453"/>
            <ac:spMk id="5" creationId="{D1D86EA3-6E89-406E-9C4F-44F01A24C1D9}"/>
          </ac:spMkLst>
        </pc:spChg>
        <pc:spChg chg="add mod">
          <ac:chgData name="Fong, Chii" userId="0d54b849-6bf7-40ab-9273-2a5a29ff7551" providerId="ADAL" clId="{D468AD0A-1086-4184-B679-423ABF5BB049}" dt="2024-12-06T15:07:14.700" v="1585" actId="1037"/>
          <ac:spMkLst>
            <pc:docMk/>
            <pc:sldMk cId="488947365" sldId="453"/>
            <ac:spMk id="8" creationId="{61867925-FE69-4BAC-8039-7C4775987555}"/>
          </ac:spMkLst>
        </pc:spChg>
        <pc:picChg chg="add mod modCrop">
          <ac:chgData name="Fong, Chii" userId="0d54b849-6bf7-40ab-9273-2a5a29ff7551" providerId="ADAL" clId="{D468AD0A-1086-4184-B679-423ABF5BB049}" dt="2024-12-06T13:53:50.645" v="919" actId="1037"/>
          <ac:picMkLst>
            <pc:docMk/>
            <pc:sldMk cId="488947365" sldId="453"/>
            <ac:picMk id="6" creationId="{8E6248C4-B77E-482B-93B9-8CB1AD4D24E2}"/>
          </ac:picMkLst>
        </pc:picChg>
        <pc:picChg chg="add mod">
          <ac:chgData name="Fong, Chii" userId="0d54b849-6bf7-40ab-9273-2a5a29ff7551" providerId="ADAL" clId="{D468AD0A-1086-4184-B679-423ABF5BB049}" dt="2024-12-06T13:53:31.782" v="909" actId="1076"/>
          <ac:picMkLst>
            <pc:docMk/>
            <pc:sldMk cId="488947365" sldId="453"/>
            <ac:picMk id="7" creationId="{4F5C6178-9BC6-4204-8CD5-9FDCD501B52F}"/>
          </ac:picMkLst>
        </pc:picChg>
      </pc:sldChg>
      <pc:sldChg chg="modSp add mod">
        <pc:chgData name="Fong, Chii" userId="0d54b849-6bf7-40ab-9273-2a5a29ff7551" providerId="ADAL" clId="{D468AD0A-1086-4184-B679-423ABF5BB049}" dt="2024-12-08T16:52:11.691" v="3599"/>
        <pc:sldMkLst>
          <pc:docMk/>
          <pc:sldMk cId="2461007246" sldId="2147470628"/>
        </pc:sldMkLst>
        <pc:spChg chg="mod">
          <ac:chgData name="Fong, Chii" userId="0d54b849-6bf7-40ab-9273-2a5a29ff7551" providerId="ADAL" clId="{D468AD0A-1086-4184-B679-423ABF5BB049}" dt="2024-12-08T16:52:11.691" v="3599"/>
          <ac:spMkLst>
            <pc:docMk/>
            <pc:sldMk cId="2461007246" sldId="2147470628"/>
            <ac:spMk id="10" creationId="{C38595C2-23AC-448A-BD48-3D1D844B27D7}"/>
          </ac:spMkLst>
        </pc:spChg>
      </pc:sldChg>
      <pc:sldChg chg="modSp add mod">
        <pc:chgData name="Fong, Chii" userId="0d54b849-6bf7-40ab-9273-2a5a29ff7551" providerId="ADAL" clId="{D468AD0A-1086-4184-B679-423ABF5BB049}" dt="2024-12-08T16:09:09.956" v="3073" actId="179"/>
        <pc:sldMkLst>
          <pc:docMk/>
          <pc:sldMk cId="2259419311" sldId="2147470639"/>
        </pc:sldMkLst>
        <pc:spChg chg="mod">
          <ac:chgData name="Fong, Chii" userId="0d54b849-6bf7-40ab-9273-2a5a29ff7551" providerId="ADAL" clId="{D468AD0A-1086-4184-B679-423ABF5BB049}" dt="2024-12-08T16:05:50.814" v="2986" actId="20577"/>
          <ac:spMkLst>
            <pc:docMk/>
            <pc:sldMk cId="2259419311" sldId="2147470639"/>
            <ac:spMk id="2" creationId="{00000000-0000-0000-0000-000000000000}"/>
          </ac:spMkLst>
        </pc:spChg>
        <pc:spChg chg="mod">
          <ac:chgData name="Fong, Chii" userId="0d54b849-6bf7-40ab-9273-2a5a29ff7551" providerId="ADAL" clId="{D468AD0A-1086-4184-B679-423ABF5BB049}" dt="2024-12-08T16:09:09.956" v="3073" actId="179"/>
          <ac:spMkLst>
            <pc:docMk/>
            <pc:sldMk cId="2259419311" sldId="2147470639"/>
            <ac:spMk id="3" creationId="{00000000-0000-0000-0000-000000000000}"/>
          </ac:spMkLst>
        </pc:spChg>
        <pc:spChg chg="mod">
          <ac:chgData name="Fong, Chii" userId="0d54b849-6bf7-40ab-9273-2a5a29ff7551" providerId="ADAL" clId="{D468AD0A-1086-4184-B679-423ABF5BB049}" dt="2024-12-08T16:06:02.710" v="3001" actId="20577"/>
          <ac:spMkLst>
            <pc:docMk/>
            <pc:sldMk cId="2259419311" sldId="2147470639"/>
            <ac:spMk id="4" creationId="{A21AC182-90EB-2A0B-9093-565F77EA4D23}"/>
          </ac:spMkLst>
        </pc:spChg>
        <pc:spChg chg="mod">
          <ac:chgData name="Fong, Chii" userId="0d54b849-6bf7-40ab-9273-2a5a29ff7551" providerId="ADAL" clId="{D468AD0A-1086-4184-B679-423ABF5BB049}" dt="2024-12-08T16:08:32.687" v="3067" actId="1036"/>
          <ac:spMkLst>
            <pc:docMk/>
            <pc:sldMk cId="2259419311" sldId="2147470639"/>
            <ac:spMk id="8" creationId="{00000000-0000-0000-0000-000000000000}"/>
          </ac:spMkLst>
        </pc:spChg>
        <pc:spChg chg="mod">
          <ac:chgData name="Fong, Chii" userId="0d54b849-6bf7-40ab-9273-2a5a29ff7551" providerId="ADAL" clId="{D468AD0A-1086-4184-B679-423ABF5BB049}" dt="2024-12-08T16:08:32.687" v="3067" actId="1036"/>
          <ac:spMkLst>
            <pc:docMk/>
            <pc:sldMk cId="2259419311" sldId="2147470639"/>
            <ac:spMk id="10" creationId="{00000000-0000-0000-0000-000000000000}"/>
          </ac:spMkLst>
        </pc:spChg>
        <pc:spChg chg="mod">
          <ac:chgData name="Fong, Chii" userId="0d54b849-6bf7-40ab-9273-2a5a29ff7551" providerId="ADAL" clId="{D468AD0A-1086-4184-B679-423ABF5BB049}" dt="2024-12-08T16:08:32.687" v="3067" actId="1036"/>
          <ac:spMkLst>
            <pc:docMk/>
            <pc:sldMk cId="2259419311" sldId="2147470639"/>
            <ac:spMk id="11" creationId="{00000000-0000-0000-0000-000000000000}"/>
          </ac:spMkLst>
        </pc:spChg>
      </pc:sldChg>
      <pc:sldChg chg="modSp add mod">
        <pc:chgData name="Fong, Chii" userId="0d54b849-6bf7-40ab-9273-2a5a29ff7551" providerId="ADAL" clId="{D468AD0A-1086-4184-B679-423ABF5BB049}" dt="2024-12-06T12:07:28.878" v="357" actId="207"/>
        <pc:sldMkLst>
          <pc:docMk/>
          <pc:sldMk cId="1998258271" sldId="2147473352"/>
        </pc:sldMkLst>
        <pc:spChg chg="mod">
          <ac:chgData name="Fong, Chii" userId="0d54b849-6bf7-40ab-9273-2a5a29ff7551" providerId="ADAL" clId="{D468AD0A-1086-4184-B679-423ABF5BB049}" dt="2024-12-06T12:05:06.191" v="298"/>
          <ac:spMkLst>
            <pc:docMk/>
            <pc:sldMk cId="1998258271" sldId="2147473352"/>
            <ac:spMk id="2" creationId="{00000000-0000-0000-0000-000000000000}"/>
          </ac:spMkLst>
        </pc:spChg>
        <pc:spChg chg="mod">
          <ac:chgData name="Fong, Chii" userId="0d54b849-6bf7-40ab-9273-2a5a29ff7551" providerId="ADAL" clId="{D468AD0A-1086-4184-B679-423ABF5BB049}" dt="2024-12-06T12:05:53.771" v="306" actId="20577"/>
          <ac:spMkLst>
            <pc:docMk/>
            <pc:sldMk cId="1998258271" sldId="2147473352"/>
            <ac:spMk id="6" creationId="{18C60E1B-57D3-4823-9103-38681513F8AF}"/>
          </ac:spMkLst>
        </pc:spChg>
        <pc:spChg chg="mod">
          <ac:chgData name="Fong, Chii" userId="0d54b849-6bf7-40ab-9273-2a5a29ff7551" providerId="ADAL" clId="{D468AD0A-1086-4184-B679-423ABF5BB049}" dt="2024-12-06T12:07:07.082" v="352" actId="20577"/>
          <ac:spMkLst>
            <pc:docMk/>
            <pc:sldMk cId="1998258271" sldId="2147473352"/>
            <ac:spMk id="28" creationId="{EF743F28-109B-4EFA-9A41-02B680EC443C}"/>
          </ac:spMkLst>
        </pc:spChg>
        <pc:spChg chg="mod">
          <ac:chgData name="Fong, Chii" userId="0d54b849-6bf7-40ab-9273-2a5a29ff7551" providerId="ADAL" clId="{D468AD0A-1086-4184-B679-423ABF5BB049}" dt="2024-12-06T12:05:50.210" v="305" actId="403"/>
          <ac:spMkLst>
            <pc:docMk/>
            <pc:sldMk cId="1998258271" sldId="2147473352"/>
            <ac:spMk id="29" creationId="{5C2AF4D4-3CBD-406E-A809-3D2CFF87F667}"/>
          </ac:spMkLst>
        </pc:spChg>
        <pc:spChg chg="mod">
          <ac:chgData name="Fong, Chii" userId="0d54b849-6bf7-40ab-9273-2a5a29ff7551" providerId="ADAL" clId="{D468AD0A-1086-4184-B679-423ABF5BB049}" dt="2024-12-06T12:06:45.592" v="334" actId="14100"/>
          <ac:spMkLst>
            <pc:docMk/>
            <pc:sldMk cId="1998258271" sldId="2147473352"/>
            <ac:spMk id="31" creationId="{1F2D7DAC-06BD-4B44-A53F-7432650D8A43}"/>
          </ac:spMkLst>
        </pc:spChg>
        <pc:spChg chg="mod">
          <ac:chgData name="Fong, Chii" userId="0d54b849-6bf7-40ab-9273-2a5a29ff7551" providerId="ADAL" clId="{D468AD0A-1086-4184-B679-423ABF5BB049}" dt="2024-12-06T12:05:50.210" v="305" actId="403"/>
          <ac:spMkLst>
            <pc:docMk/>
            <pc:sldMk cId="1998258271" sldId="2147473352"/>
            <ac:spMk id="32" creationId="{FB387C75-9FB4-42DF-9C5B-AF7C599437B7}"/>
          </ac:spMkLst>
        </pc:spChg>
        <pc:spChg chg="mod">
          <ac:chgData name="Fong, Chii" userId="0d54b849-6bf7-40ab-9273-2a5a29ff7551" providerId="ADAL" clId="{D468AD0A-1086-4184-B679-423ABF5BB049}" dt="2024-12-06T12:07:25.402" v="356" actId="207"/>
          <ac:spMkLst>
            <pc:docMk/>
            <pc:sldMk cId="1998258271" sldId="2147473352"/>
            <ac:spMk id="34" creationId="{944A1109-379E-4628-B49B-47FB739D6DEA}"/>
          </ac:spMkLst>
        </pc:spChg>
        <pc:spChg chg="mod">
          <ac:chgData name="Fong, Chii" userId="0d54b849-6bf7-40ab-9273-2a5a29ff7551" providerId="ADAL" clId="{D468AD0A-1086-4184-B679-423ABF5BB049}" dt="2024-12-06T12:07:28.878" v="357" actId="207"/>
          <ac:spMkLst>
            <pc:docMk/>
            <pc:sldMk cId="1998258271" sldId="2147473352"/>
            <ac:spMk id="35" creationId="{E3192D78-E25B-49B2-A6CD-53D4C120071F}"/>
          </ac:spMkLst>
        </pc:spChg>
        <pc:spChg chg="mod">
          <ac:chgData name="Fong, Chii" userId="0d54b849-6bf7-40ab-9273-2a5a29ff7551" providerId="ADAL" clId="{D468AD0A-1086-4184-B679-423ABF5BB049}" dt="2024-12-06T12:06:49.027" v="335" actId="14100"/>
          <ac:spMkLst>
            <pc:docMk/>
            <pc:sldMk cId="1998258271" sldId="2147473352"/>
            <ac:spMk id="37" creationId="{BBC7FC41-C04F-4FFE-8E82-2414FBE2267B}"/>
          </ac:spMkLst>
        </pc:spChg>
        <pc:spChg chg="mod">
          <ac:chgData name="Fong, Chii" userId="0d54b849-6bf7-40ab-9273-2a5a29ff7551" providerId="ADAL" clId="{D468AD0A-1086-4184-B679-423ABF5BB049}" dt="2024-12-06T12:05:50.210" v="305" actId="403"/>
          <ac:spMkLst>
            <pc:docMk/>
            <pc:sldMk cId="1998258271" sldId="2147473352"/>
            <ac:spMk id="38" creationId="{55CD8F2C-2107-4AFA-AD88-597EF64E4634}"/>
          </ac:spMkLst>
        </pc:spChg>
        <pc:grpChg chg="mod">
          <ac:chgData name="Fong, Chii" userId="0d54b849-6bf7-40ab-9273-2a5a29ff7551" providerId="ADAL" clId="{D468AD0A-1086-4184-B679-423ABF5BB049}" dt="2024-12-06T12:06:58.627" v="351" actId="1037"/>
          <ac:grpSpMkLst>
            <pc:docMk/>
            <pc:sldMk cId="1998258271" sldId="2147473352"/>
            <ac:grpSpMk id="27" creationId="{8E96CF08-2E92-4021-8D5C-E0665137F30E}"/>
          </ac:grpSpMkLst>
        </pc:grpChg>
        <pc:grpChg chg="mod">
          <ac:chgData name="Fong, Chii" userId="0d54b849-6bf7-40ab-9273-2a5a29ff7551" providerId="ADAL" clId="{D468AD0A-1086-4184-B679-423ABF5BB049}" dt="2024-12-06T12:06:58.627" v="351" actId="1037"/>
          <ac:grpSpMkLst>
            <pc:docMk/>
            <pc:sldMk cId="1998258271" sldId="2147473352"/>
            <ac:grpSpMk id="30" creationId="{8F281CD0-8B39-40B2-ABE8-6C08CDA6E691}"/>
          </ac:grpSpMkLst>
        </pc:grpChg>
        <pc:grpChg chg="mod">
          <ac:chgData name="Fong, Chii" userId="0d54b849-6bf7-40ab-9273-2a5a29ff7551" providerId="ADAL" clId="{D468AD0A-1086-4184-B679-423ABF5BB049}" dt="2024-12-06T12:06:58.627" v="351" actId="1037"/>
          <ac:grpSpMkLst>
            <pc:docMk/>
            <pc:sldMk cId="1998258271" sldId="2147473352"/>
            <ac:grpSpMk id="33" creationId="{68F612FE-E80A-4906-9F9E-35B2378CC075}"/>
          </ac:grpSpMkLst>
        </pc:grpChg>
        <pc:grpChg chg="mod">
          <ac:chgData name="Fong, Chii" userId="0d54b849-6bf7-40ab-9273-2a5a29ff7551" providerId="ADAL" clId="{D468AD0A-1086-4184-B679-423ABF5BB049}" dt="2024-12-06T12:06:58.627" v="351" actId="1037"/>
          <ac:grpSpMkLst>
            <pc:docMk/>
            <pc:sldMk cId="1998258271" sldId="2147473352"/>
            <ac:grpSpMk id="36" creationId="{87AF23DC-1EB8-4895-8B52-7F1288F569FF}"/>
          </ac:grpSpMkLst>
        </pc:grpChg>
        <pc:picChg chg="mod">
          <ac:chgData name="Fong, Chii" userId="0d54b849-6bf7-40ab-9273-2a5a29ff7551" providerId="ADAL" clId="{D468AD0A-1086-4184-B679-423ABF5BB049}" dt="2024-12-06T12:05:15.633" v="299" actId="14826"/>
          <ac:picMkLst>
            <pc:docMk/>
            <pc:sldMk cId="1998258271" sldId="2147473352"/>
            <ac:picMk id="25" creationId="{0CD63038-C83E-4300-B38F-64A6477AC8D2}"/>
          </ac:picMkLst>
        </pc:picChg>
      </pc:sldChg>
      <pc:sldChg chg="addSp modSp add mod">
        <pc:chgData name="Fong, Chii" userId="0d54b849-6bf7-40ab-9273-2a5a29ff7551" providerId="ADAL" clId="{D468AD0A-1086-4184-B679-423ABF5BB049}" dt="2024-12-08T17:12:16.858" v="3819" actId="207"/>
        <pc:sldMkLst>
          <pc:docMk/>
          <pc:sldMk cId="4092167027" sldId="2147479782"/>
        </pc:sldMkLst>
        <pc:spChg chg="add mod">
          <ac:chgData name="Fong, Chii" userId="0d54b849-6bf7-40ab-9273-2a5a29ff7551" providerId="ADAL" clId="{D468AD0A-1086-4184-B679-423ABF5BB049}" dt="2024-12-08T17:12:16.858" v="3819" actId="207"/>
          <ac:spMkLst>
            <pc:docMk/>
            <pc:sldMk cId="4092167027" sldId="2147479782"/>
            <ac:spMk id="2" creationId="{4DD81515-2DB1-412E-A21C-B98AF90F3DF5}"/>
          </ac:spMkLst>
        </pc:spChg>
        <pc:spChg chg="mod">
          <ac:chgData name="Fong, Chii" userId="0d54b849-6bf7-40ab-9273-2a5a29ff7551" providerId="ADAL" clId="{D468AD0A-1086-4184-B679-423ABF5BB049}" dt="2024-12-06T11:55:17.314" v="144" actId="20577"/>
          <ac:spMkLst>
            <pc:docMk/>
            <pc:sldMk cId="4092167027" sldId="2147479782"/>
            <ac:spMk id="4" creationId="{FE0FCEC7-6085-45B1-BCA7-4CC96629950A}"/>
          </ac:spMkLst>
        </pc:spChg>
        <pc:spChg chg="add mod">
          <ac:chgData name="Fong, Chii" userId="0d54b849-6bf7-40ab-9273-2a5a29ff7551" providerId="ADAL" clId="{D468AD0A-1086-4184-B679-423ABF5BB049}" dt="2024-12-08T17:12:16.858" v="3819" actId="207"/>
          <ac:spMkLst>
            <pc:docMk/>
            <pc:sldMk cId="4092167027" sldId="2147479782"/>
            <ac:spMk id="12" creationId="{41A33863-DADE-43CA-816F-16CA9928786A}"/>
          </ac:spMkLst>
        </pc:spChg>
        <pc:grpChg chg="add mod">
          <ac:chgData name="Fong, Chii" userId="0d54b849-6bf7-40ab-9273-2a5a29ff7551" providerId="ADAL" clId="{D468AD0A-1086-4184-B679-423ABF5BB049}" dt="2024-12-06T11:59:49.875" v="225" actId="164"/>
          <ac:grpSpMkLst>
            <pc:docMk/>
            <pc:sldMk cId="4092167027" sldId="2147479782"/>
            <ac:grpSpMk id="3" creationId="{BA0B0E3B-4307-4F2F-8016-456A8DF5B64B}"/>
          </ac:grpSpMkLst>
        </pc:grpChg>
        <pc:grpChg chg="add mod">
          <ac:chgData name="Fong, Chii" userId="0d54b849-6bf7-40ab-9273-2a5a29ff7551" providerId="ADAL" clId="{D468AD0A-1086-4184-B679-423ABF5BB049}" dt="2024-12-06T12:01:45.884" v="287" actId="1036"/>
          <ac:grpSpMkLst>
            <pc:docMk/>
            <pc:sldMk cId="4092167027" sldId="2147479782"/>
            <ac:grpSpMk id="6" creationId="{3D29BDA1-75BB-4761-8DC2-C59B7CF3BEA0}"/>
          </ac:grpSpMkLst>
        </pc:grpChg>
        <pc:picChg chg="mod">
          <ac:chgData name="Fong, Chii" userId="0d54b849-6bf7-40ab-9273-2a5a29ff7551" providerId="ADAL" clId="{D468AD0A-1086-4184-B679-423ABF5BB049}" dt="2024-12-06T11:59:49.875" v="225" actId="164"/>
          <ac:picMkLst>
            <pc:docMk/>
            <pc:sldMk cId="4092167027" sldId="2147479782"/>
            <ac:picMk id="15" creationId="{666123E1-7957-467C-AD7F-D9A74806CF43}"/>
          </ac:picMkLst>
        </pc:picChg>
        <pc:picChg chg="mod">
          <ac:chgData name="Fong, Chii" userId="0d54b849-6bf7-40ab-9273-2a5a29ff7551" providerId="ADAL" clId="{D468AD0A-1086-4184-B679-423ABF5BB049}" dt="2024-12-06T12:01:45.884" v="287" actId="1036"/>
          <ac:picMkLst>
            <pc:docMk/>
            <pc:sldMk cId="4092167027" sldId="2147479782"/>
            <ac:picMk id="1026" creationId="{2498644D-8ED6-41DD-8632-5108E85B3306}"/>
          </ac:picMkLst>
        </pc:picChg>
        <pc:cxnChg chg="mod">
          <ac:chgData name="Fong, Chii" userId="0d54b849-6bf7-40ab-9273-2a5a29ff7551" providerId="ADAL" clId="{D468AD0A-1086-4184-B679-423ABF5BB049}" dt="2024-12-06T12:01:45.884" v="287" actId="1036"/>
          <ac:cxnSpMkLst>
            <pc:docMk/>
            <pc:sldMk cId="4092167027" sldId="2147479782"/>
            <ac:cxnSpMk id="11" creationId="{CD0C2376-B0DB-461B-B692-6DDDC29EEEFF}"/>
          </ac:cxnSpMkLst>
        </pc:cxnChg>
        <pc:cxnChg chg="mod">
          <ac:chgData name="Fong, Chii" userId="0d54b849-6bf7-40ab-9273-2a5a29ff7551" providerId="ADAL" clId="{D468AD0A-1086-4184-B679-423ABF5BB049}" dt="2024-12-06T12:00:05.421" v="237" actId="1036"/>
          <ac:cxnSpMkLst>
            <pc:docMk/>
            <pc:sldMk cId="4092167027" sldId="2147479782"/>
            <ac:cxnSpMk id="13" creationId="{9C0A3533-0D59-4078-BE6C-F4C7F99C1FDB}"/>
          </ac:cxnSpMkLst>
        </pc:cxnChg>
      </pc:sldChg>
      <pc:sldChg chg="addSp delSp modSp add mod addCm delCm modCm">
        <pc:chgData name="Fong, Chii" userId="0d54b849-6bf7-40ab-9273-2a5a29ff7551" providerId="ADAL" clId="{D468AD0A-1086-4184-B679-423ABF5BB049}" dt="2024-12-08T18:37:48.898" v="4637" actId="1592"/>
        <pc:sldMkLst>
          <pc:docMk/>
          <pc:sldMk cId="4075617622" sldId="2147479784"/>
        </pc:sldMkLst>
        <pc:spChg chg="add mod">
          <ac:chgData name="Fong, Chii" userId="0d54b849-6bf7-40ab-9273-2a5a29ff7551" providerId="ADAL" clId="{D468AD0A-1086-4184-B679-423ABF5BB049}" dt="2024-12-08T18:32:55.543" v="4501" actId="1038"/>
          <ac:spMkLst>
            <pc:docMk/>
            <pc:sldMk cId="4075617622" sldId="2147479784"/>
            <ac:spMk id="2" creationId="{C1B80B3A-FCB3-4D62-B504-0098644060B1}"/>
          </ac:spMkLst>
        </pc:spChg>
        <pc:spChg chg="add del mod">
          <ac:chgData name="Fong, Chii" userId="0d54b849-6bf7-40ab-9273-2a5a29ff7551" providerId="ADAL" clId="{D468AD0A-1086-4184-B679-423ABF5BB049}" dt="2024-12-08T18:32:04.281" v="4450" actId="478"/>
          <ac:spMkLst>
            <pc:docMk/>
            <pc:sldMk cId="4075617622" sldId="2147479784"/>
            <ac:spMk id="5" creationId="{8740ADE0-3C72-49D6-8F91-8EA2F72ABD7E}"/>
          </ac:spMkLst>
        </pc:spChg>
        <pc:spChg chg="mod">
          <ac:chgData name="Fong, Chii" userId="0d54b849-6bf7-40ab-9273-2a5a29ff7551" providerId="ADAL" clId="{D468AD0A-1086-4184-B679-423ABF5BB049}" dt="2024-12-06T12:56:20.365" v="414" actId="20577"/>
          <ac:spMkLst>
            <pc:docMk/>
            <pc:sldMk cId="4075617622" sldId="2147479784"/>
            <ac:spMk id="6" creationId="{10DDF040-ECB3-48F8-BD66-19385425490B}"/>
          </ac:spMkLst>
        </pc:spChg>
        <pc:spChg chg="add mod">
          <ac:chgData name="Fong, Chii" userId="0d54b849-6bf7-40ab-9273-2a5a29ff7551" providerId="ADAL" clId="{D468AD0A-1086-4184-B679-423ABF5BB049}" dt="2024-12-08T18:32:43.530" v="4488" actId="554"/>
          <ac:spMkLst>
            <pc:docMk/>
            <pc:sldMk cId="4075617622" sldId="2147479784"/>
            <ac:spMk id="9" creationId="{0B097380-E74E-424D-BD8E-1BFDDD942407}"/>
          </ac:spMkLst>
        </pc:spChg>
        <pc:spChg chg="add mod">
          <ac:chgData name="Fong, Chii" userId="0d54b849-6bf7-40ab-9273-2a5a29ff7551" providerId="ADAL" clId="{D468AD0A-1086-4184-B679-423ABF5BB049}" dt="2024-12-08T18:32:28.030" v="4487" actId="1037"/>
          <ac:spMkLst>
            <pc:docMk/>
            <pc:sldMk cId="4075617622" sldId="2147479784"/>
            <ac:spMk id="10" creationId="{B4C96195-DE4F-499C-95D4-80C9274C524A}"/>
          </ac:spMkLst>
        </pc:spChg>
        <pc:spChg chg="add mod">
          <ac:chgData name="Fong, Chii" userId="0d54b849-6bf7-40ab-9273-2a5a29ff7551" providerId="ADAL" clId="{D468AD0A-1086-4184-B679-423ABF5BB049}" dt="2024-12-08T18:32:43.530" v="4488" actId="554"/>
          <ac:spMkLst>
            <pc:docMk/>
            <pc:sldMk cId="4075617622" sldId="2147479784"/>
            <ac:spMk id="11" creationId="{3AC2C023-5CC6-4A46-9A8E-FA42D7E21F49}"/>
          </ac:spMkLst>
        </pc:spChg>
        <pc:spChg chg="add mod">
          <ac:chgData name="Fong, Chii" userId="0d54b849-6bf7-40ab-9273-2a5a29ff7551" providerId="ADAL" clId="{D468AD0A-1086-4184-B679-423ABF5BB049}" dt="2024-12-08T18:36:30.683" v="4636" actId="1036"/>
          <ac:spMkLst>
            <pc:docMk/>
            <pc:sldMk cId="4075617622" sldId="2147479784"/>
            <ac:spMk id="12" creationId="{0FFE5F63-7E03-4F75-A515-D7DA58D943B4}"/>
          </ac:spMkLst>
        </pc:spChg>
        <pc:spChg chg="add mod">
          <ac:chgData name="Fong, Chii" userId="0d54b849-6bf7-40ab-9273-2a5a29ff7551" providerId="ADAL" clId="{D468AD0A-1086-4184-B679-423ABF5BB049}" dt="2024-12-08T18:36:30.683" v="4636" actId="1036"/>
          <ac:spMkLst>
            <pc:docMk/>
            <pc:sldMk cId="4075617622" sldId="2147479784"/>
            <ac:spMk id="13" creationId="{84F5D471-234D-495D-BD62-E03BF71B5DDE}"/>
          </ac:spMkLst>
        </pc:spChg>
        <pc:spChg chg="add mod">
          <ac:chgData name="Fong, Chii" userId="0d54b849-6bf7-40ab-9273-2a5a29ff7551" providerId="ADAL" clId="{D468AD0A-1086-4184-B679-423ABF5BB049}" dt="2024-12-08T18:36:30.683" v="4636" actId="1036"/>
          <ac:spMkLst>
            <pc:docMk/>
            <pc:sldMk cId="4075617622" sldId="2147479784"/>
            <ac:spMk id="14" creationId="{8E9C555D-FB84-457B-AA0A-9BD125A25B21}"/>
          </ac:spMkLst>
        </pc:spChg>
        <pc:spChg chg="add mod">
          <ac:chgData name="Fong, Chii" userId="0d54b849-6bf7-40ab-9273-2a5a29ff7551" providerId="ADAL" clId="{D468AD0A-1086-4184-B679-423ABF5BB049}" dt="2024-12-08T18:36:30.683" v="4636" actId="1036"/>
          <ac:spMkLst>
            <pc:docMk/>
            <pc:sldMk cId="4075617622" sldId="2147479784"/>
            <ac:spMk id="15" creationId="{E07EADCF-09BD-4A0A-B3FE-53019E28419B}"/>
          </ac:spMkLst>
        </pc:spChg>
        <pc:picChg chg="mod modCrop">
          <ac:chgData name="Fong, Chii" userId="0d54b849-6bf7-40ab-9273-2a5a29ff7551" providerId="ADAL" clId="{D468AD0A-1086-4184-B679-423ABF5BB049}" dt="2024-12-08T18:28:38.387" v="4314" actId="1038"/>
          <ac:picMkLst>
            <pc:docMk/>
            <pc:sldMk cId="4075617622" sldId="2147479784"/>
            <ac:picMk id="8" creationId="{1F4EB1B8-BE68-42F2-9FE4-045153ACAC19}"/>
          </ac:picMkLst>
        </pc:picChg>
      </pc:sldChg>
      <pc:sldChg chg="modSp add mod addCm delCm modCm">
        <pc:chgData name="Fong, Chii" userId="0d54b849-6bf7-40ab-9273-2a5a29ff7551" providerId="ADAL" clId="{D468AD0A-1086-4184-B679-423ABF5BB049}" dt="2024-12-08T17:43:55.007" v="3994" actId="1592"/>
        <pc:sldMkLst>
          <pc:docMk/>
          <pc:sldMk cId="362900542" sldId="2147479785"/>
        </pc:sldMkLst>
        <pc:spChg chg="mod">
          <ac:chgData name="Fong, Chii" userId="0d54b849-6bf7-40ab-9273-2a5a29ff7551" providerId="ADAL" clId="{D468AD0A-1086-4184-B679-423ABF5BB049}" dt="2024-12-06T13:04:12.221" v="421" actId="20577"/>
          <ac:spMkLst>
            <pc:docMk/>
            <pc:sldMk cId="362900542" sldId="2147479785"/>
            <ac:spMk id="2" creationId="{559A9037-B0FD-41DF-9F8E-34D83E4CE0E5}"/>
          </ac:spMkLst>
        </pc:spChg>
        <pc:spChg chg="mod">
          <ac:chgData name="Fong, Chii" userId="0d54b849-6bf7-40ab-9273-2a5a29ff7551" providerId="ADAL" clId="{D468AD0A-1086-4184-B679-423ABF5BB049}" dt="2024-12-08T17:20:08.577" v="3882" actId="20577"/>
          <ac:spMkLst>
            <pc:docMk/>
            <pc:sldMk cId="362900542" sldId="2147479785"/>
            <ac:spMk id="3" creationId="{D6B620ED-DE79-41AB-81C5-5FDE51B68007}"/>
          </ac:spMkLst>
        </pc:spChg>
        <pc:spChg chg="mod">
          <ac:chgData name="Fong, Chii" userId="0d54b849-6bf7-40ab-9273-2a5a29ff7551" providerId="ADAL" clId="{D468AD0A-1086-4184-B679-423ABF5BB049}" dt="2024-12-06T13:06:49.016" v="490" actId="113"/>
          <ac:spMkLst>
            <pc:docMk/>
            <pc:sldMk cId="362900542" sldId="2147479785"/>
            <ac:spMk id="5" creationId="{D1C62E72-C8CB-44D2-A1DD-8574F24646E5}"/>
          </ac:spMkLst>
        </pc:spChg>
        <pc:spChg chg="mod">
          <ac:chgData name="Fong, Chii" userId="0d54b849-6bf7-40ab-9273-2a5a29ff7551" providerId="ADAL" clId="{D468AD0A-1086-4184-B679-423ABF5BB049}" dt="2024-12-06T13:07:16.140" v="505" actId="20577"/>
          <ac:spMkLst>
            <pc:docMk/>
            <pc:sldMk cId="362900542" sldId="2147479785"/>
            <ac:spMk id="7" creationId="{0715A60A-0272-44DA-9518-9C2894D461E9}"/>
          </ac:spMkLst>
        </pc:spChg>
        <pc:picChg chg="mod">
          <ac:chgData name="Fong, Chii" userId="0d54b849-6bf7-40ab-9273-2a5a29ff7551" providerId="ADAL" clId="{D468AD0A-1086-4184-B679-423ABF5BB049}" dt="2024-12-06T13:05:30.881" v="437" actId="1037"/>
          <ac:picMkLst>
            <pc:docMk/>
            <pc:sldMk cId="362900542" sldId="2147479785"/>
            <ac:picMk id="4" creationId="{2AE879DB-3038-4A5A-A54D-58E5CF432E68}"/>
          </ac:picMkLst>
        </pc:picChg>
      </pc:sldChg>
      <pc:sldChg chg="addSp delSp modSp add mod addCm delCm modCm">
        <pc:chgData name="Fong, Chii" userId="0d54b849-6bf7-40ab-9273-2a5a29ff7551" providerId="ADAL" clId="{D468AD0A-1086-4184-B679-423ABF5BB049}" dt="2024-12-08T17:43:58.964" v="3995" actId="1592"/>
        <pc:sldMkLst>
          <pc:docMk/>
          <pc:sldMk cId="3895683106" sldId="2147479786"/>
        </pc:sldMkLst>
        <pc:spChg chg="mod">
          <ac:chgData name="Fong, Chii" userId="0d54b849-6bf7-40ab-9273-2a5a29ff7551" providerId="ADAL" clId="{D468AD0A-1086-4184-B679-423ABF5BB049}" dt="2024-12-06T13:14:09.051" v="548" actId="20577"/>
          <ac:spMkLst>
            <pc:docMk/>
            <pc:sldMk cId="3895683106" sldId="2147479786"/>
            <ac:spMk id="2" creationId="{4B0D4696-D2B6-42E5-B3A6-75230F46487A}"/>
          </ac:spMkLst>
        </pc:spChg>
        <pc:spChg chg="add del">
          <ac:chgData name="Fong, Chii" userId="0d54b849-6bf7-40ab-9273-2a5a29ff7551" providerId="ADAL" clId="{D468AD0A-1086-4184-B679-423ABF5BB049}" dt="2024-12-06T13:16:39.424" v="585" actId="11529"/>
          <ac:spMkLst>
            <pc:docMk/>
            <pc:sldMk cId="3895683106" sldId="2147479786"/>
            <ac:spMk id="3" creationId="{1D93AB6A-D08B-4D87-8444-3964EAC69DFB}"/>
          </ac:spMkLst>
        </pc:spChg>
        <pc:spChg chg="add mod">
          <ac:chgData name="Fong, Chii" userId="0d54b849-6bf7-40ab-9273-2a5a29ff7551" providerId="ADAL" clId="{D468AD0A-1086-4184-B679-423ABF5BB049}" dt="2024-12-06T13:18:33.747" v="599" actId="14100"/>
          <ac:spMkLst>
            <pc:docMk/>
            <pc:sldMk cId="3895683106" sldId="2147479786"/>
            <ac:spMk id="4" creationId="{9F543C2F-01E7-42DE-9621-67004C3986BD}"/>
          </ac:spMkLst>
        </pc:spChg>
        <pc:spChg chg="add del mod">
          <ac:chgData name="Fong, Chii" userId="0d54b849-6bf7-40ab-9273-2a5a29ff7551" providerId="ADAL" clId="{D468AD0A-1086-4184-B679-423ABF5BB049}" dt="2024-12-06T13:26:06.326" v="684" actId="478"/>
          <ac:spMkLst>
            <pc:docMk/>
            <pc:sldMk cId="3895683106" sldId="2147479786"/>
            <ac:spMk id="7" creationId="{03D3D02C-05EA-45F6-87C7-9CD54416C9AD}"/>
          </ac:spMkLst>
        </pc:spChg>
        <pc:spChg chg="add del mod">
          <ac:chgData name="Fong, Chii" userId="0d54b849-6bf7-40ab-9273-2a5a29ff7551" providerId="ADAL" clId="{D468AD0A-1086-4184-B679-423ABF5BB049}" dt="2024-12-06T13:17:55.392" v="591" actId="478"/>
          <ac:spMkLst>
            <pc:docMk/>
            <pc:sldMk cId="3895683106" sldId="2147479786"/>
            <ac:spMk id="8" creationId="{75CDED5B-46E9-4A79-B8ED-710D4E3F3E64}"/>
          </ac:spMkLst>
        </pc:spChg>
        <pc:spChg chg="mod ord">
          <ac:chgData name="Fong, Chii" userId="0d54b849-6bf7-40ab-9273-2a5a29ff7551" providerId="ADAL" clId="{D468AD0A-1086-4184-B679-423ABF5BB049}" dt="2024-12-06T13:26:35.412" v="726" actId="1038"/>
          <ac:spMkLst>
            <pc:docMk/>
            <pc:sldMk cId="3895683106" sldId="2147479786"/>
            <ac:spMk id="10" creationId="{4B2BA6D4-54E4-4EA3-BAC5-FD439C8D0BEA}"/>
          </ac:spMkLst>
        </pc:spChg>
        <pc:spChg chg="add del mod">
          <ac:chgData name="Fong, Chii" userId="0d54b849-6bf7-40ab-9273-2a5a29ff7551" providerId="ADAL" clId="{D468AD0A-1086-4184-B679-423ABF5BB049}" dt="2024-12-06T13:18:16.712" v="595" actId="478"/>
          <ac:spMkLst>
            <pc:docMk/>
            <pc:sldMk cId="3895683106" sldId="2147479786"/>
            <ac:spMk id="12" creationId="{60E821E1-4859-4E15-BC8B-6ECC4BE92FE4}"/>
          </ac:spMkLst>
        </pc:spChg>
        <pc:picChg chg="add mod">
          <ac:chgData name="Fong, Chii" userId="0d54b849-6bf7-40ab-9273-2a5a29ff7551" providerId="ADAL" clId="{D468AD0A-1086-4184-B679-423ABF5BB049}" dt="2024-12-06T13:26:21.810" v="718" actId="1036"/>
          <ac:picMkLst>
            <pc:docMk/>
            <pc:sldMk cId="3895683106" sldId="2147479786"/>
            <ac:picMk id="6" creationId="{17AF6DB1-FD54-40BA-9E2B-85F0E3905AE2}"/>
          </ac:picMkLst>
        </pc:picChg>
        <pc:picChg chg="del mod">
          <ac:chgData name="Fong, Chii" userId="0d54b849-6bf7-40ab-9273-2a5a29ff7551" providerId="ADAL" clId="{D468AD0A-1086-4184-B679-423ABF5BB049}" dt="2024-12-06T13:26:03.389" v="683" actId="478"/>
          <ac:picMkLst>
            <pc:docMk/>
            <pc:sldMk cId="3895683106" sldId="2147479786"/>
            <ac:picMk id="11" creationId="{B0EBE9EB-218D-4A52-BD49-87E21EA9CC45}"/>
          </ac:picMkLst>
        </pc:picChg>
      </pc:sldChg>
      <pc:sldChg chg="addSp modSp add mod addCm delCm modCm">
        <pc:chgData name="Fong, Chii" userId="0d54b849-6bf7-40ab-9273-2a5a29ff7551" providerId="ADAL" clId="{D468AD0A-1086-4184-B679-423ABF5BB049}" dt="2024-12-08T17:48:52.082" v="4073" actId="1592"/>
        <pc:sldMkLst>
          <pc:docMk/>
          <pc:sldMk cId="1227038830" sldId="2147479790"/>
        </pc:sldMkLst>
        <pc:spChg chg="add mod">
          <ac:chgData name="Fong, Chii" userId="0d54b849-6bf7-40ab-9273-2a5a29ff7551" providerId="ADAL" clId="{D468AD0A-1086-4184-B679-423ABF5BB049}" dt="2024-12-08T17:48:14.845" v="4060" actId="164"/>
          <ac:spMkLst>
            <pc:docMk/>
            <pc:sldMk cId="1227038830" sldId="2147479790"/>
            <ac:spMk id="2" creationId="{79422898-CF47-4F17-B4CC-3769522AC356}"/>
          </ac:spMkLst>
        </pc:spChg>
        <pc:spChg chg="mod">
          <ac:chgData name="Fong, Chii" userId="0d54b849-6bf7-40ab-9273-2a5a29ff7551" providerId="ADAL" clId="{D468AD0A-1086-4184-B679-423ABF5BB049}" dt="2024-12-08T17:24:23.216" v="3916" actId="20577"/>
          <ac:spMkLst>
            <pc:docMk/>
            <pc:sldMk cId="1227038830" sldId="2147479790"/>
            <ac:spMk id="7" creationId="{A27168D5-D1F5-448F-860C-056379923C92}"/>
          </ac:spMkLst>
        </pc:spChg>
        <pc:grpChg chg="add mod">
          <ac:chgData name="Fong, Chii" userId="0d54b849-6bf7-40ab-9273-2a5a29ff7551" providerId="ADAL" clId="{D468AD0A-1086-4184-B679-423ABF5BB049}" dt="2024-12-08T17:48:41.128" v="4072" actId="1038"/>
          <ac:grpSpMkLst>
            <pc:docMk/>
            <pc:sldMk cId="1227038830" sldId="2147479790"/>
            <ac:grpSpMk id="3" creationId="{5C2E4913-6B8A-49D5-822D-7A87F9C7A66B}"/>
          </ac:grpSpMkLst>
        </pc:grpChg>
        <pc:picChg chg="mod">
          <ac:chgData name="Fong, Chii" userId="0d54b849-6bf7-40ab-9273-2a5a29ff7551" providerId="ADAL" clId="{D468AD0A-1086-4184-B679-423ABF5BB049}" dt="2024-12-08T17:48:14.845" v="4060" actId="164"/>
          <ac:picMkLst>
            <pc:docMk/>
            <pc:sldMk cId="1227038830" sldId="2147479790"/>
            <ac:picMk id="13" creationId="{1B57AAA4-65C7-43E5-ABFE-6AD0BE5D8239}"/>
          </ac:picMkLst>
        </pc:picChg>
      </pc:sldChg>
      <pc:sldChg chg="addSp delSp modSp add mod">
        <pc:chgData name="Fong, Chii" userId="0d54b849-6bf7-40ab-9273-2a5a29ff7551" providerId="ADAL" clId="{D468AD0A-1086-4184-B679-423ABF5BB049}" dt="2024-12-08T17:26:25.170" v="3976" actId="14100"/>
        <pc:sldMkLst>
          <pc:docMk/>
          <pc:sldMk cId="3336639453" sldId="2147479791"/>
        </pc:sldMkLst>
        <pc:spChg chg="mod">
          <ac:chgData name="Fong, Chii" userId="0d54b849-6bf7-40ab-9273-2a5a29ff7551" providerId="ADAL" clId="{D468AD0A-1086-4184-B679-423ABF5BB049}" dt="2024-12-06T14:20:57.818" v="1326" actId="20577"/>
          <ac:spMkLst>
            <pc:docMk/>
            <pc:sldMk cId="3336639453" sldId="2147479791"/>
            <ac:spMk id="2" creationId="{FFD373C0-2AEE-4476-8973-B7F2192561B4}"/>
          </ac:spMkLst>
        </pc:spChg>
        <pc:spChg chg="mod">
          <ac:chgData name="Fong, Chii" userId="0d54b849-6bf7-40ab-9273-2a5a29ff7551" providerId="ADAL" clId="{D468AD0A-1086-4184-B679-423ABF5BB049}" dt="2024-12-08T17:26:25.170" v="3976" actId="14100"/>
          <ac:spMkLst>
            <pc:docMk/>
            <pc:sldMk cId="3336639453" sldId="2147479791"/>
            <ac:spMk id="3" creationId="{2C231332-35CD-4C87-8483-0B30884621C3}"/>
          </ac:spMkLst>
        </pc:spChg>
        <pc:spChg chg="mod">
          <ac:chgData name="Fong, Chii" userId="0d54b849-6bf7-40ab-9273-2a5a29ff7551" providerId="ADAL" clId="{D468AD0A-1086-4184-B679-423ABF5BB049}" dt="2024-12-06T14:27:29.840" v="1447" actId="1038"/>
          <ac:spMkLst>
            <pc:docMk/>
            <pc:sldMk cId="3336639453" sldId="2147479791"/>
            <ac:spMk id="4" creationId="{6AEE8115-6660-4AAD-B8A8-FAB689155C63}"/>
          </ac:spMkLst>
        </pc:spChg>
        <pc:spChg chg="mod">
          <ac:chgData name="Fong, Chii" userId="0d54b849-6bf7-40ab-9273-2a5a29ff7551" providerId="ADAL" clId="{D468AD0A-1086-4184-B679-423ABF5BB049}" dt="2024-12-06T14:27:52.520" v="1463" actId="20577"/>
          <ac:spMkLst>
            <pc:docMk/>
            <pc:sldMk cId="3336639453" sldId="2147479791"/>
            <ac:spMk id="5" creationId="{DB8662C6-4E3B-4A86-8C3B-010C799EE52A}"/>
          </ac:spMkLst>
        </pc:spChg>
        <pc:spChg chg="mod">
          <ac:chgData name="Fong, Chii" userId="0d54b849-6bf7-40ab-9273-2a5a29ff7551" providerId="ADAL" clId="{D468AD0A-1086-4184-B679-423ABF5BB049}" dt="2024-12-06T14:27:29.840" v="1447" actId="1038"/>
          <ac:spMkLst>
            <pc:docMk/>
            <pc:sldMk cId="3336639453" sldId="2147479791"/>
            <ac:spMk id="6" creationId="{0385C391-DF40-4247-B3D8-D53CDF306D24}"/>
          </ac:spMkLst>
        </pc:spChg>
        <pc:spChg chg="mod">
          <ac:chgData name="Fong, Chii" userId="0d54b849-6bf7-40ab-9273-2a5a29ff7551" providerId="ADAL" clId="{D468AD0A-1086-4184-B679-423ABF5BB049}" dt="2024-12-06T14:21:57.852" v="1327" actId="207"/>
          <ac:spMkLst>
            <pc:docMk/>
            <pc:sldMk cId="3336639453" sldId="2147479791"/>
            <ac:spMk id="10" creationId="{1640118B-5164-424C-B921-E5D8410EF5DD}"/>
          </ac:spMkLst>
        </pc:spChg>
        <pc:spChg chg="mod">
          <ac:chgData name="Fong, Chii" userId="0d54b849-6bf7-40ab-9273-2a5a29ff7551" providerId="ADAL" clId="{D468AD0A-1086-4184-B679-423ABF5BB049}" dt="2024-12-06T14:21:57.852" v="1327" actId="207"/>
          <ac:spMkLst>
            <pc:docMk/>
            <pc:sldMk cId="3336639453" sldId="2147479791"/>
            <ac:spMk id="11" creationId="{3A1115C4-3CC1-4A13-B82F-62333C818FDB}"/>
          </ac:spMkLst>
        </pc:spChg>
        <pc:spChg chg="mod">
          <ac:chgData name="Fong, Chii" userId="0d54b849-6bf7-40ab-9273-2a5a29ff7551" providerId="ADAL" clId="{D468AD0A-1086-4184-B679-423ABF5BB049}" dt="2024-12-06T14:21:57.852" v="1327" actId="207"/>
          <ac:spMkLst>
            <pc:docMk/>
            <pc:sldMk cId="3336639453" sldId="2147479791"/>
            <ac:spMk id="12" creationId="{46EFE741-0FED-4A37-A0C0-4CB89DF8FFC9}"/>
          </ac:spMkLst>
        </pc:spChg>
        <pc:spChg chg="mod">
          <ac:chgData name="Fong, Chii" userId="0d54b849-6bf7-40ab-9273-2a5a29ff7551" providerId="ADAL" clId="{D468AD0A-1086-4184-B679-423ABF5BB049}" dt="2024-12-06T14:26:27.746" v="1424" actId="207"/>
          <ac:spMkLst>
            <pc:docMk/>
            <pc:sldMk cId="3336639453" sldId="2147479791"/>
            <ac:spMk id="13" creationId="{6C05C52A-6AA8-4B7A-8B6F-BB705AF31820}"/>
          </ac:spMkLst>
        </pc:spChg>
        <pc:spChg chg="mod">
          <ac:chgData name="Fong, Chii" userId="0d54b849-6bf7-40ab-9273-2a5a29ff7551" providerId="ADAL" clId="{D468AD0A-1086-4184-B679-423ABF5BB049}" dt="2024-12-06T14:27:10.786" v="1428" actId="14100"/>
          <ac:spMkLst>
            <pc:docMk/>
            <pc:sldMk cId="3336639453" sldId="2147479791"/>
            <ac:spMk id="14" creationId="{F1DE8F44-3481-457C-935A-B8FD6EAA5EFE}"/>
          </ac:spMkLst>
        </pc:spChg>
        <pc:spChg chg="mod ord">
          <ac:chgData name="Fong, Chii" userId="0d54b849-6bf7-40ab-9273-2a5a29ff7551" providerId="ADAL" clId="{D468AD0A-1086-4184-B679-423ABF5BB049}" dt="2024-12-06T14:23:24.201" v="1388" actId="166"/>
          <ac:spMkLst>
            <pc:docMk/>
            <pc:sldMk cId="3336639453" sldId="2147479791"/>
            <ac:spMk id="15" creationId="{3A2CA5CE-FF54-4EF7-B136-99094260E20A}"/>
          </ac:spMkLst>
        </pc:spChg>
        <pc:spChg chg="mod">
          <ac:chgData name="Fong, Chii" userId="0d54b849-6bf7-40ab-9273-2a5a29ff7551" providerId="ADAL" clId="{D468AD0A-1086-4184-B679-423ABF5BB049}" dt="2024-12-06T14:23:15.897" v="1387" actId="1036"/>
          <ac:spMkLst>
            <pc:docMk/>
            <pc:sldMk cId="3336639453" sldId="2147479791"/>
            <ac:spMk id="19" creationId="{B6CBE8E5-6724-4416-8D0A-449FCC02C851}"/>
          </ac:spMkLst>
        </pc:spChg>
        <pc:spChg chg="mod">
          <ac:chgData name="Fong, Chii" userId="0d54b849-6bf7-40ab-9273-2a5a29ff7551" providerId="ADAL" clId="{D468AD0A-1086-4184-B679-423ABF5BB049}" dt="2024-12-06T14:23:07.706" v="1374" actId="1036"/>
          <ac:spMkLst>
            <pc:docMk/>
            <pc:sldMk cId="3336639453" sldId="2147479791"/>
            <ac:spMk id="20" creationId="{F2A6E0B7-6391-4CA0-810C-3B2931506DAA}"/>
          </ac:spMkLst>
        </pc:spChg>
        <pc:spChg chg="mod">
          <ac:chgData name="Fong, Chii" userId="0d54b849-6bf7-40ab-9273-2a5a29ff7551" providerId="ADAL" clId="{D468AD0A-1086-4184-B679-423ABF5BB049}" dt="2024-12-06T14:27:38.367" v="1462" actId="1037"/>
          <ac:spMkLst>
            <pc:docMk/>
            <pc:sldMk cId="3336639453" sldId="2147479791"/>
            <ac:spMk id="21" creationId="{8BDE426D-2EF3-445C-9074-751FB384CA50}"/>
          </ac:spMkLst>
        </pc:spChg>
        <pc:grpChg chg="mod">
          <ac:chgData name="Fong, Chii" userId="0d54b849-6bf7-40ab-9273-2a5a29ff7551" providerId="ADAL" clId="{D468AD0A-1086-4184-B679-423ABF5BB049}" dt="2024-12-06T14:27:29.840" v="1447" actId="1038"/>
          <ac:grpSpMkLst>
            <pc:docMk/>
            <pc:sldMk cId="3336639453" sldId="2147479791"/>
            <ac:grpSpMk id="7" creationId="{01A5399E-F54B-4824-8B31-06117CBDBFBB}"/>
          </ac:grpSpMkLst>
        </pc:grpChg>
        <pc:cxnChg chg="mod">
          <ac:chgData name="Fong, Chii" userId="0d54b849-6bf7-40ab-9273-2a5a29ff7551" providerId="ADAL" clId="{D468AD0A-1086-4184-B679-423ABF5BB049}" dt="2024-12-06T14:25:23.492" v="1411" actId="14100"/>
          <ac:cxnSpMkLst>
            <pc:docMk/>
            <pc:sldMk cId="3336639453" sldId="2147479791"/>
            <ac:cxnSpMk id="17" creationId="{1E9C97FB-D1D5-4248-A07D-DDC73EF5EEB2}"/>
          </ac:cxnSpMkLst>
        </pc:cxnChg>
        <pc:cxnChg chg="add del mod">
          <ac:chgData name="Fong, Chii" userId="0d54b849-6bf7-40ab-9273-2a5a29ff7551" providerId="ADAL" clId="{D468AD0A-1086-4184-B679-423ABF5BB049}" dt="2024-12-06T14:27:15.277" v="1429" actId="14100"/>
          <ac:cxnSpMkLst>
            <pc:docMk/>
            <pc:sldMk cId="3336639453" sldId="2147479791"/>
            <ac:cxnSpMk id="18" creationId="{B784F911-D26E-445B-821C-ACC77861D60D}"/>
          </ac:cxnSpMkLst>
        </pc:cxnChg>
      </pc:sldChg>
      <pc:sldChg chg="addSp modSp add mod">
        <pc:chgData name="Fong, Chii" userId="0d54b849-6bf7-40ab-9273-2a5a29ff7551" providerId="ADAL" clId="{D468AD0A-1086-4184-B679-423ABF5BB049}" dt="2024-12-06T15:58:10.285" v="2411" actId="1038"/>
        <pc:sldMkLst>
          <pc:docMk/>
          <pc:sldMk cId="5384432" sldId="2147479797"/>
        </pc:sldMkLst>
        <pc:spChg chg="mod">
          <ac:chgData name="Fong, Chii" userId="0d54b849-6bf7-40ab-9273-2a5a29ff7551" providerId="ADAL" clId="{D468AD0A-1086-4184-B679-423ABF5BB049}" dt="2024-12-06T15:46:03.504" v="2094" actId="20577"/>
          <ac:spMkLst>
            <pc:docMk/>
            <pc:sldMk cId="5384432" sldId="2147479797"/>
            <ac:spMk id="2" creationId="{279B068A-4832-42A9-8A29-66FF8BE49AC3}"/>
          </ac:spMkLst>
        </pc:spChg>
        <pc:spChg chg="add mod">
          <ac:chgData name="Fong, Chii" userId="0d54b849-6bf7-40ab-9273-2a5a29ff7551" providerId="ADAL" clId="{D468AD0A-1086-4184-B679-423ABF5BB049}" dt="2024-12-06T15:49:51.070" v="2253" actId="1037"/>
          <ac:spMkLst>
            <pc:docMk/>
            <pc:sldMk cId="5384432" sldId="2147479797"/>
            <ac:spMk id="6" creationId="{9D1F1433-C2DE-46EC-A35C-0275497BFCC9}"/>
          </ac:spMkLst>
        </pc:spChg>
        <pc:spChg chg="add mod">
          <ac:chgData name="Fong, Chii" userId="0d54b849-6bf7-40ab-9273-2a5a29ff7551" providerId="ADAL" clId="{D468AD0A-1086-4184-B679-423ABF5BB049}" dt="2024-12-06T15:49:11.334" v="2230" actId="1035"/>
          <ac:spMkLst>
            <pc:docMk/>
            <pc:sldMk cId="5384432" sldId="2147479797"/>
            <ac:spMk id="7" creationId="{5DB2DEE2-C317-406C-AECE-3A9EF1D2B2D4}"/>
          </ac:spMkLst>
        </pc:spChg>
        <pc:spChg chg="add mod">
          <ac:chgData name="Fong, Chii" userId="0d54b849-6bf7-40ab-9273-2a5a29ff7551" providerId="ADAL" clId="{D468AD0A-1086-4184-B679-423ABF5BB049}" dt="2024-12-06T15:49:11.334" v="2230" actId="1035"/>
          <ac:spMkLst>
            <pc:docMk/>
            <pc:sldMk cId="5384432" sldId="2147479797"/>
            <ac:spMk id="8" creationId="{45484EAA-596A-43D9-8088-69D53B3A2B6A}"/>
          </ac:spMkLst>
        </pc:spChg>
        <pc:spChg chg="add mod">
          <ac:chgData name="Fong, Chii" userId="0d54b849-6bf7-40ab-9273-2a5a29ff7551" providerId="ADAL" clId="{D468AD0A-1086-4184-B679-423ABF5BB049}" dt="2024-12-06T15:49:47.296" v="2249" actId="1038"/>
          <ac:spMkLst>
            <pc:docMk/>
            <pc:sldMk cId="5384432" sldId="2147479797"/>
            <ac:spMk id="10" creationId="{65C15638-375B-4501-8E2B-755D2E8E6810}"/>
          </ac:spMkLst>
        </pc:spChg>
        <pc:picChg chg="mod">
          <ac:chgData name="Fong, Chii" userId="0d54b849-6bf7-40ab-9273-2a5a29ff7551" providerId="ADAL" clId="{D468AD0A-1086-4184-B679-423ABF5BB049}" dt="2024-12-06T15:48:20.095" v="2199" actId="1038"/>
          <ac:picMkLst>
            <pc:docMk/>
            <pc:sldMk cId="5384432" sldId="2147479797"/>
            <ac:picMk id="4" creationId="{46C13C02-D0C0-4CFC-8932-59E9966FB78B}"/>
          </ac:picMkLst>
        </pc:picChg>
        <pc:picChg chg="mod modCrop">
          <ac:chgData name="Fong, Chii" userId="0d54b849-6bf7-40ab-9273-2a5a29ff7551" providerId="ADAL" clId="{D468AD0A-1086-4184-B679-423ABF5BB049}" dt="2024-12-06T15:58:10.285" v="2411" actId="1038"/>
          <ac:picMkLst>
            <pc:docMk/>
            <pc:sldMk cId="5384432" sldId="2147479797"/>
            <ac:picMk id="5" creationId="{4F4DF249-01E1-4B68-9389-CCF518AB52E7}"/>
          </ac:picMkLst>
        </pc:picChg>
        <pc:picChg chg="add mod modCrop">
          <ac:chgData name="Fong, Chii" userId="0d54b849-6bf7-40ab-9273-2a5a29ff7551" providerId="ADAL" clId="{D468AD0A-1086-4184-B679-423ABF5BB049}" dt="2024-12-06T15:49:11.334" v="2230" actId="1035"/>
          <ac:picMkLst>
            <pc:docMk/>
            <pc:sldMk cId="5384432" sldId="2147479797"/>
            <ac:picMk id="9" creationId="{5EC56459-5242-4D67-BD77-43FB34E9D517}"/>
          </ac:picMkLst>
        </pc:picChg>
      </pc:sldChg>
      <pc:sldChg chg="addSp delSp modSp add mod addCm delCm modCm">
        <pc:chgData name="Fong, Chii" userId="0d54b849-6bf7-40ab-9273-2a5a29ff7551" providerId="ADAL" clId="{D468AD0A-1086-4184-B679-423ABF5BB049}" dt="2024-12-08T17:45:19.499" v="3997" actId="1592"/>
        <pc:sldMkLst>
          <pc:docMk/>
          <pc:sldMk cId="3003399980" sldId="2147479799"/>
        </pc:sldMkLst>
        <pc:spChg chg="add mod ord">
          <ac:chgData name="Fong, Chii" userId="0d54b849-6bf7-40ab-9273-2a5a29ff7551" providerId="ADAL" clId="{D468AD0A-1086-4184-B679-423ABF5BB049}" dt="2024-12-06T15:57:54.808" v="2396" actId="1036"/>
          <ac:spMkLst>
            <pc:docMk/>
            <pc:sldMk cId="3003399980" sldId="2147479799"/>
            <ac:spMk id="4" creationId="{B39F9C58-7D57-463E-BD9B-DC7847853AF0}"/>
          </ac:spMkLst>
        </pc:spChg>
        <pc:spChg chg="mod">
          <ac:chgData name="Fong, Chii" userId="0d54b849-6bf7-40ab-9273-2a5a29ff7551" providerId="ADAL" clId="{D468AD0A-1086-4184-B679-423ABF5BB049}" dt="2024-12-06T15:53:38.330" v="2268" actId="20577"/>
          <ac:spMkLst>
            <pc:docMk/>
            <pc:sldMk cId="3003399980" sldId="2147479799"/>
            <ac:spMk id="6" creationId="{BE411300-7553-404F-B747-D0299C3D613C}"/>
          </ac:spMkLst>
        </pc:spChg>
        <pc:spChg chg="mod">
          <ac:chgData name="Fong, Chii" userId="0d54b849-6bf7-40ab-9273-2a5a29ff7551" providerId="ADAL" clId="{D468AD0A-1086-4184-B679-423ABF5BB049}" dt="2024-12-06T15:57:54.808" v="2396" actId="1036"/>
          <ac:spMkLst>
            <pc:docMk/>
            <pc:sldMk cId="3003399980" sldId="2147479799"/>
            <ac:spMk id="7" creationId="{C5B8F6BC-2BD8-40E3-B540-C3C909D78F12}"/>
          </ac:spMkLst>
        </pc:spChg>
        <pc:spChg chg="add del mod">
          <ac:chgData name="Fong, Chii" userId="0d54b849-6bf7-40ab-9273-2a5a29ff7551" providerId="ADAL" clId="{D468AD0A-1086-4184-B679-423ABF5BB049}" dt="2024-12-06T15:56:57.914" v="2346" actId="478"/>
          <ac:spMkLst>
            <pc:docMk/>
            <pc:sldMk cId="3003399980" sldId="2147479799"/>
            <ac:spMk id="8" creationId="{C87BE460-D468-412F-9227-47C806D63DE9}"/>
          </ac:spMkLst>
        </pc:spChg>
        <pc:picChg chg="mod">
          <ac:chgData name="Fong, Chii" userId="0d54b849-6bf7-40ab-9273-2a5a29ff7551" providerId="ADAL" clId="{D468AD0A-1086-4184-B679-423ABF5BB049}" dt="2024-12-06T15:57:54.808" v="2396" actId="1036"/>
          <ac:picMkLst>
            <pc:docMk/>
            <pc:sldMk cId="3003399980" sldId="2147479799"/>
            <ac:picMk id="2" creationId="{8975F8C3-A2CE-FB0C-68FA-1C769AF1260F}"/>
          </ac:picMkLst>
        </pc:picChg>
      </pc:sldChg>
      <pc:sldChg chg="addSp delSp modSp add mod addCm delCm modCm">
        <pc:chgData name="Fong, Chii" userId="0d54b849-6bf7-40ab-9273-2a5a29ff7551" providerId="ADAL" clId="{D468AD0A-1086-4184-B679-423ABF5BB049}" dt="2024-12-08T18:26:04.387" v="4297" actId="1592"/>
        <pc:sldMkLst>
          <pc:docMk/>
          <pc:sldMk cId="3270862976" sldId="2147479801"/>
        </pc:sldMkLst>
        <pc:spChg chg="add del mod topLvl">
          <ac:chgData name="Fong, Chii" userId="0d54b849-6bf7-40ab-9273-2a5a29ff7551" providerId="ADAL" clId="{D468AD0A-1086-4184-B679-423ABF5BB049}" dt="2024-12-06T16:12:42.918" v="2560" actId="478"/>
          <ac:spMkLst>
            <pc:docMk/>
            <pc:sldMk cId="3270862976" sldId="2147479801"/>
            <ac:spMk id="2" creationId="{BC253684-7776-4C93-9677-0B8E60B100B8}"/>
          </ac:spMkLst>
        </pc:spChg>
        <pc:spChg chg="mod">
          <ac:chgData name="Fong, Chii" userId="0d54b849-6bf7-40ab-9273-2a5a29ff7551" providerId="ADAL" clId="{D468AD0A-1086-4184-B679-423ABF5BB049}" dt="2024-12-06T16:05:36.176" v="2455" actId="404"/>
          <ac:spMkLst>
            <pc:docMk/>
            <pc:sldMk cId="3270862976" sldId="2147479801"/>
            <ac:spMk id="5" creationId="{36968AD6-9EBB-48D5-BB5F-BDA06D903404}"/>
          </ac:spMkLst>
        </pc:spChg>
        <pc:spChg chg="mod">
          <ac:chgData name="Fong, Chii" userId="0d54b849-6bf7-40ab-9273-2a5a29ff7551" providerId="ADAL" clId="{D468AD0A-1086-4184-B679-423ABF5BB049}" dt="2024-12-08T18:17:23.796" v="4091" actId="20577"/>
          <ac:spMkLst>
            <pc:docMk/>
            <pc:sldMk cId="3270862976" sldId="2147479801"/>
            <ac:spMk id="6" creationId="{223C2CF3-A020-42E5-A604-8FF4C0A23D78}"/>
          </ac:spMkLst>
        </pc:spChg>
        <pc:spChg chg="add del mod">
          <ac:chgData name="Fong, Chii" userId="0d54b849-6bf7-40ab-9273-2a5a29ff7551" providerId="ADAL" clId="{D468AD0A-1086-4184-B679-423ABF5BB049}" dt="2024-12-08T18:19:49.692" v="4101" actId="478"/>
          <ac:spMkLst>
            <pc:docMk/>
            <pc:sldMk cId="3270862976" sldId="2147479801"/>
            <ac:spMk id="8" creationId="{45B3DB21-B436-4029-9052-8168C94A9E5D}"/>
          </ac:spMkLst>
        </pc:spChg>
        <pc:spChg chg="add del mod">
          <ac:chgData name="Fong, Chii" userId="0d54b849-6bf7-40ab-9273-2a5a29ff7551" providerId="ADAL" clId="{D468AD0A-1086-4184-B679-423ABF5BB049}" dt="2024-12-08T18:19:49.692" v="4101" actId="478"/>
          <ac:spMkLst>
            <pc:docMk/>
            <pc:sldMk cId="3270862976" sldId="2147479801"/>
            <ac:spMk id="9" creationId="{888A0173-6527-4E0C-8F6E-BFCD68D3CE1D}"/>
          </ac:spMkLst>
        </pc:spChg>
        <pc:spChg chg="add del mod">
          <ac:chgData name="Fong, Chii" userId="0d54b849-6bf7-40ab-9273-2a5a29ff7551" providerId="ADAL" clId="{D468AD0A-1086-4184-B679-423ABF5BB049}" dt="2024-12-08T18:19:49.692" v="4101" actId="478"/>
          <ac:spMkLst>
            <pc:docMk/>
            <pc:sldMk cId="3270862976" sldId="2147479801"/>
            <ac:spMk id="10" creationId="{73CE681D-74AB-4987-882A-D99F7B2DCF6A}"/>
          </ac:spMkLst>
        </pc:spChg>
        <pc:spChg chg="mod">
          <ac:chgData name="Fong, Chii" userId="0d54b849-6bf7-40ab-9273-2a5a29ff7551" providerId="ADAL" clId="{D468AD0A-1086-4184-B679-423ABF5BB049}" dt="2024-12-06T16:10:48.424" v="2539"/>
          <ac:spMkLst>
            <pc:docMk/>
            <pc:sldMk cId="3270862976" sldId="2147479801"/>
            <ac:spMk id="13" creationId="{420670BB-EB28-43B9-833F-9C8060893038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17" creationId="{39AAFAEE-EC46-4177-B831-6A798F666578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18" creationId="{3B7BB8F4-7DF1-4E99-AA35-C59408E2FE94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19" creationId="{00FE47C0-F94D-4D01-B2C0-C8A8080E7AF2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20" creationId="{2A087769-F708-487F-BA39-CE117E282B22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21" creationId="{9CE80CF7-7ADD-4B2E-B6E3-AFCF2D0557C9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22" creationId="{C2197879-AB1A-431F-8C50-6FF22BDA78B5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23" creationId="{323FAD8A-FD38-4190-B7D4-CA967EF89CC0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24" creationId="{80C9229A-42DE-49AD-9100-7E7C3E227915}"/>
          </ac:spMkLst>
        </pc:spChg>
        <pc:spChg chg="add mod">
          <ac:chgData name="Fong, Chii" userId="0d54b849-6bf7-40ab-9273-2a5a29ff7551" providerId="ADAL" clId="{D468AD0A-1086-4184-B679-423ABF5BB049}" dt="2024-12-08T18:25:46.206" v="4296" actId="1036"/>
          <ac:spMkLst>
            <pc:docMk/>
            <pc:sldMk cId="3270862976" sldId="2147479801"/>
            <ac:spMk id="25" creationId="{62ABFA2A-C499-4ABF-A8B3-3E415BF8E1C8}"/>
          </ac:spMkLst>
        </pc:spChg>
        <pc:grpChg chg="add del mod">
          <ac:chgData name="Fong, Chii" userId="0d54b849-6bf7-40ab-9273-2a5a29ff7551" providerId="ADAL" clId="{D468AD0A-1086-4184-B679-423ABF5BB049}" dt="2024-12-06T16:12:42.918" v="2560" actId="478"/>
          <ac:grpSpMkLst>
            <pc:docMk/>
            <pc:sldMk cId="3270862976" sldId="2147479801"/>
            <ac:grpSpMk id="3" creationId="{BDF9FACB-0127-4286-8978-2E2155A05A0B}"/>
          </ac:grpSpMkLst>
        </pc:grpChg>
        <pc:grpChg chg="add del mod">
          <ac:chgData name="Fong, Chii" userId="0d54b849-6bf7-40ab-9273-2a5a29ff7551" providerId="ADAL" clId="{D468AD0A-1086-4184-B679-423ABF5BB049}" dt="2024-12-06T16:11:09.909" v="2548"/>
          <ac:grpSpMkLst>
            <pc:docMk/>
            <pc:sldMk cId="3270862976" sldId="2147479801"/>
            <ac:grpSpMk id="11" creationId="{CCB5C3DD-7CC2-4059-BA8A-1922303F0349}"/>
          </ac:grpSpMkLst>
        </pc:grpChg>
        <pc:picChg chg="del mod topLvl modCrop">
          <ac:chgData name="Fong, Chii" userId="0d54b849-6bf7-40ab-9273-2a5a29ff7551" providerId="ADAL" clId="{D468AD0A-1086-4184-B679-423ABF5BB049}" dt="2024-12-08T18:20:01.851" v="4103" actId="478"/>
          <ac:picMkLst>
            <pc:docMk/>
            <pc:sldMk cId="3270862976" sldId="2147479801"/>
            <ac:picMk id="7" creationId="{174CA044-7012-4D11-A6FB-91378B5CFF0E}"/>
          </ac:picMkLst>
        </pc:picChg>
        <pc:picChg chg="mod">
          <ac:chgData name="Fong, Chii" userId="0d54b849-6bf7-40ab-9273-2a5a29ff7551" providerId="ADAL" clId="{D468AD0A-1086-4184-B679-423ABF5BB049}" dt="2024-12-06T16:10:48.424" v="2539"/>
          <ac:picMkLst>
            <pc:docMk/>
            <pc:sldMk cId="3270862976" sldId="2147479801"/>
            <ac:picMk id="12" creationId="{A8CCFC5A-70A0-4174-8B2E-B8A1DCD42381}"/>
          </ac:picMkLst>
        </pc:picChg>
        <pc:picChg chg="add del mod modCrop">
          <ac:chgData name="Fong, Chii" userId="0d54b849-6bf7-40ab-9273-2a5a29ff7551" providerId="ADAL" clId="{D468AD0A-1086-4184-B679-423ABF5BB049}" dt="2024-12-06T16:11:06.263" v="2546"/>
          <ac:picMkLst>
            <pc:docMk/>
            <pc:sldMk cId="3270862976" sldId="2147479801"/>
            <ac:picMk id="14" creationId="{0C489126-E233-466A-B892-EE901F01A1B9}"/>
          </ac:picMkLst>
        </pc:picChg>
        <pc:picChg chg="add del mod modCrop">
          <ac:chgData name="Fong, Chii" userId="0d54b849-6bf7-40ab-9273-2a5a29ff7551" providerId="ADAL" clId="{D468AD0A-1086-4184-B679-423ABF5BB049}" dt="2024-12-08T18:20:01.851" v="4103" actId="478"/>
          <ac:picMkLst>
            <pc:docMk/>
            <pc:sldMk cId="3270862976" sldId="2147479801"/>
            <ac:picMk id="15" creationId="{D1D2AAC0-BCE1-4D72-8E6D-80349E75C97B}"/>
          </ac:picMkLst>
        </pc:picChg>
        <pc:picChg chg="add del mod modCrop">
          <ac:chgData name="Fong, Chii" userId="0d54b849-6bf7-40ab-9273-2a5a29ff7551" providerId="ADAL" clId="{D468AD0A-1086-4184-B679-423ABF5BB049}" dt="2024-12-08T18:20:01.851" v="4103" actId="478"/>
          <ac:picMkLst>
            <pc:docMk/>
            <pc:sldMk cId="3270862976" sldId="2147479801"/>
            <ac:picMk id="16" creationId="{8E2379C3-58E2-4721-9AAC-F3EE7AE56848}"/>
          </ac:picMkLst>
        </pc:picChg>
      </pc:sldChg>
      <pc:sldChg chg="modSp add mod addCm delCm modCm">
        <pc:chgData name="Fong, Chii" userId="0d54b849-6bf7-40ab-9273-2a5a29ff7551" providerId="ADAL" clId="{D468AD0A-1086-4184-B679-423ABF5BB049}" dt="2024-12-08T17:45:55.099" v="3998" actId="1592"/>
        <pc:sldMkLst>
          <pc:docMk/>
          <pc:sldMk cId="216131780" sldId="2147479803"/>
        </pc:sldMkLst>
        <pc:spChg chg="mod">
          <ac:chgData name="Fong, Chii" userId="0d54b849-6bf7-40ab-9273-2a5a29ff7551" providerId="ADAL" clId="{D468AD0A-1086-4184-B679-423ABF5BB049}" dt="2024-12-06T16:18:25.544" v="2665" actId="20577"/>
          <ac:spMkLst>
            <pc:docMk/>
            <pc:sldMk cId="216131780" sldId="2147479803"/>
            <ac:spMk id="2" creationId="{65C90D93-CAEF-4DBD-BE18-51BE082D29E5}"/>
          </ac:spMkLst>
        </pc:spChg>
        <pc:picChg chg="mod">
          <ac:chgData name="Fong, Chii" userId="0d54b849-6bf7-40ab-9273-2a5a29ff7551" providerId="ADAL" clId="{D468AD0A-1086-4184-B679-423ABF5BB049}" dt="2024-12-06T16:18:31.367" v="2668" actId="1038"/>
          <ac:picMkLst>
            <pc:docMk/>
            <pc:sldMk cId="216131780" sldId="2147479803"/>
            <ac:picMk id="4" creationId="{B7D37217-A8A8-4631-B490-0C86BC9FA4B9}"/>
          </ac:picMkLst>
        </pc:picChg>
      </pc:sldChg>
      <pc:sldChg chg="modSp add">
        <pc:chgData name="Fong, Chii" userId="0d54b849-6bf7-40ab-9273-2a5a29ff7551" providerId="ADAL" clId="{D468AD0A-1086-4184-B679-423ABF5BB049}" dt="2024-12-08T15:42:25.203" v="2759" actId="1035"/>
        <pc:sldMkLst>
          <pc:docMk/>
          <pc:sldMk cId="1707711849" sldId="2147479804"/>
        </pc:sldMkLst>
        <pc:picChg chg="mod">
          <ac:chgData name="Fong, Chii" userId="0d54b849-6bf7-40ab-9273-2a5a29ff7551" providerId="ADAL" clId="{D468AD0A-1086-4184-B679-423ABF5BB049}" dt="2024-12-08T15:42:25.203" v="2759" actId="1035"/>
          <ac:picMkLst>
            <pc:docMk/>
            <pc:sldMk cId="1707711849" sldId="2147479804"/>
            <ac:picMk id="5" creationId="{AB33347B-4071-492F-94DB-7111FC12E90C}"/>
          </ac:picMkLst>
        </pc:picChg>
        <pc:picChg chg="mod">
          <ac:chgData name="Fong, Chii" userId="0d54b849-6bf7-40ab-9273-2a5a29ff7551" providerId="ADAL" clId="{D468AD0A-1086-4184-B679-423ABF5BB049}" dt="2024-12-08T15:42:25.203" v="2759" actId="1035"/>
          <ac:picMkLst>
            <pc:docMk/>
            <pc:sldMk cId="1707711849" sldId="2147479804"/>
            <ac:picMk id="1026" creationId="{52DF013E-1A38-46D7-89FA-5D85B017EE18}"/>
          </ac:picMkLst>
        </pc:picChg>
      </pc:sldChg>
      <pc:sldChg chg="modSp add mod">
        <pc:chgData name="Fong, Chii" userId="0d54b849-6bf7-40ab-9273-2a5a29ff7551" providerId="ADAL" clId="{D468AD0A-1086-4184-B679-423ABF5BB049}" dt="2024-12-08T16:11:23.245" v="3107" actId="20577"/>
        <pc:sldMkLst>
          <pc:docMk/>
          <pc:sldMk cId="150323731" sldId="2147479806"/>
        </pc:sldMkLst>
        <pc:spChg chg="mod">
          <ac:chgData name="Fong, Chii" userId="0d54b849-6bf7-40ab-9273-2a5a29ff7551" providerId="ADAL" clId="{D468AD0A-1086-4184-B679-423ABF5BB049}" dt="2024-12-08T16:11:23.245" v="3107" actId="20577"/>
          <ac:spMkLst>
            <pc:docMk/>
            <pc:sldMk cId="150323731" sldId="2147479806"/>
            <ac:spMk id="2" creationId="{C62B4839-8BFD-4CE8-8F2C-483993F2BDB1}"/>
          </ac:spMkLst>
        </pc:spChg>
      </pc:sldChg>
      <pc:sldChg chg="modSp add mod modClrScheme chgLayout">
        <pc:chgData name="Fong, Chii" userId="0d54b849-6bf7-40ab-9273-2a5a29ff7551" providerId="ADAL" clId="{D468AD0A-1086-4184-B679-423ABF5BB049}" dt="2024-12-08T16:19:41.333" v="3223" actId="20577"/>
        <pc:sldMkLst>
          <pc:docMk/>
          <pc:sldMk cId="229417742" sldId="2147479807"/>
        </pc:sldMkLst>
        <pc:spChg chg="mod ord">
          <ac:chgData name="Fong, Chii" userId="0d54b849-6bf7-40ab-9273-2a5a29ff7551" providerId="ADAL" clId="{D468AD0A-1086-4184-B679-423ABF5BB049}" dt="2024-12-08T16:16:59.353" v="3195" actId="700"/>
          <ac:spMkLst>
            <pc:docMk/>
            <pc:sldMk cId="229417742" sldId="2147479807"/>
            <ac:spMk id="4" creationId="{A8F8567B-132C-4E03-A7D2-911190FDD2D3}"/>
          </ac:spMkLst>
        </pc:spChg>
        <pc:spChg chg="mod ord">
          <ac:chgData name="Fong, Chii" userId="0d54b849-6bf7-40ab-9273-2a5a29ff7551" providerId="ADAL" clId="{D468AD0A-1086-4184-B679-423ABF5BB049}" dt="2024-12-08T16:19:41.333" v="3223" actId="20577"/>
          <ac:spMkLst>
            <pc:docMk/>
            <pc:sldMk cId="229417742" sldId="2147479807"/>
            <ac:spMk id="5" creationId="{4046F302-2D74-4CB9-9F93-B6BAC1F63C5B}"/>
          </ac:spMkLst>
        </pc:spChg>
        <pc:spChg chg="mod ord">
          <ac:chgData name="Fong, Chii" userId="0d54b849-6bf7-40ab-9273-2a5a29ff7551" providerId="ADAL" clId="{D468AD0A-1086-4184-B679-423ABF5BB049}" dt="2024-12-08T16:19:16.448" v="3222" actId="14100"/>
          <ac:spMkLst>
            <pc:docMk/>
            <pc:sldMk cId="229417742" sldId="2147479807"/>
            <ac:spMk id="6" creationId="{3ACA30C2-75D2-4A2B-BE25-395CD2E7ECF0}"/>
          </ac:spMkLst>
        </pc:spChg>
        <pc:picChg chg="mod ord modCrop">
          <ac:chgData name="Fong, Chii" userId="0d54b849-6bf7-40ab-9273-2a5a29ff7551" providerId="ADAL" clId="{D468AD0A-1086-4184-B679-423ABF5BB049}" dt="2024-12-08T16:18:59.779" v="3220" actId="1038"/>
          <ac:picMkLst>
            <pc:docMk/>
            <pc:sldMk cId="229417742" sldId="2147479807"/>
            <ac:picMk id="8" creationId="{95CA1F84-E666-4CCD-8D82-168FB07F9F56}"/>
          </ac:picMkLst>
        </pc:picChg>
      </pc:sldChg>
      <pc:sldChg chg="delSp modSp add mod ord">
        <pc:chgData name="Fong, Chii" userId="0d54b849-6bf7-40ab-9273-2a5a29ff7551" providerId="ADAL" clId="{D468AD0A-1086-4184-B679-423ABF5BB049}" dt="2024-12-06T11:16:28.033" v="122" actId="403"/>
        <pc:sldMkLst>
          <pc:docMk/>
          <pc:sldMk cId="3165717009" sldId="2147481810"/>
        </pc:sldMkLst>
        <pc:spChg chg="mod">
          <ac:chgData name="Fong, Chii" userId="0d54b849-6bf7-40ab-9273-2a5a29ff7551" providerId="ADAL" clId="{D468AD0A-1086-4184-B679-423ABF5BB049}" dt="2024-12-06T11:16:19.908" v="119" actId="403"/>
          <ac:spMkLst>
            <pc:docMk/>
            <pc:sldMk cId="3165717009" sldId="2147481810"/>
            <ac:spMk id="5" creationId="{CE2FD07C-6B49-43E6-A279-1B8D90C7785C}"/>
          </ac:spMkLst>
        </pc:spChg>
        <pc:spChg chg="mod">
          <ac:chgData name="Fong, Chii" userId="0d54b849-6bf7-40ab-9273-2a5a29ff7551" providerId="ADAL" clId="{D468AD0A-1086-4184-B679-423ABF5BB049}" dt="2024-12-06T11:16:22.970" v="120" actId="403"/>
          <ac:spMkLst>
            <pc:docMk/>
            <pc:sldMk cId="3165717009" sldId="2147481810"/>
            <ac:spMk id="6" creationId="{A5D1C694-4205-4519-8B90-B19AF1AEABC0}"/>
          </ac:spMkLst>
        </pc:spChg>
        <pc:spChg chg="mod">
          <ac:chgData name="Fong, Chii" userId="0d54b849-6bf7-40ab-9273-2a5a29ff7551" providerId="ADAL" clId="{D468AD0A-1086-4184-B679-423ABF5BB049}" dt="2024-12-06T11:16:25.530" v="121" actId="403"/>
          <ac:spMkLst>
            <pc:docMk/>
            <pc:sldMk cId="3165717009" sldId="2147481810"/>
            <ac:spMk id="7" creationId="{9F1EF48D-9ABB-4CD0-B88B-0FB59367D48A}"/>
          </ac:spMkLst>
        </pc:spChg>
        <pc:spChg chg="del">
          <ac:chgData name="Fong, Chii" userId="0d54b849-6bf7-40ab-9273-2a5a29ff7551" providerId="ADAL" clId="{D468AD0A-1086-4184-B679-423ABF5BB049}" dt="2024-12-06T11:11:23.811" v="37" actId="478"/>
          <ac:spMkLst>
            <pc:docMk/>
            <pc:sldMk cId="3165717009" sldId="2147481810"/>
            <ac:spMk id="12" creationId="{3E0123AF-159D-40CD-B494-A651EC6BA637}"/>
          </ac:spMkLst>
        </pc:spChg>
        <pc:spChg chg="mod">
          <ac:chgData name="Fong, Chii" userId="0d54b849-6bf7-40ab-9273-2a5a29ff7551" providerId="ADAL" clId="{D468AD0A-1086-4184-B679-423ABF5BB049}" dt="2024-12-06T11:16:28.033" v="122" actId="403"/>
          <ac:spMkLst>
            <pc:docMk/>
            <pc:sldMk cId="3165717009" sldId="2147481810"/>
            <ac:spMk id="13" creationId="{0C68129E-2F7A-4B50-8096-6349315634A3}"/>
          </ac:spMkLst>
        </pc:spChg>
        <pc:picChg chg="mod">
          <ac:chgData name="Fong, Chii" userId="0d54b849-6bf7-40ab-9273-2a5a29ff7551" providerId="ADAL" clId="{D468AD0A-1086-4184-B679-423ABF5BB049}" dt="2024-12-06T11:16:10.630" v="118" actId="1036"/>
          <ac:picMkLst>
            <pc:docMk/>
            <pc:sldMk cId="3165717009" sldId="2147481810"/>
            <ac:picMk id="8" creationId="{D1A6F492-8C50-4316-9F04-2D4364FF88F2}"/>
          </ac:picMkLst>
        </pc:picChg>
        <pc:picChg chg="mod">
          <ac:chgData name="Fong, Chii" userId="0d54b849-6bf7-40ab-9273-2a5a29ff7551" providerId="ADAL" clId="{D468AD0A-1086-4184-B679-423ABF5BB049}" dt="2024-12-06T11:16:10.630" v="118" actId="1036"/>
          <ac:picMkLst>
            <pc:docMk/>
            <pc:sldMk cId="3165717009" sldId="2147481810"/>
            <ac:picMk id="9" creationId="{8B794B65-CDF4-4571-A4C2-C1CDE41DFEAC}"/>
          </ac:picMkLst>
        </pc:picChg>
        <pc:picChg chg="mod">
          <ac:chgData name="Fong, Chii" userId="0d54b849-6bf7-40ab-9273-2a5a29ff7551" providerId="ADAL" clId="{D468AD0A-1086-4184-B679-423ABF5BB049}" dt="2024-12-06T11:16:10.630" v="118" actId="1036"/>
          <ac:picMkLst>
            <pc:docMk/>
            <pc:sldMk cId="3165717009" sldId="2147481810"/>
            <ac:picMk id="10" creationId="{75A10651-7982-49A0-84FF-45A9AA76D060}"/>
          </ac:picMkLst>
        </pc:picChg>
        <pc:picChg chg="mod">
          <ac:chgData name="Fong, Chii" userId="0d54b849-6bf7-40ab-9273-2a5a29ff7551" providerId="ADAL" clId="{D468AD0A-1086-4184-B679-423ABF5BB049}" dt="2024-12-06T11:16:10.630" v="118" actId="1036"/>
          <ac:picMkLst>
            <pc:docMk/>
            <pc:sldMk cId="3165717009" sldId="2147481810"/>
            <ac:picMk id="11" creationId="{D518307D-1FD1-4AE9-AC2A-93AB74A96534}"/>
          </ac:picMkLst>
        </pc:picChg>
        <pc:picChg chg="del">
          <ac:chgData name="Fong, Chii" userId="0d54b849-6bf7-40ab-9273-2a5a29ff7551" providerId="ADAL" clId="{D468AD0A-1086-4184-B679-423ABF5BB049}" dt="2024-12-06T11:11:23.811" v="37" actId="478"/>
          <ac:picMkLst>
            <pc:docMk/>
            <pc:sldMk cId="3165717009" sldId="2147481810"/>
            <ac:picMk id="14" creationId="{52F6CB28-5728-494F-A77A-A0571D590BAD}"/>
          </ac:picMkLst>
        </pc:picChg>
      </pc:sldChg>
      <pc:sldChg chg="modSp add del mod">
        <pc:chgData name="Fong, Chii" userId="0d54b849-6bf7-40ab-9273-2a5a29ff7551" providerId="ADAL" clId="{D468AD0A-1086-4184-B679-423ABF5BB049}" dt="2024-12-06T13:55:49.931" v="983" actId="47"/>
        <pc:sldMkLst>
          <pc:docMk/>
          <pc:sldMk cId="350771415" sldId="2147481811"/>
        </pc:sldMkLst>
        <pc:spChg chg="mod">
          <ac:chgData name="Fong, Chii" userId="0d54b849-6bf7-40ab-9273-2a5a29ff7551" providerId="ADAL" clId="{D468AD0A-1086-4184-B679-423ABF5BB049}" dt="2024-12-06T13:55:24.252" v="981" actId="20577"/>
          <ac:spMkLst>
            <pc:docMk/>
            <pc:sldMk cId="350771415" sldId="2147481811"/>
            <ac:spMk id="2" creationId="{A5BB959B-F859-4727-9AB0-5F37E1BE63B5}"/>
          </ac:spMkLst>
        </pc:spChg>
      </pc:sldChg>
      <pc:sldChg chg="addSp delSp modSp add mod modClrScheme addCm delCm modCm chgLayout">
        <pc:chgData name="Fong, Chii" userId="0d54b849-6bf7-40ab-9273-2a5a29ff7551" providerId="ADAL" clId="{D468AD0A-1086-4184-B679-423ABF5BB049}" dt="2024-12-08T17:44:14.101" v="3996" actId="1592"/>
        <pc:sldMkLst>
          <pc:docMk/>
          <pc:sldMk cId="811845099" sldId="2147481812"/>
        </pc:sldMkLst>
        <pc:spChg chg="del mod ord">
          <ac:chgData name="Fong, Chii" userId="0d54b849-6bf7-40ab-9273-2a5a29ff7551" providerId="ADAL" clId="{D468AD0A-1086-4184-B679-423ABF5BB049}" dt="2024-12-06T14:14:15.845" v="1199" actId="700"/>
          <ac:spMkLst>
            <pc:docMk/>
            <pc:sldMk cId="811845099" sldId="2147481812"/>
            <ac:spMk id="2" creationId="{A5BB959B-F859-4727-9AB0-5F37E1BE63B5}"/>
          </ac:spMkLst>
        </pc:spChg>
        <pc:spChg chg="del mod ord">
          <ac:chgData name="Fong, Chii" userId="0d54b849-6bf7-40ab-9273-2a5a29ff7551" providerId="ADAL" clId="{D468AD0A-1086-4184-B679-423ABF5BB049}" dt="2024-12-06T14:14:15.845" v="1199" actId="700"/>
          <ac:spMkLst>
            <pc:docMk/>
            <pc:sldMk cId="811845099" sldId="2147481812"/>
            <ac:spMk id="3" creationId="{81FEA966-8CCC-413C-BF2A-6B52F7EC72DC}"/>
          </ac:spMkLst>
        </pc:spChg>
        <pc:spChg chg="add mod ord">
          <ac:chgData name="Fong, Chii" userId="0d54b849-6bf7-40ab-9273-2a5a29ff7551" providerId="ADAL" clId="{D468AD0A-1086-4184-B679-423ABF5BB049}" dt="2024-12-06T14:15:49.623" v="1245" actId="20577"/>
          <ac:spMkLst>
            <pc:docMk/>
            <pc:sldMk cId="811845099" sldId="2147481812"/>
            <ac:spMk id="4" creationId="{E4CD35C4-0F7F-4D20-B313-62C657BE2DB1}"/>
          </ac:spMkLst>
        </pc:spChg>
        <pc:spChg chg="add mod ord">
          <ac:chgData name="Fong, Chii" userId="0d54b849-6bf7-40ab-9273-2a5a29ff7551" providerId="ADAL" clId="{D468AD0A-1086-4184-B679-423ABF5BB049}" dt="2024-12-06T14:15:40.039" v="1243" actId="20577"/>
          <ac:spMkLst>
            <pc:docMk/>
            <pc:sldMk cId="811845099" sldId="2147481812"/>
            <ac:spMk id="5" creationId="{D8A6D42C-4553-4286-A42F-75B9806D5D30}"/>
          </ac:spMkLst>
        </pc:spChg>
        <pc:spChg chg="add mod ord">
          <ac:chgData name="Fong, Chii" userId="0d54b849-6bf7-40ab-9273-2a5a29ff7551" providerId="ADAL" clId="{D468AD0A-1086-4184-B679-423ABF5BB049}" dt="2024-12-06T14:15:51.939" v="1247" actId="20577"/>
          <ac:spMkLst>
            <pc:docMk/>
            <pc:sldMk cId="811845099" sldId="2147481812"/>
            <ac:spMk id="6" creationId="{821B70AB-DE18-4BA9-A6F4-63459EDBFB02}"/>
          </ac:spMkLst>
        </pc:spChg>
        <pc:picChg chg="add mod modCrop">
          <ac:chgData name="Fong, Chii" userId="0d54b849-6bf7-40ab-9273-2a5a29ff7551" providerId="ADAL" clId="{D468AD0A-1086-4184-B679-423ABF5BB049}" dt="2024-12-06T14:15:31.434" v="1241" actId="1037"/>
          <ac:picMkLst>
            <pc:docMk/>
            <pc:sldMk cId="811845099" sldId="2147481812"/>
            <ac:picMk id="7" creationId="{A51317DE-466B-4DE3-97A5-384070801CB3}"/>
          </ac:picMkLst>
        </pc:picChg>
      </pc:sldChg>
      <pc:sldChg chg="addSp delSp modSp add mod modClrScheme chgLayout">
        <pc:chgData name="Fong, Chii" userId="0d54b849-6bf7-40ab-9273-2a5a29ff7551" providerId="ADAL" clId="{D468AD0A-1086-4184-B679-423ABF5BB049}" dt="2024-12-08T17:21:29.613" v="3914" actId="20577"/>
        <pc:sldMkLst>
          <pc:docMk/>
          <pc:sldMk cId="2863649618" sldId="2147481813"/>
        </pc:sldMkLst>
        <pc:spChg chg="mod ord">
          <ac:chgData name="Fong, Chii" userId="0d54b849-6bf7-40ab-9273-2a5a29ff7551" providerId="ADAL" clId="{D468AD0A-1086-4184-B679-423ABF5BB049}" dt="2024-12-06T14:14:09.039" v="1198" actId="700"/>
          <ac:spMkLst>
            <pc:docMk/>
            <pc:sldMk cId="2863649618" sldId="2147481813"/>
            <ac:spMk id="2" creationId="{A5BB959B-F859-4727-9AB0-5F37E1BE63B5}"/>
          </ac:spMkLst>
        </pc:spChg>
        <pc:spChg chg="mod ord">
          <ac:chgData name="Fong, Chii" userId="0d54b849-6bf7-40ab-9273-2a5a29ff7551" providerId="ADAL" clId="{D468AD0A-1086-4184-B679-423ABF5BB049}" dt="2024-12-06T14:14:09.039" v="1198" actId="700"/>
          <ac:spMkLst>
            <pc:docMk/>
            <pc:sldMk cId="2863649618" sldId="2147481813"/>
            <ac:spMk id="4" creationId="{866C2EC0-CD6A-4F6D-B70B-FC6DD7DF4182}"/>
          </ac:spMkLst>
        </pc:spChg>
        <pc:spChg chg="mod ord">
          <ac:chgData name="Fong, Chii" userId="0d54b849-6bf7-40ab-9273-2a5a29ff7551" providerId="ADAL" clId="{D468AD0A-1086-4184-B679-423ABF5BB049}" dt="2024-12-08T17:21:29.613" v="3914" actId="20577"/>
          <ac:spMkLst>
            <pc:docMk/>
            <pc:sldMk cId="2863649618" sldId="2147481813"/>
            <ac:spMk id="5" creationId="{D1D86EA3-6E89-406E-9C4F-44F01A24C1D9}"/>
          </ac:spMkLst>
        </pc:spChg>
        <pc:spChg chg="mod">
          <ac:chgData name="Fong, Chii" userId="0d54b849-6bf7-40ab-9273-2a5a29ff7551" providerId="ADAL" clId="{D468AD0A-1086-4184-B679-423ABF5BB049}" dt="2024-12-06T15:10:20.494" v="1616" actId="1035"/>
          <ac:spMkLst>
            <pc:docMk/>
            <pc:sldMk cId="2863649618" sldId="2147481813"/>
            <ac:spMk id="8" creationId="{61867925-FE69-4BAC-8039-7C4775987555}"/>
          </ac:spMkLst>
        </pc:spChg>
        <pc:spChg chg="add mod">
          <ac:chgData name="Fong, Chii" userId="0d54b849-6bf7-40ab-9273-2a5a29ff7551" providerId="ADAL" clId="{D468AD0A-1086-4184-B679-423ABF5BB049}" dt="2024-12-06T15:10:52.609" v="1633" actId="207"/>
          <ac:spMkLst>
            <pc:docMk/>
            <pc:sldMk cId="2863649618" sldId="2147481813"/>
            <ac:spMk id="11" creationId="{8782385C-9DA5-47E4-B0E4-029955BB5664}"/>
          </ac:spMkLst>
        </pc:spChg>
        <pc:spChg chg="add mod">
          <ac:chgData name="Fong, Chii" userId="0d54b849-6bf7-40ab-9273-2a5a29ff7551" providerId="ADAL" clId="{D468AD0A-1086-4184-B679-423ABF5BB049}" dt="2024-12-06T15:10:07.206" v="1608" actId="1036"/>
          <ac:spMkLst>
            <pc:docMk/>
            <pc:sldMk cId="2863649618" sldId="2147481813"/>
            <ac:spMk id="12" creationId="{AA1B3CFB-70E0-46AC-BB4A-58638A0530AA}"/>
          </ac:spMkLst>
        </pc:spChg>
        <pc:picChg chg="del">
          <ac:chgData name="Fong, Chii" userId="0d54b849-6bf7-40ab-9273-2a5a29ff7551" providerId="ADAL" clId="{D468AD0A-1086-4184-B679-423ABF5BB049}" dt="2024-12-06T13:56:04.112" v="986" actId="478"/>
          <ac:picMkLst>
            <pc:docMk/>
            <pc:sldMk cId="2863649618" sldId="2147481813"/>
            <ac:picMk id="6" creationId="{8E6248C4-B77E-482B-93B9-8CB1AD4D24E2}"/>
          </ac:picMkLst>
        </pc:picChg>
        <pc:picChg chg="del">
          <ac:chgData name="Fong, Chii" userId="0d54b849-6bf7-40ab-9273-2a5a29ff7551" providerId="ADAL" clId="{D468AD0A-1086-4184-B679-423ABF5BB049}" dt="2024-12-06T13:56:04.112" v="986" actId="478"/>
          <ac:picMkLst>
            <pc:docMk/>
            <pc:sldMk cId="2863649618" sldId="2147481813"/>
            <ac:picMk id="7" creationId="{4F5C6178-9BC6-4204-8CD5-9FDCD501B52F}"/>
          </ac:picMkLst>
        </pc:picChg>
        <pc:picChg chg="add mod modCrop">
          <ac:chgData name="Fong, Chii" userId="0d54b849-6bf7-40ab-9273-2a5a29ff7551" providerId="ADAL" clId="{D468AD0A-1086-4184-B679-423ABF5BB049}" dt="2024-12-06T14:02:28.659" v="1126" actId="1038"/>
          <ac:picMkLst>
            <pc:docMk/>
            <pc:sldMk cId="2863649618" sldId="2147481813"/>
            <ac:picMk id="9" creationId="{2C22DBD9-B992-440D-B2F0-BDB0358A3FEE}"/>
          </ac:picMkLst>
        </pc:picChg>
        <pc:picChg chg="add mod modCrop">
          <ac:chgData name="Fong, Chii" userId="0d54b849-6bf7-40ab-9273-2a5a29ff7551" providerId="ADAL" clId="{D468AD0A-1086-4184-B679-423ABF5BB049}" dt="2024-12-06T14:02:52.108" v="1182" actId="1037"/>
          <ac:picMkLst>
            <pc:docMk/>
            <pc:sldMk cId="2863649618" sldId="2147481813"/>
            <ac:picMk id="10" creationId="{7ADC8BB1-2FB9-4CC0-A9B6-06934E302597}"/>
          </ac:picMkLst>
        </pc:picChg>
      </pc:sldChg>
      <pc:sldChg chg="addSp delSp modSp add mod modClrScheme addCm delCm modCm chgLayout">
        <pc:chgData name="Fong, Chii" userId="0d54b849-6bf7-40ab-9273-2a5a29ff7551" providerId="ADAL" clId="{D468AD0A-1086-4184-B679-423ABF5BB049}" dt="2024-12-06T15:37:02.694" v="2009" actId="1592"/>
        <pc:sldMkLst>
          <pc:docMk/>
          <pc:sldMk cId="475771120" sldId="2147481814"/>
        </pc:sldMkLst>
        <pc:spChg chg="mod ord">
          <ac:chgData name="Fong, Chii" userId="0d54b849-6bf7-40ab-9273-2a5a29ff7551" providerId="ADAL" clId="{D468AD0A-1086-4184-B679-423ABF5BB049}" dt="2024-12-06T14:57:26.022" v="1467" actId="700"/>
          <ac:spMkLst>
            <pc:docMk/>
            <pc:sldMk cId="475771120" sldId="2147481814"/>
            <ac:spMk id="2" creationId="{A5BB959B-F859-4727-9AB0-5F37E1BE63B5}"/>
          </ac:spMkLst>
        </pc:spChg>
        <pc:spChg chg="del mod ord">
          <ac:chgData name="Fong, Chii" userId="0d54b849-6bf7-40ab-9273-2a5a29ff7551" providerId="ADAL" clId="{D468AD0A-1086-4184-B679-423ABF5BB049}" dt="2024-12-06T14:57:26.022" v="1467" actId="700"/>
          <ac:spMkLst>
            <pc:docMk/>
            <pc:sldMk cId="475771120" sldId="2147481814"/>
            <ac:spMk id="3" creationId="{81FEA966-8CCC-413C-BF2A-6B52F7EC72DC}"/>
          </ac:spMkLst>
        </pc:spChg>
        <pc:spChg chg="add mod ord">
          <ac:chgData name="Fong, Chii" userId="0d54b849-6bf7-40ab-9273-2a5a29ff7551" providerId="ADAL" clId="{D468AD0A-1086-4184-B679-423ABF5BB049}" dt="2024-12-06T15:24:49.949" v="1852"/>
          <ac:spMkLst>
            <pc:docMk/>
            <pc:sldMk cId="475771120" sldId="2147481814"/>
            <ac:spMk id="4" creationId="{B835FDBA-D0F8-4B25-97E1-8A013D3E2F28}"/>
          </ac:spMkLst>
        </pc:spChg>
        <pc:spChg chg="add mod ord">
          <ac:chgData name="Fong, Chii" userId="0d54b849-6bf7-40ab-9273-2a5a29ff7551" providerId="ADAL" clId="{D468AD0A-1086-4184-B679-423ABF5BB049}" dt="2024-12-06T14:57:28.865" v="1469" actId="20577"/>
          <ac:spMkLst>
            <pc:docMk/>
            <pc:sldMk cId="475771120" sldId="2147481814"/>
            <ac:spMk id="5" creationId="{E165E4F9-570D-4C7C-8E88-8CC4CA7C9D0C}"/>
          </ac:spMkLst>
        </pc:spChg>
        <pc:spChg chg="add del">
          <ac:chgData name="Fong, Chii" userId="0d54b849-6bf7-40ab-9273-2a5a29ff7551" providerId="ADAL" clId="{D468AD0A-1086-4184-B679-423ABF5BB049}" dt="2024-12-06T14:57:56.618" v="1471" actId="22"/>
          <ac:spMkLst>
            <pc:docMk/>
            <pc:sldMk cId="475771120" sldId="2147481814"/>
            <ac:spMk id="7" creationId="{2F0AB2CF-CA6A-457B-A286-F7E715A67943}"/>
          </ac:spMkLst>
        </pc:spChg>
        <pc:spChg chg="add mod">
          <ac:chgData name="Fong, Chii" userId="0d54b849-6bf7-40ab-9273-2a5a29ff7551" providerId="ADAL" clId="{D468AD0A-1086-4184-B679-423ABF5BB049}" dt="2024-12-06T15:22:11.124" v="1841"/>
          <ac:spMkLst>
            <pc:docMk/>
            <pc:sldMk cId="475771120" sldId="2147481814"/>
            <ac:spMk id="10" creationId="{98DD7C28-8347-4154-9888-C8F72EE7828A}"/>
          </ac:spMkLst>
        </pc:spChg>
        <pc:spChg chg="add mod">
          <ac:chgData name="Fong, Chii" userId="0d54b849-6bf7-40ab-9273-2a5a29ff7551" providerId="ADAL" clId="{D468AD0A-1086-4184-B679-423ABF5BB049}" dt="2024-12-06T15:19:35.532" v="1754" actId="1035"/>
          <ac:spMkLst>
            <pc:docMk/>
            <pc:sldMk cId="475771120" sldId="2147481814"/>
            <ac:spMk id="11" creationId="{6FEAD7CF-C098-441E-97AF-655028D1356C}"/>
          </ac:spMkLst>
        </pc:spChg>
        <pc:spChg chg="add mod">
          <ac:chgData name="Fong, Chii" userId="0d54b849-6bf7-40ab-9273-2a5a29ff7551" providerId="ADAL" clId="{D468AD0A-1086-4184-B679-423ABF5BB049}" dt="2024-12-06T15:21:25.423" v="1831" actId="1038"/>
          <ac:spMkLst>
            <pc:docMk/>
            <pc:sldMk cId="475771120" sldId="2147481814"/>
            <ac:spMk id="12" creationId="{76190EFD-D8CC-4D40-8631-6C49D92D9ABC}"/>
          </ac:spMkLst>
        </pc:spChg>
        <pc:spChg chg="add mod">
          <ac:chgData name="Fong, Chii" userId="0d54b849-6bf7-40ab-9273-2a5a29ff7551" providerId="ADAL" clId="{D468AD0A-1086-4184-B679-423ABF5BB049}" dt="2024-12-06T15:21:02.258" v="1804" actId="1038"/>
          <ac:spMkLst>
            <pc:docMk/>
            <pc:sldMk cId="475771120" sldId="2147481814"/>
            <ac:spMk id="13" creationId="{8E480F85-205E-407E-9ACD-5D5E83FB133A}"/>
          </ac:spMkLst>
        </pc:spChg>
        <pc:picChg chg="add mod">
          <ac:chgData name="Fong, Chii" userId="0d54b849-6bf7-40ab-9273-2a5a29ff7551" providerId="ADAL" clId="{D468AD0A-1086-4184-B679-423ABF5BB049}" dt="2024-12-06T15:21:25.423" v="1831" actId="1038"/>
          <ac:picMkLst>
            <pc:docMk/>
            <pc:sldMk cId="475771120" sldId="2147481814"/>
            <ac:picMk id="8" creationId="{711F7868-2438-40B9-958D-8021DD4EFC0D}"/>
          </ac:picMkLst>
        </pc:picChg>
        <pc:picChg chg="add mod modCrop">
          <ac:chgData name="Fong, Chii" userId="0d54b849-6bf7-40ab-9273-2a5a29ff7551" providerId="ADAL" clId="{D468AD0A-1086-4184-B679-423ABF5BB049}" dt="2024-12-06T15:21:02.258" v="1804" actId="1038"/>
          <ac:picMkLst>
            <pc:docMk/>
            <pc:sldMk cId="475771120" sldId="2147481814"/>
            <ac:picMk id="9" creationId="{810227CF-9C6B-4739-ACC3-A98490B7F94E}"/>
          </ac:picMkLst>
        </pc:picChg>
      </pc:sldChg>
      <pc:sldChg chg="addSp delSp modSp add mod modClrScheme chgLayout">
        <pc:chgData name="Fong, Chii" userId="0d54b849-6bf7-40ab-9273-2a5a29ff7551" providerId="ADAL" clId="{D468AD0A-1086-4184-B679-423ABF5BB049}" dt="2024-12-06T15:36:53.977" v="2008" actId="20577"/>
        <pc:sldMkLst>
          <pc:docMk/>
          <pc:sldMk cId="3498873665" sldId="2147481815"/>
        </pc:sldMkLst>
        <pc:spChg chg="del mod ord">
          <ac:chgData name="Fong, Chii" userId="0d54b849-6bf7-40ab-9273-2a5a29ff7551" providerId="ADAL" clId="{D468AD0A-1086-4184-B679-423ABF5BB049}" dt="2024-12-06T15:27:18.988" v="1853" actId="700"/>
          <ac:spMkLst>
            <pc:docMk/>
            <pc:sldMk cId="3498873665" sldId="2147481815"/>
            <ac:spMk id="2" creationId="{A5BB959B-F859-4727-9AB0-5F37E1BE63B5}"/>
          </ac:spMkLst>
        </pc:spChg>
        <pc:spChg chg="del mod ord">
          <ac:chgData name="Fong, Chii" userId="0d54b849-6bf7-40ab-9273-2a5a29ff7551" providerId="ADAL" clId="{D468AD0A-1086-4184-B679-423ABF5BB049}" dt="2024-12-06T15:27:18.988" v="1853" actId="700"/>
          <ac:spMkLst>
            <pc:docMk/>
            <pc:sldMk cId="3498873665" sldId="2147481815"/>
            <ac:spMk id="3" creationId="{81FEA966-8CCC-413C-BF2A-6B52F7EC72DC}"/>
          </ac:spMkLst>
        </pc:spChg>
        <pc:spChg chg="add mod ord">
          <ac:chgData name="Fong, Chii" userId="0d54b849-6bf7-40ab-9273-2a5a29ff7551" providerId="ADAL" clId="{D468AD0A-1086-4184-B679-423ABF5BB049}" dt="2024-12-06T15:27:23.863" v="1854"/>
          <ac:spMkLst>
            <pc:docMk/>
            <pc:sldMk cId="3498873665" sldId="2147481815"/>
            <ac:spMk id="4" creationId="{A75FA485-09BB-4442-A98A-7536F929361B}"/>
          </ac:spMkLst>
        </pc:spChg>
        <pc:spChg chg="add mod ord">
          <ac:chgData name="Fong, Chii" userId="0d54b849-6bf7-40ab-9273-2a5a29ff7551" providerId="ADAL" clId="{D468AD0A-1086-4184-B679-423ABF5BB049}" dt="2024-12-06T15:36:53.977" v="2008" actId="20577"/>
          <ac:spMkLst>
            <pc:docMk/>
            <pc:sldMk cId="3498873665" sldId="2147481815"/>
            <ac:spMk id="5" creationId="{6EAA8653-76F0-48E5-BF2F-E67E10277D39}"/>
          </ac:spMkLst>
        </pc:spChg>
        <pc:spChg chg="add mod ord">
          <ac:chgData name="Fong, Chii" userId="0d54b849-6bf7-40ab-9273-2a5a29ff7551" providerId="ADAL" clId="{D468AD0A-1086-4184-B679-423ABF5BB049}" dt="2024-12-06T15:33:53.606" v="1943" actId="14100"/>
          <ac:spMkLst>
            <pc:docMk/>
            <pc:sldMk cId="3498873665" sldId="2147481815"/>
            <ac:spMk id="6" creationId="{C6767BDB-5EFA-4F23-9E36-2B4AE4239114}"/>
          </ac:spMkLst>
        </pc:spChg>
        <pc:spChg chg="add mod">
          <ac:chgData name="Fong, Chii" userId="0d54b849-6bf7-40ab-9273-2a5a29ff7551" providerId="ADAL" clId="{D468AD0A-1086-4184-B679-423ABF5BB049}" dt="2024-12-06T15:36:01.410" v="2001" actId="1036"/>
          <ac:spMkLst>
            <pc:docMk/>
            <pc:sldMk cId="3498873665" sldId="2147481815"/>
            <ac:spMk id="8" creationId="{40B7B72C-DB8A-4A30-A818-13FCEF6DC469}"/>
          </ac:spMkLst>
        </pc:spChg>
        <pc:spChg chg="add mod ord">
          <ac:chgData name="Fong, Chii" userId="0d54b849-6bf7-40ab-9273-2a5a29ff7551" providerId="ADAL" clId="{D468AD0A-1086-4184-B679-423ABF5BB049}" dt="2024-12-06T15:36:13.973" v="2006" actId="1036"/>
          <ac:spMkLst>
            <pc:docMk/>
            <pc:sldMk cId="3498873665" sldId="2147481815"/>
            <ac:spMk id="9" creationId="{295010FB-3636-4A97-BC82-CCA25142D3D6}"/>
          </ac:spMkLst>
        </pc:spChg>
        <pc:spChg chg="add mod">
          <ac:chgData name="Fong, Chii" userId="0d54b849-6bf7-40ab-9273-2a5a29ff7551" providerId="ADAL" clId="{D468AD0A-1086-4184-B679-423ABF5BB049}" dt="2024-12-06T15:36:01.410" v="2001" actId="1036"/>
          <ac:spMkLst>
            <pc:docMk/>
            <pc:sldMk cId="3498873665" sldId="2147481815"/>
            <ac:spMk id="12" creationId="{B2A15DCA-92A5-45F3-8432-900695E54374}"/>
          </ac:spMkLst>
        </pc:spChg>
        <pc:picChg chg="add del mod">
          <ac:chgData name="Fong, Chii" userId="0d54b849-6bf7-40ab-9273-2a5a29ff7551" providerId="ADAL" clId="{D468AD0A-1086-4184-B679-423ABF5BB049}" dt="2024-12-06T15:30:53.717" v="1888" actId="478"/>
          <ac:picMkLst>
            <pc:docMk/>
            <pc:sldMk cId="3498873665" sldId="2147481815"/>
            <ac:picMk id="7" creationId="{D25D01F0-D82C-4863-AD78-3DCC83A44790}"/>
          </ac:picMkLst>
        </pc:picChg>
        <pc:picChg chg="add mod">
          <ac:chgData name="Fong, Chii" userId="0d54b849-6bf7-40ab-9273-2a5a29ff7551" providerId="ADAL" clId="{D468AD0A-1086-4184-B679-423ABF5BB049}" dt="2024-12-06T15:36:01.410" v="2001" actId="1036"/>
          <ac:picMkLst>
            <pc:docMk/>
            <pc:sldMk cId="3498873665" sldId="2147481815"/>
            <ac:picMk id="11" creationId="{640D4C1E-1CD0-4920-8E70-3BB5E862D26F}"/>
          </ac:picMkLst>
        </pc:picChg>
      </pc:sldChg>
      <pc:sldChg chg="add del">
        <pc:chgData name="Fong, Chii" userId="0d54b849-6bf7-40ab-9273-2a5a29ff7551" providerId="ADAL" clId="{D468AD0A-1086-4184-B679-423ABF5BB049}" dt="2024-12-08T17:09:08.082" v="3816" actId="47"/>
        <pc:sldMkLst>
          <pc:docMk/>
          <pc:sldMk cId="1408781013" sldId="2147481816"/>
        </pc:sldMkLst>
      </pc:sldChg>
      <pc:sldChg chg="add del">
        <pc:chgData name="Fong, Chii" userId="0d54b849-6bf7-40ab-9273-2a5a29ff7551" providerId="ADAL" clId="{D468AD0A-1086-4184-B679-423ABF5BB049}" dt="2024-12-08T16:52:26.197" v="3600" actId="47"/>
        <pc:sldMkLst>
          <pc:docMk/>
          <pc:sldMk cId="1796400721" sldId="2147481817"/>
        </pc:sldMkLst>
      </pc:sldChg>
      <pc:sldChg chg="addSp modSp add mod">
        <pc:chgData name="Fong, Chii" userId="0d54b849-6bf7-40ab-9273-2a5a29ff7551" providerId="ADAL" clId="{D468AD0A-1086-4184-B679-423ABF5BB049}" dt="2024-12-08T16:10:14.475" v="3105" actId="1037"/>
        <pc:sldMkLst>
          <pc:docMk/>
          <pc:sldMk cId="1001716087" sldId="2147481818"/>
        </pc:sldMkLst>
        <pc:spChg chg="mod">
          <ac:chgData name="Fong, Chii" userId="0d54b849-6bf7-40ab-9273-2a5a29ff7551" providerId="ADAL" clId="{D468AD0A-1086-4184-B679-423ABF5BB049}" dt="2024-12-08T15:51:48.701" v="2818" actId="404"/>
          <ac:spMkLst>
            <pc:docMk/>
            <pc:sldMk cId="1001716087" sldId="2147481818"/>
            <ac:spMk id="2" creationId="{A5BB959B-F859-4727-9AB0-5F37E1BE63B5}"/>
          </ac:spMkLst>
        </pc:spChg>
        <pc:spChg chg="mod">
          <ac:chgData name="Fong, Chii" userId="0d54b849-6bf7-40ab-9273-2a5a29ff7551" providerId="ADAL" clId="{D468AD0A-1086-4184-B679-423ABF5BB049}" dt="2024-12-08T15:52:23.325" v="2821" actId="20577"/>
          <ac:spMkLst>
            <pc:docMk/>
            <pc:sldMk cId="1001716087" sldId="2147481818"/>
            <ac:spMk id="3" creationId="{81FEA966-8CCC-413C-BF2A-6B52F7EC72DC}"/>
          </ac:spMkLst>
        </pc:spChg>
        <pc:picChg chg="add mod modCrop">
          <ac:chgData name="Fong, Chii" userId="0d54b849-6bf7-40ab-9273-2a5a29ff7551" providerId="ADAL" clId="{D468AD0A-1086-4184-B679-423ABF5BB049}" dt="2024-12-08T16:10:14.475" v="3105" actId="1037"/>
          <ac:picMkLst>
            <pc:docMk/>
            <pc:sldMk cId="1001716087" sldId="2147481818"/>
            <ac:picMk id="4" creationId="{B8D50944-76C7-4E0E-99F1-6F6C58E57E7A}"/>
          </ac:picMkLst>
        </pc:picChg>
        <pc:picChg chg="add mod">
          <ac:chgData name="Fong, Chii" userId="0d54b849-6bf7-40ab-9273-2a5a29ff7551" providerId="ADAL" clId="{D468AD0A-1086-4184-B679-423ABF5BB049}" dt="2024-12-08T16:10:14.475" v="3105" actId="1037"/>
          <ac:picMkLst>
            <pc:docMk/>
            <pc:sldMk cId="1001716087" sldId="2147481818"/>
            <ac:picMk id="5" creationId="{2AF904ED-3639-4ED8-99BE-61BE0009E9AB}"/>
          </ac:picMkLst>
        </pc:picChg>
      </pc:sldChg>
      <pc:sldChg chg="addSp delSp modSp add mod modClrScheme chgLayout">
        <pc:chgData name="Fong, Chii" userId="0d54b849-6bf7-40ab-9273-2a5a29ff7551" providerId="ADAL" clId="{D468AD0A-1086-4184-B679-423ABF5BB049}" dt="2024-12-08T17:37:55.479" v="3985" actId="20577"/>
        <pc:sldMkLst>
          <pc:docMk/>
          <pc:sldMk cId="469752185" sldId="2147481819"/>
        </pc:sldMkLst>
        <pc:spChg chg="mod ord">
          <ac:chgData name="Fong, Chii" userId="0d54b849-6bf7-40ab-9273-2a5a29ff7551" providerId="ADAL" clId="{D468AD0A-1086-4184-B679-423ABF5BB049}" dt="2024-12-08T16:27:43.771" v="3275" actId="700"/>
          <ac:spMkLst>
            <pc:docMk/>
            <pc:sldMk cId="469752185" sldId="2147481819"/>
            <ac:spMk id="2" creationId="{A5BB959B-F859-4727-9AB0-5F37E1BE63B5}"/>
          </ac:spMkLst>
        </pc:spChg>
        <pc:spChg chg="del mod ord">
          <ac:chgData name="Fong, Chii" userId="0d54b849-6bf7-40ab-9273-2a5a29ff7551" providerId="ADAL" clId="{D468AD0A-1086-4184-B679-423ABF5BB049}" dt="2024-12-08T16:27:43.771" v="3275" actId="700"/>
          <ac:spMkLst>
            <pc:docMk/>
            <pc:sldMk cId="469752185" sldId="2147481819"/>
            <ac:spMk id="3" creationId="{81FEA966-8CCC-413C-BF2A-6B52F7EC72DC}"/>
          </ac:spMkLst>
        </pc:spChg>
        <pc:spChg chg="add mod ord">
          <ac:chgData name="Fong, Chii" userId="0d54b849-6bf7-40ab-9273-2a5a29ff7551" providerId="ADAL" clId="{D468AD0A-1086-4184-B679-423ABF5BB049}" dt="2024-12-08T17:37:55.479" v="3985" actId="20577"/>
          <ac:spMkLst>
            <pc:docMk/>
            <pc:sldMk cId="469752185" sldId="2147481819"/>
            <ac:spMk id="4" creationId="{6C14546E-827B-4A12-8CE8-7604FB7626C0}"/>
          </ac:spMkLst>
        </pc:spChg>
        <pc:spChg chg="add mod ord">
          <ac:chgData name="Fong, Chii" userId="0d54b849-6bf7-40ab-9273-2a5a29ff7551" providerId="ADAL" clId="{D468AD0A-1086-4184-B679-423ABF5BB049}" dt="2024-12-08T16:35:15.364" v="3353" actId="14100"/>
          <ac:spMkLst>
            <pc:docMk/>
            <pc:sldMk cId="469752185" sldId="2147481819"/>
            <ac:spMk id="5" creationId="{FFCA58C7-92C8-4F01-8FAD-74403DDD423C}"/>
          </ac:spMkLst>
        </pc:spChg>
        <pc:spChg chg="add mod">
          <ac:chgData name="Fong, Chii" userId="0d54b849-6bf7-40ab-9273-2a5a29ff7551" providerId="ADAL" clId="{D468AD0A-1086-4184-B679-423ABF5BB049}" dt="2024-12-08T17:04:48.672" v="3680" actId="207"/>
          <ac:spMkLst>
            <pc:docMk/>
            <pc:sldMk cId="469752185" sldId="2147481819"/>
            <ac:spMk id="8" creationId="{6705E54E-C684-46A2-8D75-8483BFB09F32}"/>
          </ac:spMkLst>
        </pc:spChg>
        <pc:picChg chg="add mod">
          <ac:chgData name="Fong, Chii" userId="0d54b849-6bf7-40ab-9273-2a5a29ff7551" providerId="ADAL" clId="{D468AD0A-1086-4184-B679-423ABF5BB049}" dt="2024-12-08T16:35:58.493" v="3432" actId="1037"/>
          <ac:picMkLst>
            <pc:docMk/>
            <pc:sldMk cId="469752185" sldId="2147481819"/>
            <ac:picMk id="7" creationId="{960E9ECF-6841-4228-BEBB-902771FA752C}"/>
          </ac:picMkLst>
        </pc:picChg>
      </pc:sldChg>
      <pc:sldChg chg="addSp modSp add mod addCm delCm modCm">
        <pc:chgData name="Fong, Chii" userId="0d54b849-6bf7-40ab-9273-2a5a29ff7551" providerId="ADAL" clId="{D468AD0A-1086-4184-B679-423ABF5BB049}" dt="2024-12-08T17:40:52.027" v="3992" actId="1592"/>
        <pc:sldMkLst>
          <pc:docMk/>
          <pc:sldMk cId="499707789" sldId="2147481820"/>
        </pc:sldMkLst>
        <pc:spChg chg="mod">
          <ac:chgData name="Fong, Chii" userId="0d54b849-6bf7-40ab-9273-2a5a29ff7551" providerId="ADAL" clId="{D468AD0A-1086-4184-B679-423ABF5BB049}" dt="2024-12-08T16:58:37.761" v="3635" actId="20577"/>
          <ac:spMkLst>
            <pc:docMk/>
            <pc:sldMk cId="499707789" sldId="2147481820"/>
            <ac:spMk id="2" creationId="{A5BB959B-F859-4727-9AB0-5F37E1BE63B5}"/>
          </ac:spMkLst>
        </pc:spChg>
        <pc:spChg chg="mod">
          <ac:chgData name="Fong, Chii" userId="0d54b849-6bf7-40ab-9273-2a5a29ff7551" providerId="ADAL" clId="{D468AD0A-1086-4184-B679-423ABF5BB049}" dt="2024-12-08T17:40:37.486" v="3989" actId="20577"/>
          <ac:spMkLst>
            <pc:docMk/>
            <pc:sldMk cId="499707789" sldId="2147481820"/>
            <ac:spMk id="3" creationId="{81FEA966-8CCC-413C-BF2A-6B52F7EC72DC}"/>
          </ac:spMkLst>
        </pc:spChg>
        <pc:spChg chg="add mod">
          <ac:chgData name="Fong, Chii" userId="0d54b849-6bf7-40ab-9273-2a5a29ff7551" providerId="ADAL" clId="{D468AD0A-1086-4184-B679-423ABF5BB049}" dt="2024-12-08T17:08:26.431" v="3810" actId="14100"/>
          <ac:spMkLst>
            <pc:docMk/>
            <pc:sldMk cId="499707789" sldId="2147481820"/>
            <ac:spMk id="6" creationId="{A948A463-7904-4A6B-BB43-CAD50A6E7761}"/>
          </ac:spMkLst>
        </pc:spChg>
        <pc:spChg chg="add mod">
          <ac:chgData name="Fong, Chii" userId="0d54b849-6bf7-40ab-9273-2a5a29ff7551" providerId="ADAL" clId="{D468AD0A-1086-4184-B679-423ABF5BB049}" dt="2024-12-08T17:06:33.026" v="3802" actId="20577"/>
          <ac:spMkLst>
            <pc:docMk/>
            <pc:sldMk cId="499707789" sldId="2147481820"/>
            <ac:spMk id="9" creationId="{647E0865-6086-49D5-AA1C-AFAB0AEF5585}"/>
          </ac:spMkLst>
        </pc:spChg>
        <pc:picChg chg="add mod">
          <ac:chgData name="Fong, Chii" userId="0d54b849-6bf7-40ab-9273-2a5a29ff7551" providerId="ADAL" clId="{D468AD0A-1086-4184-B679-423ABF5BB049}" dt="2024-12-08T17:08:27.642" v="3811" actId="1076"/>
          <ac:picMkLst>
            <pc:docMk/>
            <pc:sldMk cId="499707789" sldId="2147481820"/>
            <ac:picMk id="5" creationId="{8CE4F834-5F74-46AF-B0C0-D85524248A6F}"/>
          </ac:picMkLst>
        </pc:picChg>
        <pc:picChg chg="add mod">
          <ac:chgData name="Fong, Chii" userId="0d54b849-6bf7-40ab-9273-2a5a29ff7551" providerId="ADAL" clId="{D468AD0A-1086-4184-B679-423ABF5BB049}" dt="2024-12-08T17:05:49.313" v="3793" actId="1035"/>
          <ac:picMkLst>
            <pc:docMk/>
            <pc:sldMk cId="499707789" sldId="2147481820"/>
            <ac:picMk id="8" creationId="{99CDE97A-FEF7-4BBE-9AFD-274EB51314FD}"/>
          </ac:picMkLst>
        </pc:picChg>
      </pc:sldChg>
      <pc:sldChg chg="addSp delSp modSp add mod">
        <pc:chgData name="Fong, Chii" userId="0d54b849-6bf7-40ab-9273-2a5a29ff7551" providerId="ADAL" clId="{D468AD0A-1086-4184-B679-423ABF5BB049}" dt="2024-12-08T16:42:43.642" v="3477" actId="1037"/>
        <pc:sldMkLst>
          <pc:docMk/>
          <pc:sldMk cId="3015536913" sldId="2147481821"/>
        </pc:sldMkLst>
        <pc:spChg chg="mod">
          <ac:chgData name="Fong, Chii" userId="0d54b849-6bf7-40ab-9273-2a5a29ff7551" providerId="ADAL" clId="{D468AD0A-1086-4184-B679-423ABF5BB049}" dt="2024-12-08T16:39:36.357" v="3435" actId="20577"/>
          <ac:spMkLst>
            <pc:docMk/>
            <pc:sldMk cId="3015536913" sldId="2147481821"/>
            <ac:spMk id="4" creationId="{A8F8567B-132C-4E03-A7D2-911190FDD2D3}"/>
          </ac:spMkLst>
        </pc:spChg>
        <pc:spChg chg="mod">
          <ac:chgData name="Fong, Chii" userId="0d54b849-6bf7-40ab-9273-2a5a29ff7551" providerId="ADAL" clId="{D468AD0A-1086-4184-B679-423ABF5BB049}" dt="2024-12-08T16:42:33.208" v="3469" actId="14100"/>
          <ac:spMkLst>
            <pc:docMk/>
            <pc:sldMk cId="3015536913" sldId="2147481821"/>
            <ac:spMk id="5" creationId="{4046F302-2D74-4CB9-9F93-B6BAC1F63C5B}"/>
          </ac:spMkLst>
        </pc:spChg>
        <pc:spChg chg="mod">
          <ac:chgData name="Fong, Chii" userId="0d54b849-6bf7-40ab-9273-2a5a29ff7551" providerId="ADAL" clId="{D468AD0A-1086-4184-B679-423ABF5BB049}" dt="2024-12-08T16:42:38.634" v="3470" actId="14100"/>
          <ac:spMkLst>
            <pc:docMk/>
            <pc:sldMk cId="3015536913" sldId="2147481821"/>
            <ac:spMk id="6" creationId="{3ACA30C2-75D2-4A2B-BE25-395CD2E7ECF0}"/>
          </ac:spMkLst>
        </pc:spChg>
        <pc:picChg chg="add mod">
          <ac:chgData name="Fong, Chii" userId="0d54b849-6bf7-40ab-9273-2a5a29ff7551" providerId="ADAL" clId="{D468AD0A-1086-4184-B679-423ABF5BB049}" dt="2024-12-08T16:42:43.642" v="3477" actId="1037"/>
          <ac:picMkLst>
            <pc:docMk/>
            <pc:sldMk cId="3015536913" sldId="2147481821"/>
            <ac:picMk id="3" creationId="{37BCAD42-E135-4231-A895-30CCE84BF2B2}"/>
          </ac:picMkLst>
        </pc:picChg>
        <pc:picChg chg="del">
          <ac:chgData name="Fong, Chii" userId="0d54b849-6bf7-40ab-9273-2a5a29ff7551" providerId="ADAL" clId="{D468AD0A-1086-4184-B679-423ABF5BB049}" dt="2024-12-08T16:41:06.110" v="3442" actId="478"/>
          <ac:picMkLst>
            <pc:docMk/>
            <pc:sldMk cId="3015536913" sldId="2147481821"/>
            <ac:picMk id="8" creationId="{95CA1F84-E666-4CCD-8D82-168FB07F9F56}"/>
          </ac:picMkLst>
        </pc:picChg>
      </pc:sldChg>
      <pc:sldChg chg="addSp delSp modSp add mod addCm modCm">
        <pc:chgData name="Fong, Chii" userId="0d54b849-6bf7-40ab-9273-2a5a29ff7551" providerId="ADAL" clId="{D468AD0A-1086-4184-B679-423ABF5BB049}" dt="2024-12-08T18:54:43.775" v="4652"/>
        <pc:sldMkLst>
          <pc:docMk/>
          <pc:sldMk cId="1208447340" sldId="2147481822"/>
        </pc:sldMkLst>
        <pc:spChg chg="add del mod">
          <ac:chgData name="Fong, Chii" userId="0d54b849-6bf7-40ab-9273-2a5a29ff7551" providerId="ADAL" clId="{D468AD0A-1086-4184-B679-423ABF5BB049}" dt="2024-12-08T18:12:55.108" v="4085" actId="11529"/>
          <ac:spMkLst>
            <pc:docMk/>
            <pc:sldMk cId="1208447340" sldId="2147481822"/>
            <ac:spMk id="2" creationId="{43879A48-7D24-4050-ADEA-00F0DC19C755}"/>
          </ac:spMkLst>
        </pc:spChg>
        <pc:spChg chg="mod">
          <ac:chgData name="Fong, Chii" userId="0d54b849-6bf7-40ab-9273-2a5a29ff7551" providerId="ADAL" clId="{D468AD0A-1086-4184-B679-423ABF5BB049}" dt="2024-12-08T16:44:32.735" v="3482" actId="20577"/>
          <ac:spMkLst>
            <pc:docMk/>
            <pc:sldMk cId="1208447340" sldId="2147481822"/>
            <ac:spMk id="4" creationId="{A8F8567B-132C-4E03-A7D2-911190FDD2D3}"/>
          </ac:spMkLst>
        </pc:spChg>
        <pc:spChg chg="mod">
          <ac:chgData name="Fong, Chii" userId="0d54b849-6bf7-40ab-9273-2a5a29ff7551" providerId="ADAL" clId="{D468AD0A-1086-4184-B679-423ABF5BB049}" dt="2024-12-08T16:49:54.363" v="3596" actId="14100"/>
          <ac:spMkLst>
            <pc:docMk/>
            <pc:sldMk cId="1208447340" sldId="2147481822"/>
            <ac:spMk id="5" creationId="{4046F302-2D74-4CB9-9F93-B6BAC1F63C5B}"/>
          </ac:spMkLst>
        </pc:spChg>
        <pc:spChg chg="mod">
          <ac:chgData name="Fong, Chii" userId="0d54b849-6bf7-40ab-9273-2a5a29ff7551" providerId="ADAL" clId="{D468AD0A-1086-4184-B679-423ABF5BB049}" dt="2024-12-08T18:48:16.870" v="4650" actId="20577"/>
          <ac:spMkLst>
            <pc:docMk/>
            <pc:sldMk cId="1208447340" sldId="2147481822"/>
            <ac:spMk id="6" creationId="{3ACA30C2-75D2-4A2B-BE25-395CD2E7ECF0}"/>
          </ac:spMkLst>
        </pc:spChg>
        <pc:picChg chg="del">
          <ac:chgData name="Fong, Chii" userId="0d54b849-6bf7-40ab-9273-2a5a29ff7551" providerId="ADAL" clId="{D468AD0A-1086-4184-B679-423ABF5BB049}" dt="2024-12-08T16:48:11.297" v="3557" actId="478"/>
          <ac:picMkLst>
            <pc:docMk/>
            <pc:sldMk cId="1208447340" sldId="2147481822"/>
            <ac:picMk id="3" creationId="{37BCAD42-E135-4231-A895-30CCE84BF2B2}"/>
          </ac:picMkLst>
        </pc:picChg>
        <pc:picChg chg="add mod">
          <ac:chgData name="Fong, Chii" userId="0d54b849-6bf7-40ab-9273-2a5a29ff7551" providerId="ADAL" clId="{D468AD0A-1086-4184-B679-423ABF5BB049}" dt="2024-12-08T16:49:48.578" v="3595" actId="1038"/>
          <ac:picMkLst>
            <pc:docMk/>
            <pc:sldMk cId="1208447340" sldId="2147481822"/>
            <ac:picMk id="7" creationId="{BD79274C-4AC1-4B01-84E1-EA3F2B98108B}"/>
          </ac:picMkLst>
        </pc:picChg>
      </pc:sldChg>
    </pc:docChg>
  </pc:docChgLst>
  <pc:docChgLst>
    <pc:chgData name="Kelly, Je-Anne" userId="8e2e6f93-7dcf-4022-8ef5-757eb5671149" providerId="ADAL" clId="{76D4AC6F-98D7-4313-AAE2-B24BD0DA485C}"/>
    <pc:docChg chg="undo custSel modSld">
      <pc:chgData name="Kelly, Je-Anne" userId="8e2e6f93-7dcf-4022-8ef5-757eb5671149" providerId="ADAL" clId="{76D4AC6F-98D7-4313-AAE2-B24BD0DA485C}" dt="2024-12-12T16:35:01.284" v="549" actId="478"/>
      <pc:docMkLst>
        <pc:docMk/>
      </pc:docMkLst>
      <pc:sldChg chg="modSp mod">
        <pc:chgData name="Kelly, Je-Anne" userId="8e2e6f93-7dcf-4022-8ef5-757eb5671149" providerId="ADAL" clId="{76D4AC6F-98D7-4313-AAE2-B24BD0DA485C}" dt="2024-12-12T12:06:26.732" v="2" actId="14100"/>
        <pc:sldMkLst>
          <pc:docMk/>
          <pc:sldMk cId="794930108" sldId="256"/>
        </pc:sldMkLst>
        <pc:spChg chg="mod">
          <ac:chgData name="Kelly, Je-Anne" userId="8e2e6f93-7dcf-4022-8ef5-757eb5671149" providerId="ADAL" clId="{76D4AC6F-98D7-4313-AAE2-B24BD0DA485C}" dt="2024-12-12T12:06:26.732" v="2" actId="14100"/>
          <ac:spMkLst>
            <pc:docMk/>
            <pc:sldMk cId="794930108" sldId="256"/>
            <ac:spMk id="2" creationId="{E79808EE-A6F8-4194-BDEF-E8C47182AD05}"/>
          </ac:spMkLst>
        </pc:spChg>
      </pc:sldChg>
      <pc:sldChg chg="addSp modSp mod">
        <pc:chgData name="Kelly, Je-Anne" userId="8e2e6f93-7dcf-4022-8ef5-757eb5671149" providerId="ADAL" clId="{76D4AC6F-98D7-4313-AAE2-B24BD0DA485C}" dt="2024-12-12T12:20:55.239" v="259" actId="12788"/>
        <pc:sldMkLst>
          <pc:docMk/>
          <pc:sldMk cId="488947365" sldId="453"/>
        </pc:sldMkLst>
        <pc:spChg chg="mod">
          <ac:chgData name="Kelly, Je-Anne" userId="8e2e6f93-7dcf-4022-8ef5-757eb5671149" providerId="ADAL" clId="{76D4AC6F-98D7-4313-AAE2-B24BD0DA485C}" dt="2024-12-12T12:20:55.239" v="259" actId="12788"/>
          <ac:spMkLst>
            <pc:docMk/>
            <pc:sldMk cId="488947365" sldId="453"/>
            <ac:spMk id="8" creationId="{61867925-FE69-4BAC-8039-7C4775987555}"/>
          </ac:spMkLst>
        </pc:spChg>
        <pc:graphicFrameChg chg="add mod modGraphic">
          <ac:chgData name="Kelly, Je-Anne" userId="8e2e6f93-7dcf-4022-8ef5-757eb5671149" providerId="ADAL" clId="{76D4AC6F-98D7-4313-AAE2-B24BD0DA485C}" dt="2024-12-12T12:20:37.712" v="255" actId="1076"/>
          <ac:graphicFrameMkLst>
            <pc:docMk/>
            <pc:sldMk cId="488947365" sldId="453"/>
            <ac:graphicFrameMk id="3" creationId="{94163DEC-8B0C-E1E3-A717-ED36CD840BCA}"/>
          </ac:graphicFrameMkLst>
        </pc:graphicFrameChg>
        <pc:picChg chg="mod">
          <ac:chgData name="Kelly, Je-Anne" userId="8e2e6f93-7dcf-4022-8ef5-757eb5671149" providerId="ADAL" clId="{76D4AC6F-98D7-4313-AAE2-B24BD0DA485C}" dt="2024-12-12T12:18:46.304" v="223" actId="1076"/>
          <ac:picMkLst>
            <pc:docMk/>
            <pc:sldMk cId="488947365" sldId="453"/>
            <ac:picMk id="7" creationId="{4F5C6178-9BC6-4204-8CD5-9FDCD501B52F}"/>
          </ac:picMkLst>
        </pc:picChg>
      </pc:sldChg>
      <pc:sldChg chg="modSp mod">
        <pc:chgData name="Kelly, Je-Anne" userId="8e2e6f93-7dcf-4022-8ef5-757eb5671149" providerId="ADAL" clId="{76D4AC6F-98D7-4313-AAE2-B24BD0DA485C}" dt="2024-12-12T12:32:48.416" v="400" actId="207"/>
        <pc:sldMkLst>
          <pc:docMk/>
          <pc:sldMk cId="2259419311" sldId="2147470639"/>
        </pc:sldMkLst>
        <pc:spChg chg="mod">
          <ac:chgData name="Kelly, Je-Anne" userId="8e2e6f93-7dcf-4022-8ef5-757eb5671149" providerId="ADAL" clId="{76D4AC6F-98D7-4313-AAE2-B24BD0DA485C}" dt="2024-12-12T12:32:48.416" v="400" actId="207"/>
          <ac:spMkLst>
            <pc:docMk/>
            <pc:sldMk cId="2259419311" sldId="2147470639"/>
            <ac:spMk id="8" creationId="{00000000-0000-0000-0000-000000000000}"/>
          </ac:spMkLst>
        </pc:spChg>
      </pc:sldChg>
      <pc:sldChg chg="modSp mod">
        <pc:chgData name="Kelly, Je-Anne" userId="8e2e6f93-7dcf-4022-8ef5-757eb5671149" providerId="ADAL" clId="{76D4AC6F-98D7-4313-AAE2-B24BD0DA485C}" dt="2024-12-12T12:08:47.974" v="12" actId="18131"/>
        <pc:sldMkLst>
          <pc:docMk/>
          <pc:sldMk cId="1998258271" sldId="2147473352"/>
        </pc:sldMkLst>
        <pc:picChg chg="mod modCrop">
          <ac:chgData name="Kelly, Je-Anne" userId="8e2e6f93-7dcf-4022-8ef5-757eb5671149" providerId="ADAL" clId="{76D4AC6F-98D7-4313-AAE2-B24BD0DA485C}" dt="2024-12-12T12:08:47.974" v="12" actId="18131"/>
          <ac:picMkLst>
            <pc:docMk/>
            <pc:sldMk cId="1998258271" sldId="2147473352"/>
            <ac:picMk id="25" creationId="{0CD63038-C83E-4300-B38F-64A6477AC8D2}"/>
          </ac:picMkLst>
        </pc:picChg>
      </pc:sldChg>
      <pc:sldChg chg="addSp modSp mod modCm">
        <pc:chgData name="Kelly, Je-Anne" userId="8e2e6f93-7dcf-4022-8ef5-757eb5671149" providerId="ADAL" clId="{76D4AC6F-98D7-4313-AAE2-B24BD0DA485C}" dt="2024-12-12T16:05:58.966" v="416"/>
        <pc:sldMkLst>
          <pc:docMk/>
          <pc:sldMk cId="4075617622" sldId="2147479784"/>
        </pc:sldMkLst>
        <pc:spChg chg="add mod">
          <ac:chgData name="Kelly, Je-Anne" userId="8e2e6f93-7dcf-4022-8ef5-757eb5671149" providerId="ADAL" clId="{76D4AC6F-98D7-4313-AAE2-B24BD0DA485C}" dt="2024-12-12T12:09:10.510" v="36" actId="1076"/>
          <ac:spMkLst>
            <pc:docMk/>
            <pc:sldMk cId="4075617622" sldId="2147479784"/>
            <ac:spMk id="3" creationId="{6AA29084-0A85-B0A5-C7B0-759C614377CF}"/>
          </ac:spMkLst>
        </pc:spChg>
      </pc:sldChg>
      <pc:sldChg chg="addSp modSp mod modCm">
        <pc:chgData name="Kelly, Je-Anne" userId="8e2e6f93-7dcf-4022-8ef5-757eb5671149" providerId="ADAL" clId="{76D4AC6F-98D7-4313-AAE2-B24BD0DA485C}" dt="2024-12-12T16:06:02.748" v="417"/>
        <pc:sldMkLst>
          <pc:docMk/>
          <pc:sldMk cId="362900542" sldId="2147479785"/>
        </pc:sldMkLst>
        <pc:spChg chg="add mod">
          <ac:chgData name="Kelly, Je-Anne" userId="8e2e6f93-7dcf-4022-8ef5-757eb5671149" providerId="ADAL" clId="{76D4AC6F-98D7-4313-AAE2-B24BD0DA485C}" dt="2024-12-12T12:11:53.221" v="40" actId="1076"/>
          <ac:spMkLst>
            <pc:docMk/>
            <pc:sldMk cId="362900542" sldId="2147479785"/>
            <ac:spMk id="6" creationId="{A778E0E5-FDA9-21E1-436F-F6E27347D54A}"/>
          </ac:spMkLst>
        </pc:spChg>
      </pc:sldChg>
      <pc:sldChg chg="addSp modSp mod modCm">
        <pc:chgData name="Kelly, Je-Anne" userId="8e2e6f93-7dcf-4022-8ef5-757eb5671149" providerId="ADAL" clId="{76D4AC6F-98D7-4313-AAE2-B24BD0DA485C}" dt="2024-12-12T16:06:12.786" v="418"/>
        <pc:sldMkLst>
          <pc:docMk/>
          <pc:sldMk cId="3895683106" sldId="2147479786"/>
        </pc:sldMkLst>
        <pc:spChg chg="add mod">
          <ac:chgData name="Kelly, Je-Anne" userId="8e2e6f93-7dcf-4022-8ef5-757eb5671149" providerId="ADAL" clId="{76D4AC6F-98D7-4313-AAE2-B24BD0DA485C}" dt="2024-12-12T12:11:48.917" v="39" actId="1076"/>
          <ac:spMkLst>
            <pc:docMk/>
            <pc:sldMk cId="3895683106" sldId="2147479786"/>
            <ac:spMk id="3" creationId="{5BA2F7A7-5122-EB0F-1334-7FBD7E291AE5}"/>
          </ac:spMkLst>
        </pc:spChg>
        <pc:spChg chg="mod">
          <ac:chgData name="Kelly, Je-Anne" userId="8e2e6f93-7dcf-4022-8ef5-757eb5671149" providerId="ADAL" clId="{76D4AC6F-98D7-4313-AAE2-B24BD0DA485C}" dt="2024-12-12T12:13:08.434" v="43" actId="12"/>
          <ac:spMkLst>
            <pc:docMk/>
            <pc:sldMk cId="3895683106" sldId="2147479786"/>
            <ac:spMk id="10" creationId="{4B2BA6D4-54E4-4EA3-BAC5-FD439C8D0BEA}"/>
          </ac:spMkLst>
        </pc:spChg>
      </pc:sldChg>
      <pc:sldChg chg="addSp delSp modSp mod">
        <pc:chgData name="Kelly, Je-Anne" userId="8e2e6f93-7dcf-4022-8ef5-757eb5671149" providerId="ADAL" clId="{76D4AC6F-98D7-4313-AAE2-B24BD0DA485C}" dt="2024-12-12T14:19:12.317" v="415" actId="478"/>
        <pc:sldMkLst>
          <pc:docMk/>
          <pc:sldMk cId="1227038830" sldId="2147479790"/>
        </pc:sldMkLst>
        <pc:spChg chg="add del mod">
          <ac:chgData name="Kelly, Je-Anne" userId="8e2e6f93-7dcf-4022-8ef5-757eb5671149" providerId="ADAL" clId="{76D4AC6F-98D7-4313-AAE2-B24BD0DA485C}" dt="2024-12-12T14:19:12.317" v="415" actId="478"/>
          <ac:spMkLst>
            <pc:docMk/>
            <pc:sldMk cId="1227038830" sldId="2147479790"/>
            <ac:spMk id="4" creationId="{A9AC8565-C7ED-D216-C3D5-4531280BF513}"/>
          </ac:spMkLst>
        </pc:spChg>
        <pc:spChg chg="mod">
          <ac:chgData name="Kelly, Je-Anne" userId="8e2e6f93-7dcf-4022-8ef5-757eb5671149" providerId="ADAL" clId="{76D4AC6F-98D7-4313-AAE2-B24BD0DA485C}" dt="2024-12-12T12:21:15.125" v="266" actId="404"/>
          <ac:spMkLst>
            <pc:docMk/>
            <pc:sldMk cId="1227038830" sldId="2147479790"/>
            <ac:spMk id="6" creationId="{471B69BB-E71C-49B2-9F31-AA86BEEE6388}"/>
          </ac:spMkLst>
        </pc:spChg>
      </pc:sldChg>
      <pc:sldChg chg="addSp modSp mod">
        <pc:chgData name="Kelly, Je-Anne" userId="8e2e6f93-7dcf-4022-8ef5-757eb5671149" providerId="ADAL" clId="{76D4AC6F-98D7-4313-AAE2-B24BD0DA485C}" dt="2024-12-12T12:25:48.555" v="315" actId="12788"/>
        <pc:sldMkLst>
          <pc:docMk/>
          <pc:sldMk cId="3336639453" sldId="2147479791"/>
        </pc:sldMkLst>
        <pc:spChg chg="mod">
          <ac:chgData name="Kelly, Je-Anne" userId="8e2e6f93-7dcf-4022-8ef5-757eb5671149" providerId="ADAL" clId="{76D4AC6F-98D7-4313-AAE2-B24BD0DA485C}" dt="2024-12-12T12:21:38.654" v="268" actId="2711"/>
          <ac:spMkLst>
            <pc:docMk/>
            <pc:sldMk cId="3336639453" sldId="2147479791"/>
            <ac:spMk id="2" creationId="{FFD373C0-2AEE-4476-8973-B7F2192561B4}"/>
          </ac:spMkLst>
        </pc:spChg>
        <pc:spChg chg="mod">
          <ac:chgData name="Kelly, Je-Anne" userId="8e2e6f93-7dcf-4022-8ef5-757eb5671149" providerId="ADAL" clId="{76D4AC6F-98D7-4313-AAE2-B24BD0DA485C}" dt="2024-12-12T12:21:38.654" v="268" actId="2711"/>
          <ac:spMkLst>
            <pc:docMk/>
            <pc:sldMk cId="3336639453" sldId="2147479791"/>
            <ac:spMk id="3" creationId="{2C231332-35CD-4C87-8483-0B30884621C3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4" creationId="{6AEE8115-6660-4AAD-B8A8-FAB689155C63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5" creationId="{DB8662C6-4E3B-4A86-8C3B-010C799EE52A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6" creationId="{0385C391-DF40-4247-B3D8-D53CDF306D24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0" creationId="{1640118B-5164-424C-B921-E5D8410EF5DD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1" creationId="{3A1115C4-3CC1-4A13-B82F-62333C818FDB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2" creationId="{46EFE741-0FED-4A37-A0C0-4CB89DF8FFC9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3" creationId="{6C05C52A-6AA8-4B7A-8B6F-BB705AF31820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4" creationId="{F1DE8F44-3481-457C-935A-B8FD6EAA5EFE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5" creationId="{3A2CA5CE-FF54-4EF7-B136-99094260E20A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19" creationId="{B6CBE8E5-6724-4416-8D0A-449FCC02C851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20" creationId="{F2A6E0B7-6391-4CA0-810C-3B2931506DAA}"/>
          </ac:spMkLst>
        </pc:spChg>
        <pc:spChg chg="mod">
          <ac:chgData name="Kelly, Je-Anne" userId="8e2e6f93-7dcf-4022-8ef5-757eb5671149" providerId="ADAL" clId="{76D4AC6F-98D7-4313-AAE2-B24BD0DA485C}" dt="2024-12-12T12:25:32.749" v="310" actId="403"/>
          <ac:spMkLst>
            <pc:docMk/>
            <pc:sldMk cId="3336639453" sldId="2147479791"/>
            <ac:spMk id="21" creationId="{8BDE426D-2EF3-445C-9074-751FB384CA50}"/>
          </ac:spMkLst>
        </pc:spChg>
        <pc:grpChg chg="mod">
          <ac:chgData name="Kelly, Je-Anne" userId="8e2e6f93-7dcf-4022-8ef5-757eb5671149" providerId="ADAL" clId="{76D4AC6F-98D7-4313-AAE2-B24BD0DA485C}" dt="2024-12-12T12:25:04.771" v="304" actId="164"/>
          <ac:grpSpMkLst>
            <pc:docMk/>
            <pc:sldMk cId="3336639453" sldId="2147479791"/>
            <ac:grpSpMk id="7" creationId="{01A5399E-F54B-4824-8B31-06117CBDBFBB}"/>
          </ac:grpSpMkLst>
        </pc:grpChg>
        <pc:grpChg chg="add mod">
          <ac:chgData name="Kelly, Je-Anne" userId="8e2e6f93-7dcf-4022-8ef5-757eb5671149" providerId="ADAL" clId="{76D4AC6F-98D7-4313-AAE2-B24BD0DA485C}" dt="2024-12-12T12:25:48.555" v="315" actId="12788"/>
          <ac:grpSpMkLst>
            <pc:docMk/>
            <pc:sldMk cId="3336639453" sldId="2147479791"/>
            <ac:grpSpMk id="27" creationId="{48B0C9F2-6669-3742-FD61-19E39E0275A4}"/>
          </ac:grpSpMkLst>
        </pc:grpChg>
        <pc:cxnChg chg="mod">
          <ac:chgData name="Kelly, Je-Anne" userId="8e2e6f93-7dcf-4022-8ef5-757eb5671149" providerId="ADAL" clId="{76D4AC6F-98D7-4313-AAE2-B24BD0DA485C}" dt="2024-12-12T12:23:12.943" v="293" actId="692"/>
          <ac:cxnSpMkLst>
            <pc:docMk/>
            <pc:sldMk cId="3336639453" sldId="2147479791"/>
            <ac:cxnSpMk id="16" creationId="{D107A7A0-28F5-462C-94ED-E72F0B0D2B16}"/>
          </ac:cxnSpMkLst>
        </pc:cxnChg>
        <pc:cxnChg chg="mod">
          <ac:chgData name="Kelly, Je-Anne" userId="8e2e6f93-7dcf-4022-8ef5-757eb5671149" providerId="ADAL" clId="{76D4AC6F-98D7-4313-AAE2-B24BD0DA485C}" dt="2024-12-12T12:24:01.789" v="299" actId="1076"/>
          <ac:cxnSpMkLst>
            <pc:docMk/>
            <pc:sldMk cId="3336639453" sldId="2147479791"/>
            <ac:cxnSpMk id="17" creationId="{1E9C97FB-D1D5-4248-A07D-DDC73EF5EEB2}"/>
          </ac:cxnSpMkLst>
        </pc:cxnChg>
        <pc:cxnChg chg="mod">
          <ac:chgData name="Kelly, Je-Anne" userId="8e2e6f93-7dcf-4022-8ef5-757eb5671149" providerId="ADAL" clId="{76D4AC6F-98D7-4313-AAE2-B24BD0DA485C}" dt="2024-12-12T12:23:37.391" v="297" actId="14100"/>
          <ac:cxnSpMkLst>
            <pc:docMk/>
            <pc:sldMk cId="3336639453" sldId="2147479791"/>
            <ac:cxnSpMk id="18" creationId="{B784F911-D26E-445B-821C-ACC77861D60D}"/>
          </ac:cxnSpMkLst>
        </pc:cxnChg>
      </pc:sldChg>
      <pc:sldChg chg="addSp modSp mod">
        <pc:chgData name="Kelly, Je-Anne" userId="8e2e6f93-7dcf-4022-8ef5-757eb5671149" providerId="ADAL" clId="{76D4AC6F-98D7-4313-AAE2-B24BD0DA485C}" dt="2024-12-12T12:30:25.961" v="381" actId="12788"/>
        <pc:sldMkLst>
          <pc:docMk/>
          <pc:sldMk cId="5384432" sldId="2147479797"/>
        </pc:sldMkLst>
        <pc:spChg chg="mod">
          <ac:chgData name="Kelly, Je-Anne" userId="8e2e6f93-7dcf-4022-8ef5-757eb5671149" providerId="ADAL" clId="{76D4AC6F-98D7-4313-AAE2-B24BD0DA485C}" dt="2024-12-12T12:30:21.330" v="380" actId="2711"/>
          <ac:spMkLst>
            <pc:docMk/>
            <pc:sldMk cId="5384432" sldId="2147479797"/>
            <ac:spMk id="6" creationId="{9D1F1433-C2DE-46EC-A35C-0275497BFCC9}"/>
          </ac:spMkLst>
        </pc:spChg>
        <pc:spChg chg="mod">
          <ac:chgData name="Kelly, Je-Anne" userId="8e2e6f93-7dcf-4022-8ef5-757eb5671149" providerId="ADAL" clId="{76D4AC6F-98D7-4313-AAE2-B24BD0DA485C}" dt="2024-12-12T12:30:21.330" v="380" actId="2711"/>
          <ac:spMkLst>
            <pc:docMk/>
            <pc:sldMk cId="5384432" sldId="2147479797"/>
            <ac:spMk id="7" creationId="{5DB2DEE2-C317-406C-AECE-3A9EF1D2B2D4}"/>
          </ac:spMkLst>
        </pc:spChg>
        <pc:spChg chg="mod">
          <ac:chgData name="Kelly, Je-Anne" userId="8e2e6f93-7dcf-4022-8ef5-757eb5671149" providerId="ADAL" clId="{76D4AC6F-98D7-4313-AAE2-B24BD0DA485C}" dt="2024-12-12T12:30:21.330" v="380" actId="2711"/>
          <ac:spMkLst>
            <pc:docMk/>
            <pc:sldMk cId="5384432" sldId="2147479797"/>
            <ac:spMk id="8" creationId="{45484EAA-596A-43D9-8088-69D53B3A2B6A}"/>
          </ac:spMkLst>
        </pc:spChg>
        <pc:spChg chg="mod">
          <ac:chgData name="Kelly, Je-Anne" userId="8e2e6f93-7dcf-4022-8ef5-757eb5671149" providerId="ADAL" clId="{76D4AC6F-98D7-4313-AAE2-B24BD0DA485C}" dt="2024-12-12T12:30:21.330" v="380" actId="2711"/>
          <ac:spMkLst>
            <pc:docMk/>
            <pc:sldMk cId="5384432" sldId="2147479797"/>
            <ac:spMk id="10" creationId="{65C15638-375B-4501-8E2B-755D2E8E6810}"/>
          </ac:spMkLst>
        </pc:spChg>
        <pc:grpChg chg="add mod">
          <ac:chgData name="Kelly, Je-Anne" userId="8e2e6f93-7dcf-4022-8ef5-757eb5671149" providerId="ADAL" clId="{76D4AC6F-98D7-4313-AAE2-B24BD0DA485C}" dt="2024-12-12T12:30:25.961" v="381" actId="12788"/>
          <ac:grpSpMkLst>
            <pc:docMk/>
            <pc:sldMk cId="5384432" sldId="2147479797"/>
            <ac:grpSpMk id="11" creationId="{4FB224BB-7D09-25F4-5A08-667E3643CEC0}"/>
          </ac:grpSpMkLst>
        </pc:grpChg>
        <pc:picChg chg="mod">
          <ac:chgData name="Kelly, Je-Anne" userId="8e2e6f93-7dcf-4022-8ef5-757eb5671149" providerId="ADAL" clId="{76D4AC6F-98D7-4313-AAE2-B24BD0DA485C}" dt="2024-12-12T12:30:18.047" v="379" actId="164"/>
          <ac:picMkLst>
            <pc:docMk/>
            <pc:sldMk cId="5384432" sldId="2147479797"/>
            <ac:picMk id="4" creationId="{46C13C02-D0C0-4CFC-8932-59E9966FB78B}"/>
          </ac:picMkLst>
        </pc:picChg>
        <pc:picChg chg="mod">
          <ac:chgData name="Kelly, Je-Anne" userId="8e2e6f93-7dcf-4022-8ef5-757eb5671149" providerId="ADAL" clId="{76D4AC6F-98D7-4313-AAE2-B24BD0DA485C}" dt="2024-12-12T12:30:18.047" v="379" actId="164"/>
          <ac:picMkLst>
            <pc:docMk/>
            <pc:sldMk cId="5384432" sldId="2147479797"/>
            <ac:picMk id="5" creationId="{4F4DF249-01E1-4B68-9389-CCF518AB52E7}"/>
          </ac:picMkLst>
        </pc:picChg>
        <pc:picChg chg="mod">
          <ac:chgData name="Kelly, Je-Anne" userId="8e2e6f93-7dcf-4022-8ef5-757eb5671149" providerId="ADAL" clId="{76D4AC6F-98D7-4313-AAE2-B24BD0DA485C}" dt="2024-12-12T12:30:18.047" v="379" actId="164"/>
          <ac:picMkLst>
            <pc:docMk/>
            <pc:sldMk cId="5384432" sldId="2147479797"/>
            <ac:picMk id="9" creationId="{5EC56459-5242-4D67-BD77-43FB34E9D517}"/>
          </ac:picMkLst>
        </pc:picChg>
      </pc:sldChg>
      <pc:sldChg chg="addSp delSp modSp mod modCm">
        <pc:chgData name="Kelly, Je-Anne" userId="8e2e6f93-7dcf-4022-8ef5-757eb5671149" providerId="ADAL" clId="{76D4AC6F-98D7-4313-AAE2-B24BD0DA485C}" dt="2024-12-12T16:15:47.533" v="525" actId="20577"/>
        <pc:sldMkLst>
          <pc:docMk/>
          <pc:sldMk cId="3003399980" sldId="2147479799"/>
        </pc:sldMkLst>
        <pc:spChg chg="mod">
          <ac:chgData name="Kelly, Je-Anne" userId="8e2e6f93-7dcf-4022-8ef5-757eb5671149" providerId="ADAL" clId="{76D4AC6F-98D7-4313-AAE2-B24BD0DA485C}" dt="2024-12-12T16:15:47.533" v="525" actId="20577"/>
          <ac:spMkLst>
            <pc:docMk/>
            <pc:sldMk cId="3003399980" sldId="2147479799"/>
            <ac:spMk id="3" creationId="{FD65385E-CAD3-3F32-D078-77B668CD1BDE}"/>
          </ac:spMkLst>
        </pc:spChg>
        <pc:spChg chg="mod">
          <ac:chgData name="Kelly, Je-Anne" userId="8e2e6f93-7dcf-4022-8ef5-757eb5671149" providerId="ADAL" clId="{76D4AC6F-98D7-4313-AAE2-B24BD0DA485C}" dt="2024-12-12T12:31:01.944" v="386" actId="207"/>
          <ac:spMkLst>
            <pc:docMk/>
            <pc:sldMk cId="3003399980" sldId="2147479799"/>
            <ac:spMk id="4" creationId="{B39F9C58-7D57-463E-BD9B-DC7847853AF0}"/>
          </ac:spMkLst>
        </pc:spChg>
        <pc:spChg chg="add del mod">
          <ac:chgData name="Kelly, Je-Anne" userId="8e2e6f93-7dcf-4022-8ef5-757eb5671149" providerId="ADAL" clId="{76D4AC6F-98D7-4313-AAE2-B24BD0DA485C}" dt="2024-12-12T16:08:07.889" v="450" actId="478"/>
          <ac:spMkLst>
            <pc:docMk/>
            <pc:sldMk cId="3003399980" sldId="2147479799"/>
            <ac:spMk id="5" creationId="{FC751639-C950-0974-FBBA-DBA2D6C4596B}"/>
          </ac:spMkLst>
        </pc:spChg>
      </pc:sldChg>
      <pc:sldChg chg="addSp modSp mod">
        <pc:chgData name="Kelly, Je-Anne" userId="8e2e6f93-7dcf-4022-8ef5-757eb5671149" providerId="ADAL" clId="{76D4AC6F-98D7-4313-AAE2-B24BD0DA485C}" dt="2024-12-12T12:31:50.053" v="395" actId="403"/>
        <pc:sldMkLst>
          <pc:docMk/>
          <pc:sldMk cId="3270862976" sldId="2147479801"/>
        </pc:sldMkLst>
        <pc:spChg chg="mod">
          <ac:chgData name="Kelly, Je-Anne" userId="8e2e6f93-7dcf-4022-8ef5-757eb5671149" providerId="ADAL" clId="{76D4AC6F-98D7-4313-AAE2-B24BD0DA485C}" dt="2024-12-12T12:31:28.036" v="392" actId="403"/>
          <ac:spMkLst>
            <pc:docMk/>
            <pc:sldMk cId="3270862976" sldId="2147479801"/>
            <ac:spMk id="17" creationId="{39AAFAEE-EC46-4177-B831-6A798F666578}"/>
          </ac:spMkLst>
        </pc:spChg>
        <pc:spChg chg="mod">
          <ac:chgData name="Kelly, Je-Anne" userId="8e2e6f93-7dcf-4022-8ef5-757eb5671149" providerId="ADAL" clId="{76D4AC6F-98D7-4313-AAE2-B24BD0DA485C}" dt="2024-12-12T12:31:28.036" v="392" actId="403"/>
          <ac:spMkLst>
            <pc:docMk/>
            <pc:sldMk cId="3270862976" sldId="2147479801"/>
            <ac:spMk id="18" creationId="{3B7BB8F4-7DF1-4E99-AA35-C59408E2FE94}"/>
          </ac:spMkLst>
        </pc:spChg>
        <pc:spChg chg="mod">
          <ac:chgData name="Kelly, Je-Anne" userId="8e2e6f93-7dcf-4022-8ef5-757eb5671149" providerId="ADAL" clId="{76D4AC6F-98D7-4313-AAE2-B24BD0DA485C}" dt="2024-12-12T12:31:28.036" v="392" actId="403"/>
          <ac:spMkLst>
            <pc:docMk/>
            <pc:sldMk cId="3270862976" sldId="2147479801"/>
            <ac:spMk id="19" creationId="{00FE47C0-F94D-4D01-B2C0-C8A8080E7AF2}"/>
          </ac:spMkLst>
        </pc:spChg>
        <pc:spChg chg="mod">
          <ac:chgData name="Kelly, Je-Anne" userId="8e2e6f93-7dcf-4022-8ef5-757eb5671149" providerId="ADAL" clId="{76D4AC6F-98D7-4313-AAE2-B24BD0DA485C}" dt="2024-12-12T12:31:28.036" v="392" actId="403"/>
          <ac:spMkLst>
            <pc:docMk/>
            <pc:sldMk cId="3270862976" sldId="2147479801"/>
            <ac:spMk id="20" creationId="{2A087769-F708-487F-BA39-CE117E282B22}"/>
          </ac:spMkLst>
        </pc:spChg>
        <pc:spChg chg="mod">
          <ac:chgData name="Kelly, Je-Anne" userId="8e2e6f93-7dcf-4022-8ef5-757eb5671149" providerId="ADAL" clId="{76D4AC6F-98D7-4313-AAE2-B24BD0DA485C}" dt="2024-12-12T12:31:28.036" v="392" actId="403"/>
          <ac:spMkLst>
            <pc:docMk/>
            <pc:sldMk cId="3270862976" sldId="2147479801"/>
            <ac:spMk id="21" creationId="{9CE80CF7-7ADD-4B2E-B6E3-AFCF2D0557C9}"/>
          </ac:spMkLst>
        </pc:spChg>
        <pc:spChg chg="mod">
          <ac:chgData name="Kelly, Je-Anne" userId="8e2e6f93-7dcf-4022-8ef5-757eb5671149" providerId="ADAL" clId="{76D4AC6F-98D7-4313-AAE2-B24BD0DA485C}" dt="2024-12-12T12:31:28.036" v="392" actId="403"/>
          <ac:spMkLst>
            <pc:docMk/>
            <pc:sldMk cId="3270862976" sldId="2147479801"/>
            <ac:spMk id="22" creationId="{C2197879-AB1A-431F-8C50-6FF22BDA78B5}"/>
          </ac:spMkLst>
        </pc:spChg>
        <pc:spChg chg="mod">
          <ac:chgData name="Kelly, Je-Anne" userId="8e2e6f93-7dcf-4022-8ef5-757eb5671149" providerId="ADAL" clId="{76D4AC6F-98D7-4313-AAE2-B24BD0DA485C}" dt="2024-12-12T12:31:50.053" v="395" actId="403"/>
          <ac:spMkLst>
            <pc:docMk/>
            <pc:sldMk cId="3270862976" sldId="2147479801"/>
            <ac:spMk id="23" creationId="{323FAD8A-FD38-4190-B7D4-CA967EF89CC0}"/>
          </ac:spMkLst>
        </pc:spChg>
        <pc:spChg chg="mod">
          <ac:chgData name="Kelly, Je-Anne" userId="8e2e6f93-7dcf-4022-8ef5-757eb5671149" providerId="ADAL" clId="{76D4AC6F-98D7-4313-AAE2-B24BD0DA485C}" dt="2024-12-12T12:31:50.053" v="395" actId="403"/>
          <ac:spMkLst>
            <pc:docMk/>
            <pc:sldMk cId="3270862976" sldId="2147479801"/>
            <ac:spMk id="24" creationId="{80C9229A-42DE-49AD-9100-7E7C3E227915}"/>
          </ac:spMkLst>
        </pc:spChg>
        <pc:spChg chg="mod">
          <ac:chgData name="Kelly, Je-Anne" userId="8e2e6f93-7dcf-4022-8ef5-757eb5671149" providerId="ADAL" clId="{76D4AC6F-98D7-4313-AAE2-B24BD0DA485C}" dt="2024-12-12T12:31:50.053" v="395" actId="403"/>
          <ac:spMkLst>
            <pc:docMk/>
            <pc:sldMk cId="3270862976" sldId="2147479801"/>
            <ac:spMk id="25" creationId="{62ABFA2A-C499-4ABF-A8B3-3E415BF8E1C8}"/>
          </ac:spMkLst>
        </pc:spChg>
        <pc:grpChg chg="add mod">
          <ac:chgData name="Kelly, Je-Anne" userId="8e2e6f93-7dcf-4022-8ef5-757eb5671149" providerId="ADAL" clId="{76D4AC6F-98D7-4313-AAE2-B24BD0DA485C}" dt="2024-12-12T12:31:34.021" v="394" actId="12788"/>
          <ac:grpSpMkLst>
            <pc:docMk/>
            <pc:sldMk cId="3270862976" sldId="2147479801"/>
            <ac:grpSpMk id="2" creationId="{B852BEAB-483B-E783-20A0-E2043B077AD0}"/>
          </ac:grpSpMkLst>
        </pc:grpChg>
      </pc:sldChg>
      <pc:sldChg chg="addSp modSp modCm">
        <pc:chgData name="Kelly, Je-Anne" userId="8e2e6f93-7dcf-4022-8ef5-757eb5671149" providerId="ADAL" clId="{76D4AC6F-98D7-4313-AAE2-B24BD0DA485C}" dt="2024-12-12T16:14:15.285" v="483"/>
        <pc:sldMkLst>
          <pc:docMk/>
          <pc:sldMk cId="1707711849" sldId="2147479804"/>
        </pc:sldMkLst>
        <pc:spChg chg="add mod">
          <ac:chgData name="Kelly, Je-Anne" userId="8e2e6f93-7dcf-4022-8ef5-757eb5671149" providerId="ADAL" clId="{76D4AC6F-98D7-4313-AAE2-B24BD0DA485C}" dt="2024-12-12T12:32:13.270" v="396"/>
          <ac:spMkLst>
            <pc:docMk/>
            <pc:sldMk cId="1707711849" sldId="2147479804"/>
            <ac:spMk id="4" creationId="{A2B2EA40-5D09-D4C1-85B1-E9A35C50825E}"/>
          </ac:spMkLst>
        </pc:spChg>
      </pc:sldChg>
      <pc:sldChg chg="addSp modSp mod modCm">
        <pc:chgData name="Kelly, Je-Anne" userId="8e2e6f93-7dcf-4022-8ef5-757eb5671149" providerId="ADAL" clId="{76D4AC6F-98D7-4313-AAE2-B24BD0DA485C}" dt="2024-12-12T16:14:02.095" v="482"/>
        <pc:sldMkLst>
          <pc:docMk/>
          <pc:sldMk cId="150323731" sldId="2147479806"/>
        </pc:sldMkLst>
        <pc:spChg chg="add mod">
          <ac:chgData name="Kelly, Je-Anne" userId="8e2e6f93-7dcf-4022-8ef5-757eb5671149" providerId="ADAL" clId="{76D4AC6F-98D7-4313-AAE2-B24BD0DA485C}" dt="2024-12-12T12:32:58.686" v="402" actId="1076"/>
          <ac:spMkLst>
            <pc:docMk/>
            <pc:sldMk cId="150323731" sldId="2147479806"/>
            <ac:spMk id="4" creationId="{46478A96-B753-2CB1-A60A-5230088A34EB}"/>
          </ac:spMkLst>
        </pc:spChg>
      </pc:sldChg>
      <pc:sldChg chg="addSp delSp modSp mod">
        <pc:chgData name="Kelly, Je-Anne" userId="8e2e6f93-7dcf-4022-8ef5-757eb5671149" providerId="ADAL" clId="{76D4AC6F-98D7-4313-AAE2-B24BD0DA485C}" dt="2024-12-12T16:15:55.690" v="526" actId="478"/>
        <pc:sldMkLst>
          <pc:docMk/>
          <pc:sldMk cId="229417742" sldId="2147479807"/>
        </pc:sldMkLst>
        <pc:spChg chg="add del mod">
          <ac:chgData name="Kelly, Je-Anne" userId="8e2e6f93-7dcf-4022-8ef5-757eb5671149" providerId="ADAL" clId="{76D4AC6F-98D7-4313-AAE2-B24BD0DA485C}" dt="2024-12-12T16:15:55.690" v="526" actId="478"/>
          <ac:spMkLst>
            <pc:docMk/>
            <pc:sldMk cId="229417742" sldId="2147479807"/>
            <ac:spMk id="2" creationId="{90712E0B-6106-2488-7D6C-C6718C623A68}"/>
          </ac:spMkLst>
        </pc:spChg>
        <pc:spChg chg="mod">
          <ac:chgData name="Kelly, Je-Anne" userId="8e2e6f93-7dcf-4022-8ef5-757eb5671149" providerId="ADAL" clId="{76D4AC6F-98D7-4313-AAE2-B24BD0DA485C}" dt="2024-12-12T12:43:47.023" v="406" actId="20577"/>
          <ac:spMkLst>
            <pc:docMk/>
            <pc:sldMk cId="229417742" sldId="2147479807"/>
            <ac:spMk id="5" creationId="{4046F302-2D74-4CB9-9F93-B6BAC1F63C5B}"/>
          </ac:spMkLst>
        </pc:spChg>
        <pc:spChg chg="mod">
          <ac:chgData name="Kelly, Je-Anne" userId="8e2e6f93-7dcf-4022-8ef5-757eb5671149" providerId="ADAL" clId="{76D4AC6F-98D7-4313-AAE2-B24BD0DA485C}" dt="2024-12-12T16:15:20.444" v="517" actId="20577"/>
          <ac:spMkLst>
            <pc:docMk/>
            <pc:sldMk cId="229417742" sldId="2147479807"/>
            <ac:spMk id="6" creationId="{3ACA30C2-75D2-4A2B-BE25-395CD2E7ECF0}"/>
          </ac:spMkLst>
        </pc:spChg>
      </pc:sldChg>
      <pc:sldChg chg="addSp modSp mod">
        <pc:chgData name="Kelly, Je-Anne" userId="8e2e6f93-7dcf-4022-8ef5-757eb5671149" providerId="ADAL" clId="{76D4AC6F-98D7-4313-AAE2-B24BD0DA485C}" dt="2024-12-12T12:07:21.831" v="10" actId="465"/>
        <pc:sldMkLst>
          <pc:docMk/>
          <pc:sldMk cId="3165717009" sldId="2147481810"/>
        </pc:sldMkLst>
        <pc:spChg chg="mod">
          <ac:chgData name="Kelly, Je-Anne" userId="8e2e6f93-7dcf-4022-8ef5-757eb5671149" providerId="ADAL" clId="{76D4AC6F-98D7-4313-AAE2-B24BD0DA485C}" dt="2024-12-12T12:07:11.930" v="9" actId="164"/>
          <ac:spMkLst>
            <pc:docMk/>
            <pc:sldMk cId="3165717009" sldId="2147481810"/>
            <ac:spMk id="5" creationId="{CE2FD07C-6B49-43E6-A279-1B8D90C7785C}"/>
          </ac:spMkLst>
        </pc:spChg>
        <pc:spChg chg="mod">
          <ac:chgData name="Kelly, Je-Anne" userId="8e2e6f93-7dcf-4022-8ef5-757eb5671149" providerId="ADAL" clId="{76D4AC6F-98D7-4313-AAE2-B24BD0DA485C}" dt="2024-12-12T12:07:08.720" v="8" actId="164"/>
          <ac:spMkLst>
            <pc:docMk/>
            <pc:sldMk cId="3165717009" sldId="2147481810"/>
            <ac:spMk id="6" creationId="{A5D1C694-4205-4519-8B90-B19AF1AEABC0}"/>
          </ac:spMkLst>
        </pc:spChg>
        <pc:spChg chg="mod">
          <ac:chgData name="Kelly, Je-Anne" userId="8e2e6f93-7dcf-4022-8ef5-757eb5671149" providerId="ADAL" clId="{76D4AC6F-98D7-4313-AAE2-B24BD0DA485C}" dt="2024-12-12T12:07:04.775" v="7" actId="164"/>
          <ac:spMkLst>
            <pc:docMk/>
            <pc:sldMk cId="3165717009" sldId="2147481810"/>
            <ac:spMk id="7" creationId="{9F1EF48D-9ABB-4CD0-B88B-0FB59367D48A}"/>
          </ac:spMkLst>
        </pc:spChg>
        <pc:spChg chg="mod">
          <ac:chgData name="Kelly, Je-Anne" userId="8e2e6f93-7dcf-4022-8ef5-757eb5671149" providerId="ADAL" clId="{76D4AC6F-98D7-4313-AAE2-B24BD0DA485C}" dt="2024-12-12T12:07:01.596" v="6" actId="164"/>
          <ac:spMkLst>
            <pc:docMk/>
            <pc:sldMk cId="3165717009" sldId="2147481810"/>
            <ac:spMk id="13" creationId="{0C68129E-2F7A-4B50-8096-6349315634A3}"/>
          </ac:spMkLst>
        </pc:spChg>
        <pc:grpChg chg="add mod">
          <ac:chgData name="Kelly, Je-Anne" userId="8e2e6f93-7dcf-4022-8ef5-757eb5671149" providerId="ADAL" clId="{76D4AC6F-98D7-4313-AAE2-B24BD0DA485C}" dt="2024-12-12T12:07:01.596" v="6" actId="164"/>
          <ac:grpSpMkLst>
            <pc:docMk/>
            <pc:sldMk cId="3165717009" sldId="2147481810"/>
            <ac:grpSpMk id="12" creationId="{4F14B951-B4F2-4EF0-4241-66A2B49C9054}"/>
          </ac:grpSpMkLst>
        </pc:grpChg>
        <pc:grpChg chg="add mod">
          <ac:chgData name="Kelly, Je-Anne" userId="8e2e6f93-7dcf-4022-8ef5-757eb5671149" providerId="ADAL" clId="{76D4AC6F-98D7-4313-AAE2-B24BD0DA485C}" dt="2024-12-12T12:07:21.831" v="10" actId="465"/>
          <ac:grpSpMkLst>
            <pc:docMk/>
            <pc:sldMk cId="3165717009" sldId="2147481810"/>
            <ac:grpSpMk id="14" creationId="{C299FFDA-8D4E-7815-38BD-1C14F1D0822E}"/>
          </ac:grpSpMkLst>
        </pc:grpChg>
        <pc:grpChg chg="add mod">
          <ac:chgData name="Kelly, Je-Anne" userId="8e2e6f93-7dcf-4022-8ef5-757eb5671149" providerId="ADAL" clId="{76D4AC6F-98D7-4313-AAE2-B24BD0DA485C}" dt="2024-12-12T12:07:21.831" v="10" actId="465"/>
          <ac:grpSpMkLst>
            <pc:docMk/>
            <pc:sldMk cId="3165717009" sldId="2147481810"/>
            <ac:grpSpMk id="15" creationId="{0391D29B-52A9-AA17-DAD9-260B2C52A094}"/>
          </ac:grpSpMkLst>
        </pc:grpChg>
        <pc:grpChg chg="add mod">
          <ac:chgData name="Kelly, Je-Anne" userId="8e2e6f93-7dcf-4022-8ef5-757eb5671149" providerId="ADAL" clId="{76D4AC6F-98D7-4313-AAE2-B24BD0DA485C}" dt="2024-12-12T12:07:11.930" v="9" actId="164"/>
          <ac:grpSpMkLst>
            <pc:docMk/>
            <pc:sldMk cId="3165717009" sldId="2147481810"/>
            <ac:grpSpMk id="16" creationId="{BD3E1876-CA33-8044-8FA4-BFE705B86F51}"/>
          </ac:grpSpMkLst>
        </pc:grpChg>
        <pc:picChg chg="mod">
          <ac:chgData name="Kelly, Je-Anne" userId="8e2e6f93-7dcf-4022-8ef5-757eb5671149" providerId="ADAL" clId="{76D4AC6F-98D7-4313-AAE2-B24BD0DA485C}" dt="2024-12-12T12:07:11.930" v="9" actId="164"/>
          <ac:picMkLst>
            <pc:docMk/>
            <pc:sldMk cId="3165717009" sldId="2147481810"/>
            <ac:picMk id="8" creationId="{D1A6F492-8C50-4316-9F04-2D4364FF88F2}"/>
          </ac:picMkLst>
        </pc:picChg>
        <pc:picChg chg="mod">
          <ac:chgData name="Kelly, Je-Anne" userId="8e2e6f93-7dcf-4022-8ef5-757eb5671149" providerId="ADAL" clId="{76D4AC6F-98D7-4313-AAE2-B24BD0DA485C}" dt="2024-12-12T12:07:08.720" v="8" actId="164"/>
          <ac:picMkLst>
            <pc:docMk/>
            <pc:sldMk cId="3165717009" sldId="2147481810"/>
            <ac:picMk id="9" creationId="{8B794B65-CDF4-4571-A4C2-C1CDE41DFEAC}"/>
          </ac:picMkLst>
        </pc:picChg>
        <pc:picChg chg="mod">
          <ac:chgData name="Kelly, Je-Anne" userId="8e2e6f93-7dcf-4022-8ef5-757eb5671149" providerId="ADAL" clId="{76D4AC6F-98D7-4313-AAE2-B24BD0DA485C}" dt="2024-12-12T12:07:04.775" v="7" actId="164"/>
          <ac:picMkLst>
            <pc:docMk/>
            <pc:sldMk cId="3165717009" sldId="2147481810"/>
            <ac:picMk id="10" creationId="{75A10651-7982-49A0-84FF-45A9AA76D060}"/>
          </ac:picMkLst>
        </pc:picChg>
        <pc:picChg chg="mod">
          <ac:chgData name="Kelly, Je-Anne" userId="8e2e6f93-7dcf-4022-8ef5-757eb5671149" providerId="ADAL" clId="{76D4AC6F-98D7-4313-AAE2-B24BD0DA485C}" dt="2024-12-12T12:07:01.596" v="6" actId="164"/>
          <ac:picMkLst>
            <pc:docMk/>
            <pc:sldMk cId="3165717009" sldId="2147481810"/>
            <ac:picMk id="11" creationId="{D518307D-1FD1-4AE9-AC2A-93AB74A96534}"/>
          </ac:picMkLst>
        </pc:picChg>
      </pc:sldChg>
      <pc:sldChg chg="addSp delSp modSp mod modCm">
        <pc:chgData name="Kelly, Je-Anne" userId="8e2e6f93-7dcf-4022-8ef5-757eb5671149" providerId="ADAL" clId="{76D4AC6F-98D7-4313-AAE2-B24BD0DA485C}" dt="2024-12-12T16:15:33.505" v="523" actId="20577"/>
        <pc:sldMkLst>
          <pc:docMk/>
          <pc:sldMk cId="811845099" sldId="2147481812"/>
        </pc:sldMkLst>
        <pc:spChg chg="add del mod">
          <ac:chgData name="Kelly, Je-Anne" userId="8e2e6f93-7dcf-4022-8ef5-757eb5671149" providerId="ADAL" clId="{76D4AC6F-98D7-4313-AAE2-B24BD0DA485C}" dt="2024-12-12T16:07:01.186" v="448" actId="478"/>
          <ac:spMkLst>
            <pc:docMk/>
            <pc:sldMk cId="811845099" sldId="2147481812"/>
            <ac:spMk id="2" creationId="{93611C0C-D5F6-16D0-83E0-52792A3003C2}"/>
          </ac:spMkLst>
        </pc:spChg>
        <pc:spChg chg="mod">
          <ac:chgData name="Kelly, Je-Anne" userId="8e2e6f93-7dcf-4022-8ef5-757eb5671149" providerId="ADAL" clId="{76D4AC6F-98D7-4313-AAE2-B24BD0DA485C}" dt="2024-12-12T16:15:33.505" v="523" actId="20577"/>
          <ac:spMkLst>
            <pc:docMk/>
            <pc:sldMk cId="811845099" sldId="2147481812"/>
            <ac:spMk id="5" creationId="{D8A6D42C-4553-4286-A42F-75B9806D5D30}"/>
          </ac:spMkLst>
        </pc:spChg>
      </pc:sldChg>
      <pc:sldChg chg="modSp mod">
        <pc:chgData name="Kelly, Je-Anne" userId="8e2e6f93-7dcf-4022-8ef5-757eb5671149" providerId="ADAL" clId="{76D4AC6F-98D7-4313-AAE2-B24BD0DA485C}" dt="2024-12-12T12:21:03.742" v="260" actId="207"/>
        <pc:sldMkLst>
          <pc:docMk/>
          <pc:sldMk cId="2863649618" sldId="2147481813"/>
        </pc:sldMkLst>
        <pc:spChg chg="mod">
          <ac:chgData name="Kelly, Je-Anne" userId="8e2e6f93-7dcf-4022-8ef5-757eb5671149" providerId="ADAL" clId="{76D4AC6F-98D7-4313-AAE2-B24BD0DA485C}" dt="2024-12-12T12:21:03.742" v="260" actId="207"/>
          <ac:spMkLst>
            <pc:docMk/>
            <pc:sldMk cId="2863649618" sldId="2147481813"/>
            <ac:spMk id="11" creationId="{8782385C-9DA5-47E4-B0E4-029955BB5664}"/>
          </ac:spMkLst>
        </pc:spChg>
        <pc:spChg chg="mod">
          <ac:chgData name="Kelly, Je-Anne" userId="8e2e6f93-7dcf-4022-8ef5-757eb5671149" providerId="ADAL" clId="{76D4AC6F-98D7-4313-AAE2-B24BD0DA485C}" dt="2024-12-12T12:20:50.768" v="258" actId="1076"/>
          <ac:spMkLst>
            <pc:docMk/>
            <pc:sldMk cId="2863649618" sldId="2147481813"/>
            <ac:spMk id="12" creationId="{AA1B3CFB-70E0-46AC-BB4A-58638A0530AA}"/>
          </ac:spMkLst>
        </pc:spChg>
      </pc:sldChg>
      <pc:sldChg chg="modSp mod">
        <pc:chgData name="Kelly, Je-Anne" userId="8e2e6f93-7dcf-4022-8ef5-757eb5671149" providerId="ADAL" clId="{76D4AC6F-98D7-4313-AAE2-B24BD0DA485C}" dt="2024-12-12T12:29:02.615" v="368" actId="1076"/>
        <pc:sldMkLst>
          <pc:docMk/>
          <pc:sldMk cId="475771120" sldId="2147481814"/>
        </pc:sldMkLst>
        <pc:spChg chg="mod">
          <ac:chgData name="Kelly, Je-Anne" userId="8e2e6f93-7dcf-4022-8ef5-757eb5671149" providerId="ADAL" clId="{76D4AC6F-98D7-4313-AAE2-B24BD0DA485C}" dt="2024-12-12T12:28:59.885" v="367" actId="1076"/>
          <ac:spMkLst>
            <pc:docMk/>
            <pc:sldMk cId="475771120" sldId="2147481814"/>
            <ac:spMk id="10" creationId="{98DD7C28-8347-4154-9888-C8F72EE7828A}"/>
          </ac:spMkLst>
        </pc:spChg>
        <pc:spChg chg="mod">
          <ac:chgData name="Kelly, Je-Anne" userId="8e2e6f93-7dcf-4022-8ef5-757eb5671149" providerId="ADAL" clId="{76D4AC6F-98D7-4313-AAE2-B24BD0DA485C}" dt="2024-12-12T12:26:07.934" v="318" actId="12788"/>
          <ac:spMkLst>
            <pc:docMk/>
            <pc:sldMk cId="475771120" sldId="2147481814"/>
            <ac:spMk id="11" creationId="{6FEAD7CF-C098-441E-97AF-655028D1356C}"/>
          </ac:spMkLst>
        </pc:spChg>
        <pc:spChg chg="mod">
          <ac:chgData name="Kelly, Je-Anne" userId="8e2e6f93-7dcf-4022-8ef5-757eb5671149" providerId="ADAL" clId="{76D4AC6F-98D7-4313-AAE2-B24BD0DA485C}" dt="2024-12-12T12:26:55.790" v="327" actId="1076"/>
          <ac:spMkLst>
            <pc:docMk/>
            <pc:sldMk cId="475771120" sldId="2147481814"/>
            <ac:spMk id="12" creationId="{76190EFD-D8CC-4D40-8631-6C49D92D9ABC}"/>
          </ac:spMkLst>
        </pc:spChg>
        <pc:spChg chg="mod">
          <ac:chgData name="Kelly, Je-Anne" userId="8e2e6f93-7dcf-4022-8ef5-757eb5671149" providerId="ADAL" clId="{76D4AC6F-98D7-4313-AAE2-B24BD0DA485C}" dt="2024-12-12T12:29:02.615" v="368" actId="1076"/>
          <ac:spMkLst>
            <pc:docMk/>
            <pc:sldMk cId="475771120" sldId="2147481814"/>
            <ac:spMk id="13" creationId="{8E480F85-205E-407E-9ACD-5D5E83FB133A}"/>
          </ac:spMkLst>
        </pc:spChg>
        <pc:picChg chg="mod modCrop">
          <ac:chgData name="Kelly, Je-Anne" userId="8e2e6f93-7dcf-4022-8ef5-757eb5671149" providerId="ADAL" clId="{76D4AC6F-98D7-4313-AAE2-B24BD0DA485C}" dt="2024-12-12T12:26:50.422" v="326" actId="14100"/>
          <ac:picMkLst>
            <pc:docMk/>
            <pc:sldMk cId="475771120" sldId="2147481814"/>
            <ac:picMk id="8" creationId="{711F7868-2438-40B9-958D-8021DD4EFC0D}"/>
          </ac:picMkLst>
        </pc:picChg>
        <pc:picChg chg="mod modCrop">
          <ac:chgData name="Kelly, Je-Anne" userId="8e2e6f93-7dcf-4022-8ef5-757eb5671149" providerId="ADAL" clId="{76D4AC6F-98D7-4313-AAE2-B24BD0DA485C}" dt="2024-12-12T12:28:55.174" v="366" actId="1036"/>
          <ac:picMkLst>
            <pc:docMk/>
            <pc:sldMk cId="475771120" sldId="2147481814"/>
            <ac:picMk id="9" creationId="{810227CF-9C6B-4739-ACC3-A98490B7F94E}"/>
          </ac:picMkLst>
        </pc:picChg>
      </pc:sldChg>
      <pc:sldChg chg="addSp delSp modSp mod modClrScheme chgLayout">
        <pc:chgData name="Kelly, Je-Anne" userId="8e2e6f93-7dcf-4022-8ef5-757eb5671149" providerId="ADAL" clId="{76D4AC6F-98D7-4313-AAE2-B24BD0DA485C}" dt="2024-12-12T12:29:55.182" v="378" actId="14100"/>
        <pc:sldMkLst>
          <pc:docMk/>
          <pc:sldMk cId="3498873665" sldId="2147481815"/>
        </pc:sldMkLst>
        <pc:spChg chg="add del mod ord">
          <ac:chgData name="Kelly, Je-Anne" userId="8e2e6f93-7dcf-4022-8ef5-757eb5671149" providerId="ADAL" clId="{76D4AC6F-98D7-4313-AAE2-B24BD0DA485C}" dt="2024-12-12T12:29:14.460" v="370" actId="700"/>
          <ac:spMkLst>
            <pc:docMk/>
            <pc:sldMk cId="3498873665" sldId="2147481815"/>
            <ac:spMk id="2" creationId="{560A108A-C77F-8ECE-2F5E-1F9F9C19B9ED}"/>
          </ac:spMkLst>
        </pc:spChg>
        <pc:spChg chg="mod ord">
          <ac:chgData name="Kelly, Je-Anne" userId="8e2e6f93-7dcf-4022-8ef5-757eb5671149" providerId="ADAL" clId="{76D4AC6F-98D7-4313-AAE2-B24BD0DA485C}" dt="2024-12-12T12:29:14.460" v="370" actId="700"/>
          <ac:spMkLst>
            <pc:docMk/>
            <pc:sldMk cId="3498873665" sldId="2147481815"/>
            <ac:spMk id="4" creationId="{A75FA485-09BB-4442-A98A-7536F929361B}"/>
          </ac:spMkLst>
        </pc:spChg>
        <pc:spChg chg="mod ord">
          <ac:chgData name="Kelly, Je-Anne" userId="8e2e6f93-7dcf-4022-8ef5-757eb5671149" providerId="ADAL" clId="{76D4AC6F-98D7-4313-AAE2-B24BD0DA485C}" dt="2024-12-12T12:29:14.460" v="370" actId="700"/>
          <ac:spMkLst>
            <pc:docMk/>
            <pc:sldMk cId="3498873665" sldId="2147481815"/>
            <ac:spMk id="5" creationId="{6EAA8653-76F0-48E5-BF2F-E67E10277D39}"/>
          </ac:spMkLst>
        </pc:spChg>
        <pc:spChg chg="mod ord">
          <ac:chgData name="Kelly, Je-Anne" userId="8e2e6f93-7dcf-4022-8ef5-757eb5671149" providerId="ADAL" clId="{76D4AC6F-98D7-4313-AAE2-B24BD0DA485C}" dt="2024-12-12T12:29:55.182" v="378" actId="14100"/>
          <ac:spMkLst>
            <pc:docMk/>
            <pc:sldMk cId="3498873665" sldId="2147481815"/>
            <ac:spMk id="6" creationId="{C6767BDB-5EFA-4F23-9E36-2B4AE4239114}"/>
          </ac:spMkLst>
        </pc:spChg>
      </pc:sldChg>
      <pc:sldChg chg="addSp modSp mod">
        <pc:chgData name="Kelly, Je-Anne" userId="8e2e6f93-7dcf-4022-8ef5-757eb5671149" providerId="ADAL" clId="{76D4AC6F-98D7-4313-AAE2-B24BD0DA485C}" dt="2024-12-12T12:32:36.712" v="399" actId="12788"/>
        <pc:sldMkLst>
          <pc:docMk/>
          <pc:sldMk cId="1001716087" sldId="2147481818"/>
        </pc:sldMkLst>
        <pc:grpChg chg="add mod">
          <ac:chgData name="Kelly, Je-Anne" userId="8e2e6f93-7dcf-4022-8ef5-757eb5671149" providerId="ADAL" clId="{76D4AC6F-98D7-4313-AAE2-B24BD0DA485C}" dt="2024-12-12T12:32:36.712" v="399" actId="12788"/>
          <ac:grpSpMkLst>
            <pc:docMk/>
            <pc:sldMk cId="1001716087" sldId="2147481818"/>
            <ac:grpSpMk id="6" creationId="{6787613F-AD2B-4407-8184-BA803D34295F}"/>
          </ac:grpSpMkLst>
        </pc:grpChg>
        <pc:picChg chg="mod">
          <ac:chgData name="Kelly, Je-Anne" userId="8e2e6f93-7dcf-4022-8ef5-757eb5671149" providerId="ADAL" clId="{76D4AC6F-98D7-4313-AAE2-B24BD0DA485C}" dt="2024-12-12T12:32:35.401" v="398" actId="164"/>
          <ac:picMkLst>
            <pc:docMk/>
            <pc:sldMk cId="1001716087" sldId="2147481818"/>
            <ac:picMk id="4" creationId="{B8D50944-76C7-4E0E-99F1-6F6C58E57E7A}"/>
          </ac:picMkLst>
        </pc:picChg>
        <pc:picChg chg="mod">
          <ac:chgData name="Kelly, Je-Anne" userId="8e2e6f93-7dcf-4022-8ef5-757eb5671149" providerId="ADAL" clId="{76D4AC6F-98D7-4313-AAE2-B24BD0DA485C}" dt="2024-12-12T12:32:35.401" v="398" actId="164"/>
          <ac:picMkLst>
            <pc:docMk/>
            <pc:sldMk cId="1001716087" sldId="2147481818"/>
            <ac:picMk id="5" creationId="{2AF904ED-3639-4ED8-99BE-61BE0009E9AB}"/>
          </ac:picMkLst>
        </pc:picChg>
      </pc:sldChg>
      <pc:sldChg chg="modSp mod">
        <pc:chgData name="Kelly, Je-Anne" userId="8e2e6f93-7dcf-4022-8ef5-757eb5671149" providerId="ADAL" clId="{76D4AC6F-98D7-4313-AAE2-B24BD0DA485C}" dt="2024-12-12T12:52:02.161" v="414" actId="1076"/>
        <pc:sldMkLst>
          <pc:docMk/>
          <pc:sldMk cId="469752185" sldId="2147481819"/>
        </pc:sldMkLst>
        <pc:spChg chg="mod">
          <ac:chgData name="Kelly, Je-Anne" userId="8e2e6f93-7dcf-4022-8ef5-757eb5671149" providerId="ADAL" clId="{76D4AC6F-98D7-4313-AAE2-B24BD0DA485C}" dt="2024-12-12T12:43:53.361" v="407" actId="12"/>
          <ac:spMkLst>
            <pc:docMk/>
            <pc:sldMk cId="469752185" sldId="2147481819"/>
            <ac:spMk id="5" creationId="{FFCA58C7-92C8-4F01-8FAD-74403DDD423C}"/>
          </ac:spMkLst>
        </pc:spChg>
        <pc:spChg chg="mod">
          <ac:chgData name="Kelly, Je-Anne" userId="8e2e6f93-7dcf-4022-8ef5-757eb5671149" providerId="ADAL" clId="{76D4AC6F-98D7-4313-AAE2-B24BD0DA485C}" dt="2024-12-12T12:52:02.161" v="414" actId="1076"/>
          <ac:spMkLst>
            <pc:docMk/>
            <pc:sldMk cId="469752185" sldId="2147481819"/>
            <ac:spMk id="8" creationId="{6705E54E-C684-46A2-8D75-8483BFB09F32}"/>
          </ac:spMkLst>
        </pc:spChg>
      </pc:sldChg>
      <pc:sldChg chg="addSp delSp modSp mod modCm">
        <pc:chgData name="Kelly, Je-Anne" userId="8e2e6f93-7dcf-4022-8ef5-757eb5671149" providerId="ADAL" clId="{76D4AC6F-98D7-4313-AAE2-B24BD0DA485C}" dt="2024-12-12T16:25:54.803" v="535"/>
        <pc:sldMkLst>
          <pc:docMk/>
          <pc:sldMk cId="3015536913" sldId="2147481821"/>
        </pc:sldMkLst>
        <pc:spChg chg="add del mod">
          <ac:chgData name="Kelly, Je-Anne" userId="8e2e6f93-7dcf-4022-8ef5-757eb5671149" providerId="ADAL" clId="{76D4AC6F-98D7-4313-AAE2-B24BD0DA485C}" dt="2024-12-12T16:25:46.988" v="534" actId="478"/>
          <ac:spMkLst>
            <pc:docMk/>
            <pc:sldMk cId="3015536913" sldId="2147481821"/>
            <ac:spMk id="2" creationId="{07C73953-AB6B-048D-F574-95DABCE48E51}"/>
          </ac:spMkLst>
        </pc:spChg>
        <pc:spChg chg="mod">
          <ac:chgData name="Kelly, Je-Anne" userId="8e2e6f93-7dcf-4022-8ef5-757eb5671149" providerId="ADAL" clId="{76D4AC6F-98D7-4313-AAE2-B24BD0DA485C}" dt="2024-12-12T12:51:49.505" v="412" actId="20577"/>
          <ac:spMkLst>
            <pc:docMk/>
            <pc:sldMk cId="3015536913" sldId="2147481821"/>
            <ac:spMk id="5" creationId="{4046F302-2D74-4CB9-9F93-B6BAC1F63C5B}"/>
          </ac:spMkLst>
        </pc:spChg>
        <pc:spChg chg="mod">
          <ac:chgData name="Kelly, Je-Anne" userId="8e2e6f93-7dcf-4022-8ef5-757eb5671149" providerId="ADAL" clId="{76D4AC6F-98D7-4313-AAE2-B24BD0DA485C}" dt="2024-12-12T16:25:44.995" v="533" actId="20577"/>
          <ac:spMkLst>
            <pc:docMk/>
            <pc:sldMk cId="3015536913" sldId="2147481821"/>
            <ac:spMk id="6" creationId="{3ACA30C2-75D2-4A2B-BE25-395CD2E7ECF0}"/>
          </ac:spMkLst>
        </pc:spChg>
      </pc:sldChg>
      <pc:sldChg chg="addSp delSp modSp mod">
        <pc:chgData name="Kelly, Je-Anne" userId="8e2e6f93-7dcf-4022-8ef5-757eb5671149" providerId="ADAL" clId="{76D4AC6F-98D7-4313-AAE2-B24BD0DA485C}" dt="2024-12-12T16:35:01.284" v="549" actId="478"/>
        <pc:sldMkLst>
          <pc:docMk/>
          <pc:sldMk cId="1208447340" sldId="2147481822"/>
        </pc:sldMkLst>
        <pc:spChg chg="add del mod">
          <ac:chgData name="Kelly, Je-Anne" userId="8e2e6f93-7dcf-4022-8ef5-757eb5671149" providerId="ADAL" clId="{76D4AC6F-98D7-4313-AAE2-B24BD0DA485C}" dt="2024-12-12T16:35:01.284" v="549" actId="478"/>
          <ac:spMkLst>
            <pc:docMk/>
            <pc:sldMk cId="1208447340" sldId="2147481822"/>
            <ac:spMk id="2" creationId="{C775A233-0F7F-B8D6-FF33-231DBC6476C9}"/>
          </ac:spMkLst>
        </pc:spChg>
        <pc:spChg chg="mod">
          <ac:chgData name="Kelly, Je-Anne" userId="8e2e6f93-7dcf-4022-8ef5-757eb5671149" providerId="ADAL" clId="{76D4AC6F-98D7-4313-AAE2-B24BD0DA485C}" dt="2024-12-12T16:34:40.875" v="546" actId="14100"/>
          <ac:spMkLst>
            <pc:docMk/>
            <pc:sldMk cId="1208447340" sldId="2147481822"/>
            <ac:spMk id="5" creationId="{4046F302-2D74-4CB9-9F93-B6BAC1F63C5B}"/>
          </ac:spMkLst>
        </pc:spChg>
        <pc:spChg chg="mod">
          <ac:chgData name="Kelly, Je-Anne" userId="8e2e6f93-7dcf-4022-8ef5-757eb5671149" providerId="ADAL" clId="{76D4AC6F-98D7-4313-AAE2-B24BD0DA485C}" dt="2024-12-12T16:34:38.741" v="545" actId="14100"/>
          <ac:spMkLst>
            <pc:docMk/>
            <pc:sldMk cId="1208447340" sldId="2147481822"/>
            <ac:spMk id="6" creationId="{3ACA30C2-75D2-4A2B-BE25-395CD2E7ECF0}"/>
          </ac:spMkLst>
        </pc:spChg>
        <pc:spChg chg="add mod">
          <ac:chgData name="Kelly, Je-Anne" userId="8e2e6f93-7dcf-4022-8ef5-757eb5671149" providerId="ADAL" clId="{76D4AC6F-98D7-4313-AAE2-B24BD0DA485C}" dt="2024-12-12T16:34:48.002" v="548" actId="14100"/>
          <ac:spMkLst>
            <pc:docMk/>
            <pc:sldMk cId="1208447340" sldId="2147481822"/>
            <ac:spMk id="19" creationId="{922CE4F9-5BB2-0659-AF0E-04F29097443C}"/>
          </ac:spMkLst>
        </pc:spChg>
        <pc:grpChg chg="mod">
          <ac:chgData name="Kelly, Je-Anne" userId="8e2e6f93-7dcf-4022-8ef5-757eb5671149" providerId="ADAL" clId="{76D4AC6F-98D7-4313-AAE2-B24BD0DA485C}" dt="2024-12-12T16:34:27.896" v="542" actId="14100"/>
          <ac:grpSpMkLst>
            <pc:docMk/>
            <pc:sldMk cId="1208447340" sldId="2147481822"/>
            <ac:grpSpMk id="15" creationId="{5A5E0D0E-C9DF-423E-85A1-EB209057B6D3}"/>
          </ac:grpSpMkLst>
        </pc:grpChg>
        <pc:picChg chg="add del mod">
          <ac:chgData name="Kelly, Je-Anne" userId="8e2e6f93-7dcf-4022-8ef5-757eb5671149" providerId="ADAL" clId="{76D4AC6F-98D7-4313-AAE2-B24BD0DA485C}" dt="2024-12-12T16:30:12.042" v="539" actId="478"/>
          <ac:picMkLst>
            <pc:docMk/>
            <pc:sldMk cId="1208447340" sldId="2147481822"/>
            <ac:picMk id="8" creationId="{972D75DE-6A00-F991-D8A4-5BC66D9798D7}"/>
          </ac:picMkLst>
        </pc:picChg>
      </pc:sldChg>
    </pc:docChg>
  </pc:docChgLst>
  <pc:docChgLst>
    <pc:chgData name="Fong, Chii" userId="0d54b849-6bf7-40ab-9273-2a5a29ff7551" providerId="ADAL" clId="{9A048B72-CE12-4676-9E59-61382B28C5BB}"/>
    <pc:docChg chg="undo redo custSel addSld delSld modSld">
      <pc:chgData name="Fong, Chii" userId="0d54b849-6bf7-40ab-9273-2a5a29ff7551" providerId="ADAL" clId="{9A048B72-CE12-4676-9E59-61382B28C5BB}" dt="2024-10-13T18:08:08.594" v="14" actId="700"/>
      <pc:docMkLst>
        <pc:docMk/>
      </pc:docMkLst>
      <pc:sldChg chg="delSp mod">
        <pc:chgData name="Fong, Chii" userId="0d54b849-6bf7-40ab-9273-2a5a29ff7551" providerId="ADAL" clId="{9A048B72-CE12-4676-9E59-61382B28C5BB}" dt="2024-10-13T18:07:30.984" v="5" actId="478"/>
        <pc:sldMkLst>
          <pc:docMk/>
          <pc:sldMk cId="794930108" sldId="256"/>
        </pc:sldMkLst>
        <pc:spChg chg="del">
          <ac:chgData name="Fong, Chii" userId="0d54b849-6bf7-40ab-9273-2a5a29ff7551" providerId="ADAL" clId="{9A048B72-CE12-4676-9E59-61382B28C5BB}" dt="2024-10-13T18:07:30.292" v="4" actId="478"/>
          <ac:spMkLst>
            <pc:docMk/>
            <pc:sldMk cId="794930108" sldId="256"/>
            <ac:spMk id="9" creationId="{EAA9CEAF-01E0-4EC2-BBB4-C07FA4A9FB2D}"/>
          </ac:spMkLst>
        </pc:spChg>
        <pc:spChg chg="del">
          <ac:chgData name="Fong, Chii" userId="0d54b849-6bf7-40ab-9273-2a5a29ff7551" providerId="ADAL" clId="{9A048B72-CE12-4676-9E59-61382B28C5BB}" dt="2024-10-13T18:07:30.984" v="5" actId="478"/>
          <ac:spMkLst>
            <pc:docMk/>
            <pc:sldMk cId="794930108" sldId="256"/>
            <ac:spMk id="24" creationId="{1B00F0E1-417F-4B7D-AF23-8C0E05F0D69E}"/>
          </ac:spMkLst>
        </pc:spChg>
      </pc:sldChg>
      <pc:sldChg chg="del">
        <pc:chgData name="Fong, Chii" userId="0d54b849-6bf7-40ab-9273-2a5a29ff7551" providerId="ADAL" clId="{9A048B72-CE12-4676-9E59-61382B28C5BB}" dt="2024-10-13T18:07:09.387" v="3" actId="47"/>
        <pc:sldMkLst>
          <pc:docMk/>
          <pc:sldMk cId="2471136451" sldId="259"/>
        </pc:sldMkLst>
      </pc:sldChg>
      <pc:sldChg chg="mod modClrScheme chgLayout">
        <pc:chgData name="Fong, Chii" userId="0d54b849-6bf7-40ab-9273-2a5a29ff7551" providerId="ADAL" clId="{9A048B72-CE12-4676-9E59-61382B28C5BB}" dt="2024-10-13T18:08:08.594" v="14" actId="700"/>
        <pc:sldMkLst>
          <pc:docMk/>
          <pc:sldMk cId="2499067729" sldId="260"/>
        </pc:sldMkLst>
      </pc:sldChg>
      <pc:sldChg chg="del">
        <pc:chgData name="Fong, Chii" userId="0d54b849-6bf7-40ab-9273-2a5a29ff7551" providerId="ADAL" clId="{9A048B72-CE12-4676-9E59-61382B28C5BB}" dt="2024-10-13T18:07:07.810" v="2" actId="47"/>
        <pc:sldMkLst>
          <pc:docMk/>
          <pc:sldMk cId="2958647067" sldId="261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1111983735" sldId="418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1283927517" sldId="419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1161701981" sldId="421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300236771" sldId="422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3012910035" sldId="423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602787251" sldId="424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1871148101" sldId="425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1908849617" sldId="426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2795379222" sldId="427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2276501234" sldId="440"/>
        </pc:sldMkLst>
      </pc:sldChg>
      <pc:sldChg chg="delSp modSp mod modClrScheme chgLayout">
        <pc:chgData name="Fong, Chii" userId="0d54b849-6bf7-40ab-9273-2a5a29ff7551" providerId="ADAL" clId="{9A048B72-CE12-4676-9E59-61382B28C5BB}" dt="2024-10-13T18:08:00.376" v="13" actId="478"/>
        <pc:sldMkLst>
          <pc:docMk/>
          <pc:sldMk cId="1503417224" sldId="452"/>
        </pc:sldMkLst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2" creationId="{38331434-99F7-46D3-828B-0B2A867A0DCE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3" creationId="{581D4F6C-1665-4413-A384-9C29440F138B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5" creationId="{002E6A42-D016-423B-A4BC-0743E472CC65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6" creationId="{63E83D2E-BBCA-40F4-A16D-996F9ED82437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7" creationId="{05F7DDAD-EBE3-4565-9984-1AF548900DA0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8" creationId="{FD2CE4B3-9CAD-4D71-B2CA-40799238179C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9" creationId="{83E384AE-7398-422E-B24F-749F8BD7B8FF}"/>
          </ac:spMkLst>
        </pc:spChg>
        <pc:spChg chg="mod ord">
          <ac:chgData name="Fong, Chii" userId="0d54b849-6bf7-40ab-9273-2a5a29ff7551" providerId="ADAL" clId="{9A048B72-CE12-4676-9E59-61382B28C5BB}" dt="2024-10-13T18:07:50.104" v="12" actId="700"/>
          <ac:spMkLst>
            <pc:docMk/>
            <pc:sldMk cId="1503417224" sldId="452"/>
            <ac:spMk id="17" creationId="{C2ED2BE6-0E98-413C-B71C-97E4B948C30F}"/>
          </ac:spMkLst>
        </pc:spChg>
        <pc:spChg chg="del">
          <ac:chgData name="Fong, Chii" userId="0d54b849-6bf7-40ab-9273-2a5a29ff7551" providerId="ADAL" clId="{9A048B72-CE12-4676-9E59-61382B28C5BB}" dt="2024-10-13T18:08:00.376" v="13" actId="478"/>
          <ac:spMkLst>
            <pc:docMk/>
            <pc:sldMk cId="1503417224" sldId="452"/>
            <ac:spMk id="26" creationId="{EF823931-812C-42B4-944E-5B22EA91263C}"/>
          </ac:spMkLst>
        </pc:spChg>
      </pc:sldChg>
      <pc:sldChg chg="new">
        <pc:chgData name="Fong, Chii" userId="0d54b849-6bf7-40ab-9273-2a5a29ff7551" providerId="ADAL" clId="{9A048B72-CE12-4676-9E59-61382B28C5BB}" dt="2024-10-13T18:07:04.498" v="1" actId="680"/>
        <pc:sldMkLst>
          <pc:docMk/>
          <pc:sldMk cId="488947365" sldId="453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2932490755" sldId="453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1586877647" sldId="454"/>
        </pc:sldMkLst>
      </pc:sldChg>
      <pc:sldChg chg="del">
        <pc:chgData name="Fong, Chii" userId="0d54b849-6bf7-40ab-9273-2a5a29ff7551" providerId="ADAL" clId="{9A048B72-CE12-4676-9E59-61382B28C5BB}" dt="2024-10-13T18:06:52.694" v="0" actId="47"/>
        <pc:sldMkLst>
          <pc:docMk/>
          <pc:sldMk cId="3100953606" sldId="456"/>
        </pc:sldMkLst>
      </pc:sldChg>
    </pc:docChg>
  </pc:docChgLst>
  <pc:docChgLst>
    <pc:chgData name="Peters, Keisha" userId="d670ef17-bf89-43ef-ae64-ee912cc63bcc" providerId="ADAL" clId="{E0E11B17-B4EA-4B90-9B98-C982CE630164}"/>
    <pc:docChg chg="custSel modSld">
      <pc:chgData name="Peters, Keisha" userId="d670ef17-bf89-43ef-ae64-ee912cc63bcc" providerId="ADAL" clId="{E0E11B17-B4EA-4B90-9B98-C982CE630164}" dt="2024-12-09T15:02:39.413" v="17" actId="1592"/>
      <pc:docMkLst>
        <pc:docMk/>
      </pc:docMkLst>
      <pc:sldChg chg="modSp mod">
        <pc:chgData name="Peters, Keisha" userId="d670ef17-bf89-43ef-ae64-ee912cc63bcc" providerId="ADAL" clId="{E0E11B17-B4EA-4B90-9B98-C982CE630164}" dt="2024-12-09T13:47:47.624" v="11" actId="20577"/>
        <pc:sldMkLst>
          <pc:docMk/>
          <pc:sldMk cId="362900542" sldId="2147479785"/>
        </pc:sldMkLst>
        <pc:spChg chg="mod">
          <ac:chgData name="Peters, Keisha" userId="d670ef17-bf89-43ef-ae64-ee912cc63bcc" providerId="ADAL" clId="{E0E11B17-B4EA-4B90-9B98-C982CE630164}" dt="2024-12-09T13:47:47.624" v="11" actId="20577"/>
          <ac:spMkLst>
            <pc:docMk/>
            <pc:sldMk cId="362900542" sldId="2147479785"/>
            <ac:spMk id="7" creationId="{0715A60A-0272-44DA-9518-9C2894D461E9}"/>
          </ac:spMkLst>
        </pc:spChg>
      </pc:sldChg>
      <pc:sldChg chg="addCm delCm modCm">
        <pc:chgData name="Peters, Keisha" userId="d670ef17-bf89-43ef-ae64-ee912cc63bcc" providerId="ADAL" clId="{E0E11B17-B4EA-4B90-9B98-C982CE630164}" dt="2024-12-09T15:02:39.413" v="17" actId="1592"/>
        <pc:sldMkLst>
          <pc:docMk/>
          <pc:sldMk cId="469752185" sldId="2147481819"/>
        </pc:sldMkLst>
      </pc:sldChg>
    </pc:docChg>
  </pc:docChgLst>
  <pc:docChgLst>
    <pc:chgData name="Kelly, Je-Anne" userId="8e2e6f93-7dcf-4022-8ef5-757eb5671149" providerId="ADAL" clId="{BA57C8A5-97F3-4062-9483-7413205D85FD}"/>
    <pc:docChg chg="undo custSel modSld">
      <pc:chgData name="Kelly, Je-Anne" userId="8e2e6f93-7dcf-4022-8ef5-757eb5671149" providerId="ADAL" clId="{BA57C8A5-97F3-4062-9483-7413205D85FD}" dt="2025-01-08T11:39:34.305" v="28" actId="1035"/>
      <pc:docMkLst>
        <pc:docMk/>
      </pc:docMkLst>
      <pc:sldChg chg="modSp mod">
        <pc:chgData name="Kelly, Je-Anne" userId="8e2e6f93-7dcf-4022-8ef5-757eb5671149" providerId="ADAL" clId="{BA57C8A5-97F3-4062-9483-7413205D85FD}" dt="2025-01-08T11:35:02.842" v="8" actId="1036"/>
        <pc:sldMkLst>
          <pc:docMk/>
          <pc:sldMk cId="5384432" sldId="2147479797"/>
        </pc:sldMkLst>
        <pc:spChg chg="mod">
          <ac:chgData name="Kelly, Je-Anne" userId="8e2e6f93-7dcf-4022-8ef5-757eb5671149" providerId="ADAL" clId="{BA57C8A5-97F3-4062-9483-7413205D85FD}" dt="2025-01-08T11:35:02.842" v="8" actId="1036"/>
          <ac:spMkLst>
            <pc:docMk/>
            <pc:sldMk cId="5384432" sldId="2147479797"/>
            <ac:spMk id="3" creationId="{DF13723E-9471-4920-899A-FE1359037573}"/>
          </ac:spMkLst>
        </pc:spChg>
      </pc:sldChg>
      <pc:sldChg chg="modSp mod">
        <pc:chgData name="Kelly, Je-Anne" userId="8e2e6f93-7dcf-4022-8ef5-757eb5671149" providerId="ADAL" clId="{BA57C8A5-97F3-4062-9483-7413205D85FD}" dt="2025-01-08T11:36:38.022" v="20" actId="1035"/>
        <pc:sldMkLst>
          <pc:docMk/>
          <pc:sldMk cId="216131780" sldId="2147479803"/>
        </pc:sldMkLst>
        <pc:picChg chg="mod">
          <ac:chgData name="Kelly, Je-Anne" userId="8e2e6f93-7dcf-4022-8ef5-757eb5671149" providerId="ADAL" clId="{BA57C8A5-97F3-4062-9483-7413205D85FD}" dt="2025-01-08T11:36:38.022" v="20" actId="1035"/>
          <ac:picMkLst>
            <pc:docMk/>
            <pc:sldMk cId="216131780" sldId="2147479803"/>
            <ac:picMk id="4" creationId="{B7D37217-A8A8-4631-B490-0C86BC9FA4B9}"/>
          </ac:picMkLst>
        </pc:picChg>
      </pc:sldChg>
      <pc:sldChg chg="modSp mod">
        <pc:chgData name="Kelly, Je-Anne" userId="8e2e6f93-7dcf-4022-8ef5-757eb5671149" providerId="ADAL" clId="{BA57C8A5-97F3-4062-9483-7413205D85FD}" dt="2025-01-08T11:39:24.061" v="24" actId="14100"/>
        <pc:sldMkLst>
          <pc:docMk/>
          <pc:sldMk cId="150323731" sldId="2147479806"/>
        </pc:sldMkLst>
        <pc:spChg chg="mod">
          <ac:chgData name="Kelly, Je-Anne" userId="8e2e6f93-7dcf-4022-8ef5-757eb5671149" providerId="ADAL" clId="{BA57C8A5-97F3-4062-9483-7413205D85FD}" dt="2025-01-08T11:39:20.578" v="23"/>
          <ac:spMkLst>
            <pc:docMk/>
            <pc:sldMk cId="150323731" sldId="2147479806"/>
            <ac:spMk id="3" creationId="{08C512E8-B7C8-48F3-940A-A641CDCD637F}"/>
          </ac:spMkLst>
        </pc:spChg>
        <pc:picChg chg="mod">
          <ac:chgData name="Kelly, Je-Anne" userId="8e2e6f93-7dcf-4022-8ef5-757eb5671149" providerId="ADAL" clId="{BA57C8A5-97F3-4062-9483-7413205D85FD}" dt="2025-01-08T11:39:24.061" v="24" actId="14100"/>
          <ac:picMkLst>
            <pc:docMk/>
            <pc:sldMk cId="150323731" sldId="2147479806"/>
            <ac:picMk id="6" creationId="{E9586CAB-63C7-4ED2-ACDE-6F50A2A5B4DF}"/>
          </ac:picMkLst>
        </pc:picChg>
      </pc:sldChg>
      <pc:sldChg chg="modSp mod">
        <pc:chgData name="Kelly, Je-Anne" userId="8e2e6f93-7dcf-4022-8ef5-757eb5671149" providerId="ADAL" clId="{BA57C8A5-97F3-4062-9483-7413205D85FD}" dt="2025-01-08T11:39:34.305" v="28" actId="1035"/>
        <pc:sldMkLst>
          <pc:docMk/>
          <pc:sldMk cId="3015536913" sldId="2147481821"/>
        </pc:sldMkLst>
        <pc:picChg chg="mod">
          <ac:chgData name="Kelly, Je-Anne" userId="8e2e6f93-7dcf-4022-8ef5-757eb5671149" providerId="ADAL" clId="{BA57C8A5-97F3-4062-9483-7413205D85FD}" dt="2025-01-08T11:39:34.305" v="28" actId="1035"/>
          <ac:picMkLst>
            <pc:docMk/>
            <pc:sldMk cId="3015536913" sldId="2147481821"/>
            <ac:picMk id="3" creationId="{37BCAD42-E135-4231-A895-30CCE84BF2B2}"/>
          </ac:picMkLst>
        </pc:picChg>
      </pc:sldChg>
    </pc:docChg>
  </pc:docChgLst>
  <pc:docChgLst>
    <pc:chgData name="Fong, Chii" userId="0d54b849-6bf7-40ab-9273-2a5a29ff7551" providerId="ADAL" clId="{552CB868-CBCA-4CFC-A050-E7C434ECACAC}"/>
    <pc:docChg chg="undo redo custSel modSld">
      <pc:chgData name="Fong, Chii" userId="0d54b849-6bf7-40ab-9273-2a5a29ff7551" providerId="ADAL" clId="{552CB868-CBCA-4CFC-A050-E7C434ECACAC}" dt="2024-10-13T18:10:51.242" v="8" actId="700"/>
      <pc:docMkLst>
        <pc:docMk/>
      </pc:docMkLst>
      <pc:sldChg chg="modSp mod modClrScheme chgLayout">
        <pc:chgData name="Fong, Chii" userId="0d54b849-6bf7-40ab-9273-2a5a29ff7551" providerId="ADAL" clId="{552CB868-CBCA-4CFC-A050-E7C434ECACAC}" dt="2024-10-13T18:10:28.644" v="0" actId="700"/>
        <pc:sldMkLst>
          <pc:docMk/>
          <pc:sldMk cId="794930108" sldId="256"/>
        </pc:sldMkLst>
        <pc:spChg chg="mod ord">
          <ac:chgData name="Fong, Chii" userId="0d54b849-6bf7-40ab-9273-2a5a29ff7551" providerId="ADAL" clId="{552CB868-CBCA-4CFC-A050-E7C434ECACAC}" dt="2024-10-13T18:10:28.644" v="0" actId="700"/>
          <ac:spMkLst>
            <pc:docMk/>
            <pc:sldMk cId="794930108" sldId="256"/>
            <ac:spMk id="2" creationId="{E79808EE-A6F8-4194-BDEF-E8C47182AD05}"/>
          </ac:spMkLst>
        </pc:spChg>
        <pc:spChg chg="mod ord">
          <ac:chgData name="Fong, Chii" userId="0d54b849-6bf7-40ab-9273-2a5a29ff7551" providerId="ADAL" clId="{552CB868-CBCA-4CFC-A050-E7C434ECACAC}" dt="2024-10-13T18:10:28.644" v="0" actId="700"/>
          <ac:spMkLst>
            <pc:docMk/>
            <pc:sldMk cId="794930108" sldId="256"/>
            <ac:spMk id="3" creationId="{A9AC72CE-F9C8-4F0C-AB5E-F4B6619076A0}"/>
          </ac:spMkLst>
        </pc:spChg>
        <pc:spChg chg="mod ord">
          <ac:chgData name="Fong, Chii" userId="0d54b849-6bf7-40ab-9273-2a5a29ff7551" providerId="ADAL" clId="{552CB868-CBCA-4CFC-A050-E7C434ECACAC}" dt="2024-10-13T18:10:28.644" v="0" actId="700"/>
          <ac:spMkLst>
            <pc:docMk/>
            <pc:sldMk cId="794930108" sldId="256"/>
            <ac:spMk id="4" creationId="{9E2C86C6-30B9-46BD-917C-1A4BC727CB77}"/>
          </ac:spMkLst>
        </pc:spChg>
        <pc:spChg chg="mod ord">
          <ac:chgData name="Fong, Chii" userId="0d54b849-6bf7-40ab-9273-2a5a29ff7551" providerId="ADAL" clId="{552CB868-CBCA-4CFC-A050-E7C434ECACAC}" dt="2024-10-13T18:10:28.644" v="0" actId="700"/>
          <ac:spMkLst>
            <pc:docMk/>
            <pc:sldMk cId="794930108" sldId="256"/>
            <ac:spMk id="5" creationId="{5905065C-5EAA-405B-A0D0-0853DFF4DA24}"/>
          </ac:spMkLst>
        </pc:spChg>
        <pc:spChg chg="mod ord">
          <ac:chgData name="Fong, Chii" userId="0d54b849-6bf7-40ab-9273-2a5a29ff7551" providerId="ADAL" clId="{552CB868-CBCA-4CFC-A050-E7C434ECACAC}" dt="2024-10-13T18:10:28.644" v="0" actId="700"/>
          <ac:spMkLst>
            <pc:docMk/>
            <pc:sldMk cId="794930108" sldId="256"/>
            <ac:spMk id="6" creationId="{76001F36-91C2-4A4B-8B63-1FD1D26DA183}"/>
          </ac:spMkLst>
        </pc:spChg>
        <pc:spChg chg="mod ord">
          <ac:chgData name="Fong, Chii" userId="0d54b849-6bf7-40ab-9273-2a5a29ff7551" providerId="ADAL" clId="{552CB868-CBCA-4CFC-A050-E7C434ECACAC}" dt="2024-10-13T18:10:28.644" v="0" actId="700"/>
          <ac:spMkLst>
            <pc:docMk/>
            <pc:sldMk cId="794930108" sldId="256"/>
            <ac:spMk id="7" creationId="{F4866530-357B-408D-9D4C-AA32D3CE4173}"/>
          </ac:spMkLst>
        </pc:spChg>
      </pc:sldChg>
      <pc:sldChg chg="mod modClrScheme chgLayout">
        <pc:chgData name="Fong, Chii" userId="0d54b849-6bf7-40ab-9273-2a5a29ff7551" providerId="ADAL" clId="{552CB868-CBCA-4CFC-A050-E7C434ECACAC}" dt="2024-10-13T18:10:51.242" v="8" actId="700"/>
        <pc:sldMkLst>
          <pc:docMk/>
          <pc:sldMk cId="2499067729" sldId="260"/>
        </pc:sldMkLst>
      </pc:sldChg>
      <pc:sldChg chg="modSp mod modClrScheme chgLayout">
        <pc:chgData name="Fong, Chii" userId="0d54b849-6bf7-40ab-9273-2a5a29ff7551" providerId="ADAL" clId="{552CB868-CBCA-4CFC-A050-E7C434ECACAC}" dt="2024-10-13T18:10:34.735" v="1" actId="700"/>
        <pc:sldMkLst>
          <pc:docMk/>
          <pc:sldMk cId="1503417224" sldId="452"/>
        </pc:sldMkLst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2" creationId="{38331434-99F7-46D3-828B-0B2A867A0DCE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3" creationId="{581D4F6C-1665-4413-A384-9C29440F138B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5" creationId="{002E6A42-D016-423B-A4BC-0743E472CC65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6" creationId="{63E83D2E-BBCA-40F4-A16D-996F9ED82437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7" creationId="{05F7DDAD-EBE3-4565-9984-1AF548900DA0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8" creationId="{FD2CE4B3-9CAD-4D71-B2CA-40799238179C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9" creationId="{83E384AE-7398-422E-B24F-749F8BD7B8FF}"/>
          </ac:spMkLst>
        </pc:spChg>
        <pc:spChg chg="mod ord">
          <ac:chgData name="Fong, Chii" userId="0d54b849-6bf7-40ab-9273-2a5a29ff7551" providerId="ADAL" clId="{552CB868-CBCA-4CFC-A050-E7C434ECACAC}" dt="2024-10-13T18:10:34.735" v="1" actId="700"/>
          <ac:spMkLst>
            <pc:docMk/>
            <pc:sldMk cId="1503417224" sldId="452"/>
            <ac:spMk id="17" creationId="{C2ED2BE6-0E98-413C-B71C-97E4B948C30F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4.xml"/><Relationship Id="rId1" Type="http://schemas.microsoft.com/office/2011/relationships/chartStyle" Target="style4.xml"/><Relationship Id="rId5" Type="http://schemas.openxmlformats.org/officeDocument/2006/relationships/chartUserShapes" Target="../drawings/drawing1.xml"/><Relationship Id="rId4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pie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Colonna1</c:v>
                </c:pt>
              </c:strCache>
            </c:strRef>
          </c:tx>
          <c:spPr>
            <a:ln>
              <a:solidFill>
                <a:schemeClr val="bg1">
                  <a:lumMod val="95000"/>
                </a:schemeClr>
              </a:solidFill>
            </a:ln>
          </c:spPr>
          <c:explosion val="35"/>
          <c:dPt>
            <c:idx val="0"/>
            <c:bubble3D val="0"/>
            <c:spPr>
              <a:solidFill>
                <a:srgbClr val="064AA7"/>
              </a:solidFill>
              <a:ln w="19050">
                <a:solidFill>
                  <a:schemeClr val="bg1">
                    <a:lumMod val="9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A81-43A3-8FCA-0FC18B2E8A9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bg1">
                    <a:lumMod val="9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A81-43A3-8FCA-0FC18B2E8A9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bg1">
                    <a:lumMod val="9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A81-43A3-8FCA-0FC18B2E8A9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bg1">
                    <a:lumMod val="9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A81-43A3-8FCA-0FC18B2E8A9A}"/>
              </c:ext>
            </c:extLst>
          </c:dPt>
          <c:cat>
            <c:numRef>
              <c:f>Foglio1!$A$2:$A$5</c:f>
              <c:numCache>
                <c:formatCode>General</c:formatCode>
                <c:ptCount val="4"/>
              </c:numCache>
            </c:numRef>
          </c:cat>
          <c:val>
            <c:numRef>
              <c:f>Foglio1!$B$2:$B$5</c:f>
              <c:numCache>
                <c:formatCode>General</c:formatCode>
                <c:ptCount val="4"/>
                <c:pt idx="0" formatCode="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A81-43A3-8FCA-0FC18B2E8A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pie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Vendite</c:v>
                </c:pt>
              </c:strCache>
            </c:strRef>
          </c:tx>
          <c:spPr>
            <a:solidFill>
              <a:schemeClr val="accent1"/>
            </a:solidFill>
          </c:spPr>
          <c:explosion val="1"/>
          <c:dPt>
            <c:idx val="0"/>
            <c:bubble3D val="0"/>
            <c:spPr>
              <a:solidFill>
                <a:srgbClr val="FC873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575-4441-9811-4A90B93A6011}"/>
              </c:ext>
            </c:extLst>
          </c:dPt>
          <c:dPt>
            <c:idx val="1"/>
            <c:bubble3D val="0"/>
            <c:spPr>
              <a:solidFill>
                <a:srgbClr val="064AA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575-4441-9811-4A90B93A6011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575-4441-9811-4A90B93A6011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B575-4441-9811-4A90B93A6011}"/>
              </c:ext>
            </c:extLst>
          </c:dPt>
          <c:cat>
            <c:strRef>
              <c:f>Foglio1!$A$2:$A$5</c:f>
              <c:strCache>
                <c:ptCount val="4"/>
                <c:pt idx="0">
                  <c:v>1° trim.</c:v>
                </c:pt>
                <c:pt idx="1">
                  <c:v>2° trim.</c:v>
                </c:pt>
                <c:pt idx="2">
                  <c:v>3° trim.</c:v>
                </c:pt>
                <c:pt idx="3">
                  <c:v>4° trim.</c:v>
                </c:pt>
              </c:strCache>
            </c:strRef>
          </c:cat>
          <c:val>
            <c:numRef>
              <c:f>Foglio1!$B$2:$B$5</c:f>
              <c:numCache>
                <c:formatCode>General</c:formatCode>
                <c:ptCount val="4"/>
                <c:pt idx="0">
                  <c:v>1</c:v>
                </c:pt>
                <c:pt idx="1">
                  <c:v>10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575-4441-9811-4A90B93A60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pie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Vendite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dPt>
            <c:idx val="0"/>
            <c:bubble3D val="0"/>
            <c:spPr>
              <a:solidFill>
                <a:srgbClr val="64B78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49D-4928-8015-BCEF914CCF0F}"/>
              </c:ext>
            </c:extLst>
          </c:dPt>
          <c:dPt>
            <c:idx val="1"/>
            <c:bubble3D val="0"/>
            <c:spPr>
              <a:solidFill>
                <a:srgbClr val="064AA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49D-4928-8015-BCEF914CCF0F}"/>
              </c:ext>
            </c:extLst>
          </c:dPt>
          <c:dPt>
            <c:idx val="2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49D-4928-8015-BCEF914CCF0F}"/>
              </c:ext>
            </c:extLst>
          </c:dPt>
          <c:dPt>
            <c:idx val="3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A49D-4928-8015-BCEF914CCF0F}"/>
              </c:ext>
            </c:extLst>
          </c:dPt>
          <c:cat>
            <c:strRef>
              <c:f>Foglio1!$A$2:$A$5</c:f>
              <c:strCache>
                <c:ptCount val="4"/>
                <c:pt idx="0">
                  <c:v>1° trim.</c:v>
                </c:pt>
                <c:pt idx="1">
                  <c:v>2° trim.</c:v>
                </c:pt>
                <c:pt idx="2">
                  <c:v>3° trim.</c:v>
                </c:pt>
                <c:pt idx="3">
                  <c:v>4° trim.</c:v>
                </c:pt>
              </c:strCache>
            </c:strRef>
          </c:cat>
          <c:val>
            <c:numRef>
              <c:f>Foglio1!$B$2:$B$5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49D-4928-8015-BCEF914CCF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  <c:userShapes r:id="rId5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9439073047036434"/>
          <c:y val="0.27008492694430652"/>
          <c:w val="0.79635256807866595"/>
          <c:h val="0.58149649610492049"/>
        </c:manualLayout>
      </c:layout>
      <c:pie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Vendite</c:v>
                </c:pt>
              </c:strCache>
            </c:strRef>
          </c:tx>
          <c:spPr>
            <a:solidFill>
              <a:srgbClr val="C00000"/>
            </a:solidFill>
          </c:spPr>
          <c:dPt>
            <c:idx val="0"/>
            <c:bubble3D val="0"/>
            <c:spPr>
              <a:solidFill>
                <a:srgbClr val="C00000"/>
              </a:solidFill>
              <a:ln w="19050">
                <a:solidFill>
                  <a:srgbClr val="E84E4B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F44-4E49-89FF-B7A2E1017B10}"/>
              </c:ext>
            </c:extLst>
          </c:dPt>
          <c:dPt>
            <c:idx val="1"/>
            <c:bubble3D val="0"/>
            <c:spPr>
              <a:solidFill>
                <a:srgbClr val="064AA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F44-4E49-89FF-B7A2E1017B10}"/>
              </c:ext>
            </c:extLst>
          </c:dPt>
          <c:dPt>
            <c:idx val="2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F44-4E49-89FF-B7A2E1017B10}"/>
              </c:ext>
            </c:extLst>
          </c:dPt>
          <c:dPt>
            <c:idx val="3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F44-4E49-89FF-B7A2E1017B10}"/>
              </c:ext>
            </c:extLst>
          </c:dPt>
          <c:cat>
            <c:strRef>
              <c:f>Foglio1!$A$2:$A$5</c:f>
              <c:strCache>
                <c:ptCount val="4"/>
                <c:pt idx="0">
                  <c:v>1° trim.</c:v>
                </c:pt>
                <c:pt idx="1">
                  <c:v>2° trim.</c:v>
                </c:pt>
                <c:pt idx="2">
                  <c:v>3° trim.</c:v>
                </c:pt>
                <c:pt idx="3">
                  <c:v>4° trim.</c:v>
                </c:pt>
              </c:strCache>
            </c:strRef>
          </c:cat>
          <c:val>
            <c:numRef>
              <c:f>Foglio1!$B$2:$B$5</c:f>
              <c:numCache>
                <c:formatCode>General</c:formatCode>
                <c:ptCount val="4"/>
                <c:pt idx="0">
                  <c:v>10</c:v>
                </c:pt>
                <c:pt idx="1">
                  <c:v>12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F44-4E49-89FF-B7A2E1017B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1CC_BED4A2C3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0DE5CCFB-DDB1-4713-8135-A9A961878C83}" authorId="{20D8CEAA-93F6-B207-B165-51F245EDAF07}" created="2024-12-12T17:00:41.428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3201606339" sldId="460"/>
      <ac:picMk id="4" creationId="{7CA633CB-0363-4AB7-BE9B-63C87581C55C}"/>
    </ac:deMkLst>
    <p188:txBody>
      <a:bodyPr/>
      <a:lstStyle/>
      <a:p>
        <a:r>
          <a:rPr lang="en-US"/>
          <a:t>Note to self: redraw</a:t>
        </a:r>
      </a:p>
    </p188:txBody>
  </p188:cm>
</p188:cmLst>
</file>

<file path=ppt/comments/modernComment_7FFFCD3D_77739089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C5A05DEF-77AA-4128-8B68-896A238C312B}" authorId="{20D8CEAA-93F6-B207-B165-51F245EDAF07}" status="resolved" created="2024-12-12T16:58:47.648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2004062345" sldId="2147470653"/>
      <ac:grpSpMk id="12" creationId="{E278A016-B42B-4092-8D40-683F1CA72BDE}"/>
    </ac:deMkLst>
    <p188:txBody>
      <a:bodyPr/>
      <a:lstStyle/>
      <a:p>
        <a:r>
          <a:rPr lang="en-US"/>
          <a:t>Note to self: replace with Medscape icons</a:t>
        </a:r>
      </a:p>
    </p188:txBody>
  </p188:cm>
</p188:cmLst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0.20922</cdr:x>
      <cdr:y>0.74327</cdr:y>
    </cdr:from>
    <cdr:to>
      <cdr:x>1</cdr:x>
      <cdr:y>0.93984</cdr:y>
    </cdr:to>
    <cdr:sp macro="" textlink="">
      <cdr:nvSpPr>
        <cdr:cNvPr id="2" name="CasellaDiTesto 34">
          <a:extLst xmlns:a="http://schemas.openxmlformats.org/drawingml/2006/main">
            <a:ext uri="{FF2B5EF4-FFF2-40B4-BE49-F238E27FC236}">
              <a16:creationId xmlns:a16="http://schemas.microsoft.com/office/drawing/2014/main" id="{7FA54843-A2E6-6B6A-BDE9-9748B1333A14}"/>
            </a:ext>
          </a:extLst>
        </cdr:cNvPr>
        <cdr:cNvSpPr txBox="1"/>
      </cdr:nvSpPr>
      <cdr:spPr>
        <a:xfrm xmlns:a="http://schemas.openxmlformats.org/drawingml/2006/main">
          <a:off x="297803" y="1436266"/>
          <a:ext cx="1084934" cy="379844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it-IT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it-IT" sz="1200" i="1" dirty="0">
              <a:latin typeface="Arial" panose="020B0604020202020204" pitchFamily="34" charset="0"/>
              <a:cs typeface="Arial" panose="020B0604020202020204" pitchFamily="34" charset="0"/>
            </a:rPr>
            <a:t>ESR1-mut</a:t>
          </a:r>
          <a:r>
            <a:rPr lang="it-IT" i="1" dirty="0">
              <a:latin typeface="Arial" panose="020B0604020202020204" pitchFamily="34" charset="0"/>
              <a:cs typeface="Arial" panose="020B0604020202020204" pitchFamily="34" charset="0"/>
            </a:rPr>
            <a:t> 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>
              <a:latin typeface="Arial" panose="020B0604020202020204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0762975-400E-4B0B-A64A-F2D9CAF33A73}" type="datetimeFigureOut">
              <a:rPr lang="en-US" smtClean="0">
                <a:latin typeface="Arial" panose="020B0604020202020204" pitchFamily="34" charset="0"/>
              </a:rPr>
              <a:t>1/8/2025</a:t>
            </a:fld>
            <a:endParaRPr lang="en-US">
              <a:latin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>
              <a:latin typeface="Arial" panose="020B0604020202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A33D75-A465-4AF7-939E-80AA5EAE82FA}" type="slidenum">
              <a:rPr lang="en-US" smtClean="0">
                <a:latin typeface="Arial" panose="020B0604020202020204" pitchFamily="34" charset="0"/>
              </a:rPr>
              <a:t>‹#›</a:t>
            </a:fld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0377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2FB75A33-F8F7-41EF-B1AB-669088B6B036}" type="datetimeFigureOut">
              <a:rPr lang="en-US" smtClean="0"/>
              <a:pPr/>
              <a:t>1/8/2025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FF2EF1ED-33D8-4194-BAF8-E6BC5B51ED0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8839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2EF1ED-33D8-4194-BAF8-E6BC5B51ED0B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2846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To close, both </a:t>
            </a:r>
            <a:r>
              <a:rPr lang="en-US" err="1"/>
              <a:t>preclinicakl</a:t>
            </a:r>
            <a:r>
              <a:rPr lang="en-US"/>
              <a:t> and some </a:t>
            </a:r>
            <a:r>
              <a:rPr lang="en-US" err="1"/>
              <a:t>esrly</a:t>
            </a:r>
            <a:r>
              <a:rPr lang="en-US"/>
              <a:t> </a:t>
            </a:r>
            <a:r>
              <a:rPr lang="en-US" err="1"/>
              <a:t>clinicalk</a:t>
            </a:r>
            <a:r>
              <a:rPr lang="en-US"/>
              <a:t> data have identified that we can apply this same method of </a:t>
            </a:r>
            <a:r>
              <a:rPr lang="en-US" err="1"/>
              <a:t>drig</a:t>
            </a:r>
            <a:r>
              <a:rPr lang="en-US"/>
              <a:t> development to other forms of </a:t>
            </a:r>
            <a:r>
              <a:rPr lang="en-US" err="1"/>
              <a:t>kras</a:t>
            </a:r>
            <a:r>
              <a:rPr lang="en-US"/>
              <a:t> mutant, There are now 3 </a:t>
            </a:r>
            <a:r>
              <a:rPr lang="en-US" err="1"/>
              <a:t>kras</a:t>
            </a:r>
            <a:r>
              <a:rPr lang="en-US"/>
              <a:t> g12 I and 2 </a:t>
            </a:r>
            <a:r>
              <a:rPr lang="en-US" err="1"/>
              <a:t>kras</a:t>
            </a:r>
            <a:r>
              <a:rPr lang="en-US"/>
              <a:t> g12v </a:t>
            </a:r>
            <a:r>
              <a:rPr lang="en-US" err="1"/>
              <a:t>inhibitord</a:t>
            </a:r>
            <a:r>
              <a:rPr lang="en-US"/>
              <a:t> in development with both </a:t>
            </a:r>
            <a:r>
              <a:rPr lang="en-US" err="1"/>
              <a:t>preclinialk</a:t>
            </a:r>
            <a:r>
              <a:rPr lang="en-US"/>
              <a:t> and some clin data presented together with pan </a:t>
            </a:r>
            <a:r>
              <a:rPr lang="en-US" err="1"/>
              <a:t>ras</a:t>
            </a:r>
            <a:r>
              <a:rPr lang="en-US"/>
              <a:t> inhibitors, so </a:t>
            </a:r>
            <a:r>
              <a:rPr lang="en-US" err="1"/>
              <a:t>hopef</a:t>
            </a:r>
            <a:r>
              <a:rPr lang="en-US"/>
              <a:t> we are t the start of a new wave of targeted thx for this deserving grp of pts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2170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50850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Timecode</a:t>
            </a:r>
            <a:r>
              <a:rPr lang="en-US" b="0"/>
              <a:t>:</a:t>
            </a:r>
          </a:p>
          <a:p>
            <a:endParaRPr lang="en-US" b="0"/>
          </a:p>
          <a:p>
            <a:r>
              <a:rPr lang="en-US" b="1"/>
              <a:t>Abbreviations</a:t>
            </a:r>
          </a:p>
          <a:p>
            <a:endParaRPr lang="en-US" b="0"/>
          </a:p>
          <a:p>
            <a:r>
              <a:rPr lang="en-US" b="1"/>
              <a:t>References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2EF1ED-33D8-4194-BAF8-E6BC5B51ED0B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00110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Timecode</a:t>
            </a:r>
            <a:r>
              <a:rPr lang="en-US" b="0"/>
              <a:t>:</a:t>
            </a:r>
          </a:p>
          <a:p>
            <a:endParaRPr lang="en-US" b="0"/>
          </a:p>
          <a:p>
            <a:r>
              <a:rPr lang="en-US" b="1"/>
              <a:t>Abbreviations</a:t>
            </a:r>
          </a:p>
          <a:p>
            <a:endParaRPr lang="en-US" b="0"/>
          </a:p>
          <a:p>
            <a:r>
              <a:rPr lang="en-US" b="1"/>
              <a:t>References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94900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Timecode</a:t>
            </a:r>
            <a:r>
              <a:rPr lang="en-US" b="0"/>
              <a:t>:</a:t>
            </a:r>
          </a:p>
          <a:p>
            <a:endParaRPr lang="en-US" b="0"/>
          </a:p>
          <a:p>
            <a:r>
              <a:rPr lang="en-US" b="1"/>
              <a:t>Abbreviations</a:t>
            </a:r>
          </a:p>
          <a:p>
            <a:endParaRPr lang="en-US" b="0"/>
          </a:p>
          <a:p>
            <a:r>
              <a:rPr lang="en-US" b="1"/>
              <a:t>References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7589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Timecode</a:t>
            </a:r>
            <a:r>
              <a:rPr lang="en-US" b="0"/>
              <a:t>: 00:57</a:t>
            </a:r>
          </a:p>
          <a:p>
            <a:endParaRPr lang="en-US" b="0"/>
          </a:p>
          <a:p>
            <a:endParaRPr lang="en-US" b="0">
              <a:latin typeface="Proxima Nova Rg" panose="02000506030000020004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xima Nova Rg" panose="02000506030000020004" pitchFamily="50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xima Nova Rg" panose="02000506030000020004" pitchFamily="50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84616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Timecode</a:t>
            </a:r>
            <a:r>
              <a:rPr lang="en-US" b="0"/>
              <a:t>: 00:57</a:t>
            </a:r>
          </a:p>
          <a:p>
            <a:endParaRPr lang="en-US" b="0"/>
          </a:p>
          <a:p>
            <a:endParaRPr lang="en-US" b="0">
              <a:latin typeface="Proxima Nova Rg" panose="02000506030000020004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xima Nova Rg" panose="02000506030000020004" pitchFamily="50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xima Nova Rg" panose="02000506030000020004" pitchFamily="50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9770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Collectively, BRAF mutations in NSCLC can be divided into functional classes, distinguished by their signaling mechanism and kinase activity: class I, the classic V600 type, class II and class III. </a:t>
            </a:r>
          </a:p>
          <a:p>
            <a:r>
              <a:rPr lang="en-US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Class I mutations constitute 40% of this subset, 20% NS, and those with class II + III </a:t>
            </a:r>
            <a:r>
              <a:rPr lang="en-US" sz="120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assoc</a:t>
            </a:r>
            <a:r>
              <a:rPr lang="en-US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with more aggressive clinical features, incl BM and RAS co alterations, nearly all former or current smokers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80459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RAS mutations are present across a number of tumor types, depicted in this figure, ranging from the most common such as NSCLC, PDAC and CRC, and less commonly in </a:t>
            </a:r>
            <a:r>
              <a:rPr lang="en-US" err="1"/>
              <a:t>h+n</a:t>
            </a:r>
            <a:r>
              <a:rPr lang="en-US"/>
              <a:t>, thyroid, </a:t>
            </a:r>
            <a:r>
              <a:rPr lang="en-US" err="1"/>
              <a:t>melaoma</a:t>
            </a:r>
            <a:r>
              <a:rPr lang="en-US"/>
              <a:t>, bladder</a:t>
            </a:r>
          </a:p>
          <a:p>
            <a:endParaRPr lang="en-US"/>
          </a:p>
          <a:p>
            <a:r>
              <a:rPr lang="en-US"/>
              <a:t>Importantly we see here that the incidence of the allele-specific subsets of KRAS mt NSCLC differ by tumor type with G12C being most common in Lung ADC but not common at all in PDAC for example</a:t>
            </a:r>
          </a:p>
          <a:p>
            <a:endParaRPr lang="en-US"/>
          </a:p>
          <a:p>
            <a:r>
              <a:rPr lang="en-US"/>
              <a:t>In seminal work led by Elsa </a:t>
            </a:r>
            <a:r>
              <a:rPr lang="en-US" err="1"/>
              <a:t>Anagnostou</a:t>
            </a:r>
            <a:r>
              <a:rPr lang="en-US"/>
              <a:t> at Hopkins of &gt;6000 RAS mt </a:t>
            </a:r>
            <a:r>
              <a:rPr lang="en-US" err="1"/>
              <a:t>nsclc’s</a:t>
            </a:r>
            <a:r>
              <a:rPr lang="en-US"/>
              <a:t> </a:t>
            </a:r>
            <a:r>
              <a:rPr lang="en-US" err="1"/>
              <a:t>analysed</a:t>
            </a:r>
            <a:r>
              <a:rPr lang="en-US"/>
              <a:t> through the AACR genie project, a </a:t>
            </a:r>
            <a:r>
              <a:rPr lang="en-US" err="1"/>
              <a:t>multid</a:t>
            </a:r>
            <a:r>
              <a:rPr lang="en-US"/>
              <a:t> </a:t>
            </a:r>
            <a:r>
              <a:rPr lang="en-US" err="1"/>
              <a:t>computaional</a:t>
            </a:r>
            <a:r>
              <a:rPr lang="en-US"/>
              <a:t> team identified the spectrum of co alterations that occur with KRAS across diff tumor types, and the pathways that are </a:t>
            </a:r>
            <a:r>
              <a:rPr lang="en-US" err="1"/>
              <a:t>subseqneuly</a:t>
            </a:r>
            <a:r>
              <a:rPr lang="en-US"/>
              <a:t> altered as a result- underscoring the </a:t>
            </a:r>
            <a:r>
              <a:rPr lang="en-US" err="1"/>
              <a:t>rstionale</a:t>
            </a:r>
            <a:r>
              <a:rPr lang="en-US"/>
              <a:t> for combination therapies in the future. This study also identifies diff in </a:t>
            </a:r>
            <a:r>
              <a:rPr lang="en-US" err="1"/>
              <a:t>ras</a:t>
            </a:r>
            <a:r>
              <a:rPr lang="en-US"/>
              <a:t> biology by age and race, and confirms prior findings regarding lack of response to ICI for co alterations with STK11 but </a:t>
            </a:r>
            <a:r>
              <a:rPr lang="en-US" err="1"/>
              <a:t>responsivess</a:t>
            </a:r>
            <a:r>
              <a:rPr lang="en-US"/>
              <a:t> in KP p53 subsets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14498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en-IE" altLang="en-US" i="1"/>
              <a:t>Lastly moving to KRAS</a:t>
            </a:r>
          </a:p>
          <a:p>
            <a:pPr eaLnBrk="1" hangingPunct="1">
              <a:spcBef>
                <a:spcPct val="0"/>
              </a:spcBef>
            </a:pPr>
            <a:r>
              <a:rPr lang="en-IE" altLang="en-US" i="1"/>
              <a:t>KRAS stands for KRSVO, was first described in 1982 and is the … </a:t>
            </a:r>
          </a:p>
          <a:p>
            <a:pPr eaLnBrk="1" hangingPunct="1">
              <a:spcBef>
                <a:spcPct val="0"/>
              </a:spcBef>
            </a:pPr>
            <a:endParaRPr lang="en-IE" altLang="en-US" i="1"/>
          </a:p>
          <a:p>
            <a:pPr eaLnBrk="1" hangingPunct="1">
              <a:spcBef>
                <a:spcPct val="0"/>
              </a:spcBef>
            </a:pPr>
            <a:r>
              <a:rPr lang="en-IE" altLang="en-US" i="1"/>
              <a:t>Our understanding of KRAS </a:t>
            </a:r>
            <a:r>
              <a:rPr lang="en-IE" altLang="en-US" i="1" err="1"/>
              <a:t>mts</a:t>
            </a:r>
            <a:r>
              <a:rPr lang="en-IE" altLang="en-US" i="1"/>
              <a:t> in NSCLC has evolved in recent years in that now we </a:t>
            </a:r>
            <a:r>
              <a:rPr lang="en-IE" altLang="en-US" i="1" err="1"/>
              <a:t>subdividie</a:t>
            </a:r>
            <a:r>
              <a:rPr lang="en-IE" altLang="en-US" i="1"/>
              <a:t> KRAS </a:t>
            </a:r>
            <a:r>
              <a:rPr lang="en-IE" altLang="en-US" i="1" err="1"/>
              <a:t>mts</a:t>
            </a:r>
            <a:r>
              <a:rPr lang="en-IE" altLang="en-US" i="1"/>
              <a:t> according to the specific allele of </a:t>
            </a:r>
            <a:r>
              <a:rPr lang="en-IE" altLang="en-US" i="1" err="1"/>
              <a:t>mtn</a:t>
            </a:r>
            <a:r>
              <a:rPr lang="en-IE" altLang="en-US" i="1"/>
              <a:t> that exists was well as co occurring alterations that can occur which may be poised to guide decision making in the future</a:t>
            </a:r>
          </a:p>
          <a:p>
            <a:pPr eaLnBrk="1" hangingPunct="1">
              <a:spcBef>
                <a:spcPct val="0"/>
              </a:spcBef>
            </a:pPr>
            <a:r>
              <a:rPr lang="en-IE" altLang="en-US" i="1"/>
              <a:t>KRAS</a:t>
            </a:r>
            <a:r>
              <a:rPr lang="en-IE" altLang="en-US"/>
              <a:t> p.G12C mutation occurs in 13% NSCLCs and 1-3% of CRCs</a:t>
            </a:r>
          </a:p>
          <a:p>
            <a:pPr eaLnBrk="1" hangingPunct="1">
              <a:spcBef>
                <a:spcPct val="0"/>
              </a:spcBef>
            </a:pPr>
            <a:endParaRPr lang="en-IE" altLang="en-US" baseline="30000"/>
          </a:p>
          <a:p>
            <a:pPr eaLnBrk="1" hangingPunct="1">
              <a:spcBef>
                <a:spcPct val="0"/>
              </a:spcBef>
            </a:pPr>
            <a:r>
              <a:rPr lang="en-IE" altLang="en-US"/>
              <a:t>The inhibitor traps KRAS</a:t>
            </a:r>
            <a:r>
              <a:rPr lang="en-IE" altLang="en-US" baseline="30000"/>
              <a:t>G12C</a:t>
            </a:r>
            <a:r>
              <a:rPr lang="en-IE" altLang="en-US"/>
              <a:t> in the inactive GDP-bound state by a mechanism similar to that described for other KRAS</a:t>
            </a:r>
            <a:r>
              <a:rPr lang="en-IE" altLang="en-US" baseline="30000"/>
              <a:t>G12C</a:t>
            </a:r>
            <a:r>
              <a:rPr lang="en-IE" altLang="en-US"/>
              <a:t> inhibitors</a:t>
            </a:r>
            <a:endParaRPr lang="en-IE" altLang="en-US" baseline="30000"/>
          </a:p>
          <a:p>
            <a:endParaRPr lang="en-US" alt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2EF1ED-33D8-4194-BAF8-E6BC5B51ED0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1172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8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8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_textboxes_teleprom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058A3D8B-3076-45AD-9079-905E453E4D7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1173" y="4368286"/>
            <a:ext cx="11164452" cy="1828800"/>
          </a:xfrm>
        </p:spPr>
        <p:txBody>
          <a:bodyPr wrap="square" anchor="ctr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endParaRPr lang="en-US"/>
          </a:p>
        </p:txBody>
      </p:sp>
      <p:sp>
        <p:nvSpPr>
          <p:cNvPr id="46" name="Text Placeholder 21">
            <a:extLst>
              <a:ext uri="{FF2B5EF4-FFF2-40B4-BE49-F238E27FC236}">
                <a16:creationId xmlns:a16="http://schemas.microsoft.com/office/drawing/2014/main" id="{D1DCB186-271F-46F4-9908-6D06F08DE04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8863" y="1575314"/>
            <a:ext cx="11164452" cy="1828800"/>
          </a:xfrm>
        </p:spPr>
        <p:txBody>
          <a:bodyPr wrap="square" anchor="ctr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3600" b="0" cap="none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endParaRPr lang="en-US"/>
          </a:p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3874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610BD1E-B486-D891-F489-DD70A34565B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sp>
        <p:nvSpPr>
          <p:cNvPr id="3" name="Text Placeholder 21">
            <a:extLst>
              <a:ext uri="{FF2B5EF4-FFF2-40B4-BE49-F238E27FC236}">
                <a16:creationId xmlns:a16="http://schemas.microsoft.com/office/drawing/2014/main" id="{CCCD3947-DC81-1C38-4917-FB0C1046A8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4" name="Text Placeholder 21">
            <a:extLst>
              <a:ext uri="{FF2B5EF4-FFF2-40B4-BE49-F238E27FC236}">
                <a16:creationId xmlns:a16="http://schemas.microsoft.com/office/drawing/2014/main" id="{EBD5A84F-3A7C-8AE0-0EE4-3E0C53817ED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82B01C-1E19-FDA0-4B45-88FA6B02B156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21">
            <a:extLst>
              <a:ext uri="{FF2B5EF4-FFF2-40B4-BE49-F238E27FC236}">
                <a16:creationId xmlns:a16="http://schemas.microsoft.com/office/drawing/2014/main" id="{41B77924-B031-D7DA-DA8C-7FA29441C2B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8" name="Text Placeholder 21">
            <a:extLst>
              <a:ext uri="{FF2B5EF4-FFF2-40B4-BE49-F238E27FC236}">
                <a16:creationId xmlns:a16="http://schemas.microsoft.com/office/drawing/2014/main" id="{A2BEEF55-CCEE-404A-75AD-BEF388D0555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9" name="Text Placeholder 21">
            <a:extLst>
              <a:ext uri="{FF2B5EF4-FFF2-40B4-BE49-F238E27FC236}">
                <a16:creationId xmlns:a16="http://schemas.microsoft.com/office/drawing/2014/main" id="{581AF401-DF02-45B2-1662-DFAE7424CA5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0B839F32-2BD1-C41F-7581-047E5A01DE8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13" name="Text Placeholder 21">
            <a:extLst>
              <a:ext uri="{FF2B5EF4-FFF2-40B4-BE49-F238E27FC236}">
                <a16:creationId xmlns:a16="http://schemas.microsoft.com/office/drawing/2014/main" id="{A0CA8BB1-A334-D76D-984F-2D77F65CB37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4" name="Text Placeholder 21">
            <a:extLst>
              <a:ext uri="{FF2B5EF4-FFF2-40B4-BE49-F238E27FC236}">
                <a16:creationId xmlns:a16="http://schemas.microsoft.com/office/drawing/2014/main" id="{5BAFD0E6-392B-DA3E-DFF0-AB794400216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</p:spTree>
    <p:extLst>
      <p:ext uri="{BB962C8B-B14F-4D97-AF65-F5344CB8AC3E}">
        <p14:creationId xmlns:p14="http://schemas.microsoft.com/office/powerpoint/2010/main" val="18684086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BC4776-B9B1-8F0E-4F34-8A8AF085484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99AC758-E1EE-36DC-6864-95A750A4048C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le 1">
            <a:extLst>
              <a:ext uri="{FF2B5EF4-FFF2-40B4-BE49-F238E27FC236}">
                <a16:creationId xmlns:a16="http://schemas.microsoft.com/office/drawing/2014/main" id="{2748A9D1-FE83-9731-246E-33C4611876C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692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00470B8-C8E8-06E6-047A-490A86ECF53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8E1E8FE-BFDB-E623-04A9-D49A2C492416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1">
            <a:extLst>
              <a:ext uri="{FF2B5EF4-FFF2-40B4-BE49-F238E27FC236}">
                <a16:creationId xmlns:a16="http://schemas.microsoft.com/office/drawing/2014/main" id="{109E4D0C-1861-11B5-62C7-DF3736422AA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14CB8429-041A-9D72-0121-BC053A9478E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</p:spTree>
    <p:extLst>
      <p:ext uri="{BB962C8B-B14F-4D97-AF65-F5344CB8AC3E}">
        <p14:creationId xmlns:p14="http://schemas.microsoft.com/office/powerpoint/2010/main" val="36440490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8D615F4-B20C-CCE1-8669-8420CC247B3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0D76598-3FDD-3E08-D718-B76C9CFE244C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B2FB3FE-3811-5F42-C80A-671CBCF24AD8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</p:spTree>
    <p:extLst>
      <p:ext uri="{BB962C8B-B14F-4D97-AF65-F5344CB8AC3E}">
        <p14:creationId xmlns:p14="http://schemas.microsoft.com/office/powerpoint/2010/main" val="37575009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GLOBAL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578AE4B-E863-45E0-4A9A-CE849807533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5" y="324949"/>
            <a:ext cx="1713083" cy="345610"/>
          </a:xfrm>
          <a:prstGeom prst="rect">
            <a:avLst/>
          </a:prstGeom>
        </p:spPr>
      </p:pic>
      <p:sp>
        <p:nvSpPr>
          <p:cNvPr id="10" name="Text Placeholder 19">
            <a:extLst>
              <a:ext uri="{FF2B5EF4-FFF2-40B4-BE49-F238E27FC236}">
                <a16:creationId xmlns:a16="http://schemas.microsoft.com/office/drawing/2014/main" id="{002C7D97-60D4-1F53-D8A1-DD458FD790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12" name="Text Placeholder 21">
            <a:extLst>
              <a:ext uri="{FF2B5EF4-FFF2-40B4-BE49-F238E27FC236}">
                <a16:creationId xmlns:a16="http://schemas.microsoft.com/office/drawing/2014/main" id="{13B8CAE8-1A6F-B319-6409-2F466A8BDA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13" name="Text Placeholder 21">
            <a:extLst>
              <a:ext uri="{FF2B5EF4-FFF2-40B4-BE49-F238E27FC236}">
                <a16:creationId xmlns:a16="http://schemas.microsoft.com/office/drawing/2014/main" id="{DB63A882-EA33-615C-E6BA-B20C9249CD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14" name="Text Placeholder 30">
            <a:extLst>
              <a:ext uri="{FF2B5EF4-FFF2-40B4-BE49-F238E27FC236}">
                <a16:creationId xmlns:a16="http://schemas.microsoft.com/office/drawing/2014/main" id="{2BB8A8A7-9C09-0182-A9DB-BA296721713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927C0B1-1CEF-8F50-FAC6-CE30E7C99DA1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21">
            <a:extLst>
              <a:ext uri="{FF2B5EF4-FFF2-40B4-BE49-F238E27FC236}">
                <a16:creationId xmlns:a16="http://schemas.microsoft.com/office/drawing/2014/main" id="{D74D3CE6-C6A6-048E-E19D-25775700A01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7" name="Text Placeholder 21">
            <a:extLst>
              <a:ext uri="{FF2B5EF4-FFF2-40B4-BE49-F238E27FC236}">
                <a16:creationId xmlns:a16="http://schemas.microsoft.com/office/drawing/2014/main" id="{223396D1-70BD-59CC-F537-901EDC18A3F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</p:spTree>
    <p:extLst>
      <p:ext uri="{BB962C8B-B14F-4D97-AF65-F5344CB8AC3E}">
        <p14:creationId xmlns:p14="http://schemas.microsoft.com/office/powerpoint/2010/main" val="21291431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GLOBAL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E1881AD-FB34-CFA6-EDC8-B9FE2BF0D64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5" y="324949"/>
            <a:ext cx="1713083" cy="345610"/>
          </a:xfrm>
          <a:prstGeom prst="rect">
            <a:avLst/>
          </a:prstGeom>
        </p:spPr>
      </p:pic>
      <p:sp>
        <p:nvSpPr>
          <p:cNvPr id="20" name="Text Placeholder 21">
            <a:extLst>
              <a:ext uri="{FF2B5EF4-FFF2-40B4-BE49-F238E27FC236}">
                <a16:creationId xmlns:a16="http://schemas.microsoft.com/office/drawing/2014/main" id="{8A4F0954-A955-C206-A2A8-C425BBC5CA2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1" name="Text Placeholder 21">
            <a:extLst>
              <a:ext uri="{FF2B5EF4-FFF2-40B4-BE49-F238E27FC236}">
                <a16:creationId xmlns:a16="http://schemas.microsoft.com/office/drawing/2014/main" id="{08BE6FDA-3D38-6E7B-59DF-BB0244F814C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06ACFAE-426B-0B1C-32E7-62E2D7CAFA20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Placeholder 21">
            <a:extLst>
              <a:ext uri="{FF2B5EF4-FFF2-40B4-BE49-F238E27FC236}">
                <a16:creationId xmlns:a16="http://schemas.microsoft.com/office/drawing/2014/main" id="{D0E444C2-0D9A-F84F-2330-ADADEF52AF1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7" name="Text Placeholder 21">
            <a:extLst>
              <a:ext uri="{FF2B5EF4-FFF2-40B4-BE49-F238E27FC236}">
                <a16:creationId xmlns:a16="http://schemas.microsoft.com/office/drawing/2014/main" id="{C5023C37-92E0-2ED4-9861-D07A496EE9B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28" name="Text Placeholder 21">
            <a:extLst>
              <a:ext uri="{FF2B5EF4-FFF2-40B4-BE49-F238E27FC236}">
                <a16:creationId xmlns:a16="http://schemas.microsoft.com/office/drawing/2014/main" id="{F96BDFF5-48FB-8F80-B771-EB4146BFC8C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9" name="Text Placeholder 21">
            <a:extLst>
              <a:ext uri="{FF2B5EF4-FFF2-40B4-BE49-F238E27FC236}">
                <a16:creationId xmlns:a16="http://schemas.microsoft.com/office/drawing/2014/main" id="{1601C189-E307-3A8D-DB71-5DB7744DAD3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30" name="Text Placeholder 21">
            <a:extLst>
              <a:ext uri="{FF2B5EF4-FFF2-40B4-BE49-F238E27FC236}">
                <a16:creationId xmlns:a16="http://schemas.microsoft.com/office/drawing/2014/main" id="{AC6C81A2-3AB7-C185-0F7A-FA49E4083EE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A60DBE08-5B2B-D6CC-C3F1-33D8CCD415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</p:spTree>
    <p:extLst>
      <p:ext uri="{BB962C8B-B14F-4D97-AF65-F5344CB8AC3E}">
        <p14:creationId xmlns:p14="http://schemas.microsoft.com/office/powerpoint/2010/main" val="2350184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GLOBAL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148A1DC-40B3-A04F-B881-87429038EB3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5" y="324949"/>
            <a:ext cx="1713083" cy="34561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BD582D4-3F17-D68D-7B98-CD19B329D5CF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EA173446-928B-D977-2C6D-B3656D4242C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4414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GLOBAL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CA2A04C-15C2-5B08-144D-5C13AA1D8C9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5" y="324949"/>
            <a:ext cx="1713083" cy="345610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EBB3EB4-FE3B-867C-3B03-FED6B9151D2A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>
            <a:extLst>
              <a:ext uri="{FF2B5EF4-FFF2-40B4-BE49-F238E27FC236}">
                <a16:creationId xmlns:a16="http://schemas.microsoft.com/office/drawing/2014/main" id="{AB288745-FF61-7E05-E93E-BA6C50702E4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44392E85-12EF-2739-4BCE-DE84EE337C0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</p:spTree>
    <p:extLst>
      <p:ext uri="{BB962C8B-B14F-4D97-AF65-F5344CB8AC3E}">
        <p14:creationId xmlns:p14="http://schemas.microsoft.com/office/powerpoint/2010/main" val="42700232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GLOBAL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5A6723F-EBBF-6239-084C-F7C6EFD05D3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5" y="324949"/>
            <a:ext cx="1713083" cy="34561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2EAC434-EA31-F6DA-49DB-84565EC1130A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381B649-4951-F94E-266F-E72AB25FA308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</p:spTree>
    <p:extLst>
      <p:ext uri="{BB962C8B-B14F-4D97-AF65-F5344CB8AC3E}">
        <p14:creationId xmlns:p14="http://schemas.microsoft.com/office/powerpoint/2010/main" val="2128644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anada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4746B1-37AA-68EA-5221-D49AF05E68C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22" name="Picture 21" descr="Logo&#10;&#10;Description automatically generated">
            <a:extLst>
              <a:ext uri="{FF2B5EF4-FFF2-40B4-BE49-F238E27FC236}">
                <a16:creationId xmlns:a16="http://schemas.microsoft.com/office/drawing/2014/main" id="{FF5CFF5F-DC6F-4572-A3B0-11FB23634BC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105" y="200013"/>
            <a:ext cx="1882088" cy="578061"/>
          </a:xfrm>
          <a:prstGeom prst="rect">
            <a:avLst/>
          </a:prstGeom>
        </p:spPr>
      </p:pic>
      <p:sp>
        <p:nvSpPr>
          <p:cNvPr id="12" name="Text Placeholder 19">
            <a:extLst>
              <a:ext uri="{FF2B5EF4-FFF2-40B4-BE49-F238E27FC236}">
                <a16:creationId xmlns:a16="http://schemas.microsoft.com/office/drawing/2014/main" id="{5AC1015E-D06C-00CF-F8A4-6B1FE559F8D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13" name="Text Placeholder 21">
            <a:extLst>
              <a:ext uri="{FF2B5EF4-FFF2-40B4-BE49-F238E27FC236}">
                <a16:creationId xmlns:a16="http://schemas.microsoft.com/office/drawing/2014/main" id="{3983FBC8-5EF9-7D79-71F5-BCBB44DE702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14" name="Text Placeholder 21">
            <a:extLst>
              <a:ext uri="{FF2B5EF4-FFF2-40B4-BE49-F238E27FC236}">
                <a16:creationId xmlns:a16="http://schemas.microsoft.com/office/drawing/2014/main" id="{45A194F6-9A2C-E169-1194-54C3082CAE6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15" name="Text Placeholder 30">
            <a:extLst>
              <a:ext uri="{FF2B5EF4-FFF2-40B4-BE49-F238E27FC236}">
                <a16:creationId xmlns:a16="http://schemas.microsoft.com/office/drawing/2014/main" id="{17E55A99-2C53-66BA-C85B-406D08C7D2B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768A987-1FF6-3DDB-94EB-137AA0A73593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644A6C08-4408-0B09-080F-0DC4402FB5D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503598E6-C59E-0211-1A8B-141F377045E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</p:spTree>
    <p:extLst>
      <p:ext uri="{BB962C8B-B14F-4D97-AF65-F5344CB8AC3E}">
        <p14:creationId xmlns:p14="http://schemas.microsoft.com/office/powerpoint/2010/main" val="7833292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_teleprom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F27B315-A4F9-A883-78AD-27B03D839DCA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[Moderator] Introduction/Background</a:t>
            </a:r>
          </a:p>
        </p:txBody>
      </p:sp>
      <p:sp>
        <p:nvSpPr>
          <p:cNvPr id="22" name="Content Placeholder 4">
            <a:extLst>
              <a:ext uri="{FF2B5EF4-FFF2-40B4-BE49-F238E27FC236}">
                <a16:creationId xmlns:a16="http://schemas.microsoft.com/office/drawing/2014/main" id="{AAA5B4E7-6A18-4E78-ADA0-516D373C7244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9668" y="1274618"/>
            <a:ext cx="10752667" cy="5065222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buClr>
                <a:schemeClr val="accent2">
                  <a:lumMod val="75000"/>
                </a:schemeClr>
              </a:buClr>
              <a:defRPr sz="36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 sz="36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 sz="36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 sz="36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 sz="36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286252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anada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4A37580-FC09-D7F5-E233-6391C66BA51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53" name="Picture 52" descr="Logo&#10;&#10;Description automatically generated">
            <a:extLst>
              <a:ext uri="{FF2B5EF4-FFF2-40B4-BE49-F238E27FC236}">
                <a16:creationId xmlns:a16="http://schemas.microsoft.com/office/drawing/2014/main" id="{CEA89612-41FB-4D91-ACDB-9E5731DEAC1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105" y="200013"/>
            <a:ext cx="1882088" cy="578061"/>
          </a:xfrm>
          <a:prstGeom prst="rect">
            <a:avLst/>
          </a:prstGeom>
        </p:spPr>
      </p:pic>
      <p:sp>
        <p:nvSpPr>
          <p:cNvPr id="19" name="Text Placeholder 21">
            <a:extLst>
              <a:ext uri="{FF2B5EF4-FFF2-40B4-BE49-F238E27FC236}">
                <a16:creationId xmlns:a16="http://schemas.microsoft.com/office/drawing/2014/main" id="{796A33AA-F182-CEBC-8989-0A748E7C4DA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0" name="Text Placeholder 21">
            <a:extLst>
              <a:ext uri="{FF2B5EF4-FFF2-40B4-BE49-F238E27FC236}">
                <a16:creationId xmlns:a16="http://schemas.microsoft.com/office/drawing/2014/main" id="{6ADCD502-3E8D-8746-784F-431AE1EA58E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6159F5-4FFA-1091-4072-75466CE90577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DD9043CB-A338-3EF9-3EED-111FBCF47B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6" name="Text Placeholder 21">
            <a:extLst>
              <a:ext uri="{FF2B5EF4-FFF2-40B4-BE49-F238E27FC236}">
                <a16:creationId xmlns:a16="http://schemas.microsoft.com/office/drawing/2014/main" id="{6E2B4579-5282-2B03-A8F7-5E636461E3C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27" name="Text Placeholder 21">
            <a:extLst>
              <a:ext uri="{FF2B5EF4-FFF2-40B4-BE49-F238E27FC236}">
                <a16:creationId xmlns:a16="http://schemas.microsoft.com/office/drawing/2014/main" id="{66AFE899-86EF-B403-A467-E03B882C3FE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8" name="Text Placeholder 21">
            <a:extLst>
              <a:ext uri="{FF2B5EF4-FFF2-40B4-BE49-F238E27FC236}">
                <a16:creationId xmlns:a16="http://schemas.microsoft.com/office/drawing/2014/main" id="{072808AE-C0F7-19D5-8FC1-F44C1AB64FD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29" name="Text Placeholder 21">
            <a:extLst>
              <a:ext uri="{FF2B5EF4-FFF2-40B4-BE49-F238E27FC236}">
                <a16:creationId xmlns:a16="http://schemas.microsoft.com/office/drawing/2014/main" id="{38BD400B-472B-D52A-CD39-7C68185700A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30" name="Text Placeholder 21">
            <a:extLst>
              <a:ext uri="{FF2B5EF4-FFF2-40B4-BE49-F238E27FC236}">
                <a16:creationId xmlns:a16="http://schemas.microsoft.com/office/drawing/2014/main" id="{BF5F03A9-6093-60A2-2CD2-B0F81EAA2FA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</p:spTree>
    <p:extLst>
      <p:ext uri="{BB962C8B-B14F-4D97-AF65-F5344CB8AC3E}">
        <p14:creationId xmlns:p14="http://schemas.microsoft.com/office/powerpoint/2010/main" val="23386579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anada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AF816CD-EC0E-2A4B-2B64-8D235F4582C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40" name="Picture 39" descr="Logo&#10;&#10;Description automatically generated">
            <a:extLst>
              <a:ext uri="{FF2B5EF4-FFF2-40B4-BE49-F238E27FC236}">
                <a16:creationId xmlns:a16="http://schemas.microsoft.com/office/drawing/2014/main" id="{2FE6AC1A-870D-4F30-A828-2F34D270711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105" y="200013"/>
            <a:ext cx="1882088" cy="578061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7E7F962-120F-3F93-9C2D-956BEA6B443F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1">
            <a:extLst>
              <a:ext uri="{FF2B5EF4-FFF2-40B4-BE49-F238E27FC236}">
                <a16:creationId xmlns:a16="http://schemas.microsoft.com/office/drawing/2014/main" id="{5F292AF4-EEA1-6657-0EEA-5268A7B68EC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439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anada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89A7000-F47A-029B-093B-84537919F01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41" name="Picture 40" descr="Logo&#10;&#10;Description automatically generated">
            <a:extLst>
              <a:ext uri="{FF2B5EF4-FFF2-40B4-BE49-F238E27FC236}">
                <a16:creationId xmlns:a16="http://schemas.microsoft.com/office/drawing/2014/main" id="{84D96731-2201-4486-A8B9-29872D1D812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105" y="200013"/>
            <a:ext cx="1882088" cy="578061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A3E9787-DF25-351C-8516-EDB97368CDF7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>
            <a:extLst>
              <a:ext uri="{FF2B5EF4-FFF2-40B4-BE49-F238E27FC236}">
                <a16:creationId xmlns:a16="http://schemas.microsoft.com/office/drawing/2014/main" id="{804A08E6-67F2-929D-F792-955CEC4344F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FE9383A-9EB6-3279-DFBC-9AD83EBE9E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</p:spTree>
    <p:extLst>
      <p:ext uri="{BB962C8B-B14F-4D97-AF65-F5344CB8AC3E}">
        <p14:creationId xmlns:p14="http://schemas.microsoft.com/office/powerpoint/2010/main" val="59854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anada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A6B9E37-DABD-5040-918E-898B3152C9F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47" name="Picture 46" descr="Logo&#10;&#10;Description automatically generated">
            <a:extLst>
              <a:ext uri="{FF2B5EF4-FFF2-40B4-BE49-F238E27FC236}">
                <a16:creationId xmlns:a16="http://schemas.microsoft.com/office/drawing/2014/main" id="{DF0AB848-0E8F-4AD4-B330-53885B004A8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105" y="200013"/>
            <a:ext cx="1882088" cy="57806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F29F816-7055-AAA2-D7E3-F8A6A3E21766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42DA71E-813A-B717-015E-7F5D5F407E2D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</p:spTree>
    <p:extLst>
      <p:ext uri="{BB962C8B-B14F-4D97-AF65-F5344CB8AC3E}">
        <p14:creationId xmlns:p14="http://schemas.microsoft.com/office/powerpoint/2010/main" val="40500300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8E1D2FE-5B7A-E846-F921-ACADCE36B21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10" name="Text Placeholder 19">
            <a:extLst>
              <a:ext uri="{FF2B5EF4-FFF2-40B4-BE49-F238E27FC236}">
                <a16:creationId xmlns:a16="http://schemas.microsoft.com/office/drawing/2014/main" id="{E0931A30-B1BD-E20C-368A-24733B8EAF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12" name="Text Placeholder 21">
            <a:extLst>
              <a:ext uri="{FF2B5EF4-FFF2-40B4-BE49-F238E27FC236}">
                <a16:creationId xmlns:a16="http://schemas.microsoft.com/office/drawing/2014/main" id="{6D3A63B0-EFFB-B8C7-A196-6951B4EB71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13" name="Text Placeholder 21">
            <a:extLst>
              <a:ext uri="{FF2B5EF4-FFF2-40B4-BE49-F238E27FC236}">
                <a16:creationId xmlns:a16="http://schemas.microsoft.com/office/drawing/2014/main" id="{C818C7A0-A6DC-5934-82B5-D58CEC92049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15" name="Text Placeholder 30">
            <a:extLst>
              <a:ext uri="{FF2B5EF4-FFF2-40B4-BE49-F238E27FC236}">
                <a16:creationId xmlns:a16="http://schemas.microsoft.com/office/drawing/2014/main" id="{81A642C7-C178-1A64-CB96-D3CE5898FEB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0F86B3A-31C6-27C8-52A6-316BC4AB128D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 Placeholder 21">
            <a:extLst>
              <a:ext uri="{FF2B5EF4-FFF2-40B4-BE49-F238E27FC236}">
                <a16:creationId xmlns:a16="http://schemas.microsoft.com/office/drawing/2014/main" id="{E28BEDAA-CED9-5BA6-5EE5-5D90837FF9A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A5BE6FF0-4EBB-4361-EFEA-3B525AA17B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177A013-9F61-381E-FEFF-CFC40F15C72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5870"/>
            <a:ext cx="1311145" cy="586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72133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FCA5CE9-0B93-D908-92F8-2E3E41AB026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0" name="Text Placeholder 21">
            <a:extLst>
              <a:ext uri="{FF2B5EF4-FFF2-40B4-BE49-F238E27FC236}">
                <a16:creationId xmlns:a16="http://schemas.microsoft.com/office/drawing/2014/main" id="{92E0B3A8-6F00-8E7A-7759-A4D3370FDE6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1" name="Text Placeholder 21">
            <a:extLst>
              <a:ext uri="{FF2B5EF4-FFF2-40B4-BE49-F238E27FC236}">
                <a16:creationId xmlns:a16="http://schemas.microsoft.com/office/drawing/2014/main" id="{415222EC-F85C-C4CE-FC7E-F87AACF178E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A6BE5AB-295A-5FFE-9676-8C6FD3FC4882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Placeholder 21">
            <a:extLst>
              <a:ext uri="{FF2B5EF4-FFF2-40B4-BE49-F238E27FC236}">
                <a16:creationId xmlns:a16="http://schemas.microsoft.com/office/drawing/2014/main" id="{47252B4E-FA1F-2DD6-181E-E690798316A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7" name="Text Placeholder 21">
            <a:extLst>
              <a:ext uri="{FF2B5EF4-FFF2-40B4-BE49-F238E27FC236}">
                <a16:creationId xmlns:a16="http://schemas.microsoft.com/office/drawing/2014/main" id="{17089297-A0BB-DD03-D95E-99AACB6553B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28" name="Text Placeholder 21">
            <a:extLst>
              <a:ext uri="{FF2B5EF4-FFF2-40B4-BE49-F238E27FC236}">
                <a16:creationId xmlns:a16="http://schemas.microsoft.com/office/drawing/2014/main" id="{22D37F8B-44A2-0844-1221-5E15A78A733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9" name="Text Placeholder 21">
            <a:extLst>
              <a:ext uri="{FF2B5EF4-FFF2-40B4-BE49-F238E27FC236}">
                <a16:creationId xmlns:a16="http://schemas.microsoft.com/office/drawing/2014/main" id="{3153961F-51C9-1ABD-1FF2-686D7DE3BA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30" name="Text Placeholder 21">
            <a:extLst>
              <a:ext uri="{FF2B5EF4-FFF2-40B4-BE49-F238E27FC236}">
                <a16:creationId xmlns:a16="http://schemas.microsoft.com/office/drawing/2014/main" id="{C7890065-E553-EBD7-D52D-796F9497574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86A0807C-E4FF-BD16-D2E1-C8EA8FBED4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B776F6-250A-5F58-13B5-7AECED9FC0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5870"/>
            <a:ext cx="1311145" cy="586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653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E33EB23-2AD0-361B-1990-A5715755935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FC34897-1486-342A-8454-B3E5C2D7751E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3A714D81-9403-98C1-0174-DBC50F934FC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9CE5147-573F-81CD-403C-0820085B95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5870"/>
            <a:ext cx="1311145" cy="586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49629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B0ABF85-962A-E4BE-8D89-B0A5D69A345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A1A124A-5785-8363-1D80-DF6E216A65B8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>
            <a:extLst>
              <a:ext uri="{FF2B5EF4-FFF2-40B4-BE49-F238E27FC236}">
                <a16:creationId xmlns:a16="http://schemas.microsoft.com/office/drawing/2014/main" id="{3F2668F1-4C52-B3C1-39C5-3A3F89C23AA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472FFA04-CA2F-439E-CB4E-4E71B1A8570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58EF368-B071-B691-8373-85BECFB98CA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5870"/>
            <a:ext cx="1311145" cy="586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12004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C38ADB9-DDBE-A15E-0A1E-8E65D6066EE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F86D2F3-7334-895C-0A3E-4DBCE842837C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9728C3E-87BF-C300-251F-0E6265DC5C04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98731A8-270C-984E-1FDF-7B65D466307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5870"/>
            <a:ext cx="1311145" cy="586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97045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6FCC9B9-30A9-ED0C-B060-D505F27CEF3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13" name="Text Placeholder 19">
            <a:extLst>
              <a:ext uri="{FF2B5EF4-FFF2-40B4-BE49-F238E27FC236}">
                <a16:creationId xmlns:a16="http://schemas.microsoft.com/office/drawing/2014/main" id="{6692DE91-BE9C-44A0-4EFA-C92A82250A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14" name="Text Placeholder 21">
            <a:extLst>
              <a:ext uri="{FF2B5EF4-FFF2-40B4-BE49-F238E27FC236}">
                <a16:creationId xmlns:a16="http://schemas.microsoft.com/office/drawing/2014/main" id="{24A2C719-026A-9D80-773E-32F9AC0B293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15" name="Text Placeholder 21">
            <a:extLst>
              <a:ext uri="{FF2B5EF4-FFF2-40B4-BE49-F238E27FC236}">
                <a16:creationId xmlns:a16="http://schemas.microsoft.com/office/drawing/2014/main" id="{C78A939E-D141-6179-4827-580A8BF51A0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16" name="Text Placeholder 30">
            <a:extLst>
              <a:ext uri="{FF2B5EF4-FFF2-40B4-BE49-F238E27FC236}">
                <a16:creationId xmlns:a16="http://schemas.microsoft.com/office/drawing/2014/main" id="{50251C1A-3046-D649-48F9-6E36C239589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D0A7E44-3CD1-AF3C-1632-5BDA00CD098F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2DBC230B-6328-43D3-005F-386AA7EA120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9108B7AD-3D5E-1F6E-8C6B-36BF4C3D1AE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5B78B3B-11B1-A6FE-274A-2A14CB0FF6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4512"/>
            <a:ext cx="2234337" cy="609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26843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_teleprom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060574-5CA6-0B42-508A-3CB37CD41B2D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lang="en-US" sz="3600" b="1" dirty="0">
                <a:solidFill>
                  <a:schemeClr val="bg1"/>
                </a:solidFill>
              </a:defRPr>
            </a:lvl1pPr>
          </a:lstStyle>
          <a:p>
            <a:r>
              <a:rPr lang="en-US"/>
              <a:t>[Moderator] Thank the Audience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4D9EF5A-E506-A443-9A17-51B73AF60D31}"/>
              </a:ext>
            </a:extLst>
          </p:cNvPr>
          <p:cNvGrpSpPr/>
          <p:nvPr userDrawn="1"/>
        </p:nvGrpSpPr>
        <p:grpSpPr>
          <a:xfrm>
            <a:off x="1169774" y="2126485"/>
            <a:ext cx="9852454" cy="3441460"/>
            <a:chOff x="1348367" y="2126485"/>
            <a:chExt cx="9852454" cy="3441460"/>
          </a:xfrm>
        </p:grpSpPr>
        <p:sp>
          <p:nvSpPr>
            <p:cNvPr id="5" name="Text Placeholder 35">
              <a:extLst>
                <a:ext uri="{FF2B5EF4-FFF2-40B4-BE49-F238E27FC236}">
                  <a16:creationId xmlns:a16="http://schemas.microsoft.com/office/drawing/2014/main" id="{04B34AD1-8E3C-5642-AD5F-AB6A39473E31}"/>
                </a:ext>
              </a:extLst>
            </p:cNvPr>
            <p:cNvSpPr txBox="1">
              <a:spLocks/>
            </p:cNvSpPr>
            <p:nvPr/>
          </p:nvSpPr>
          <p:spPr>
            <a:xfrm>
              <a:off x="1535906" y="2126485"/>
              <a:ext cx="9477375" cy="1302515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800"/>
                </a:spcAft>
                <a:buFontTx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C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00506030000020004" pitchFamily="50" charset="0"/>
                <a:buChar char="-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36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</a:rPr>
                <a:t>And thank </a:t>
              </a:r>
              <a:r>
                <a:rPr lang="en-US" sz="3600" i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</a:rPr>
                <a:t>you</a:t>
              </a:r>
              <a:r>
                <a:rPr lang="en-US" sz="36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</a:rPr>
                <a:t> for participating </a:t>
              </a:r>
              <a:br>
                <a:rPr lang="en-US" sz="36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</a:rPr>
              </a:br>
              <a:r>
                <a:rPr lang="en-US" sz="36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</a:rPr>
                <a:t>in this activity.</a:t>
              </a:r>
            </a:p>
          </p:txBody>
        </p:sp>
        <p:sp>
          <p:nvSpPr>
            <p:cNvPr id="7" name="Text Placeholder 40">
              <a:extLst>
                <a:ext uri="{FF2B5EF4-FFF2-40B4-BE49-F238E27FC236}">
                  <a16:creationId xmlns:a16="http://schemas.microsoft.com/office/drawing/2014/main" id="{48B014F7-09A0-964B-B1CD-355EACED016A}"/>
                </a:ext>
              </a:extLst>
            </p:cNvPr>
            <p:cNvSpPr txBox="1">
              <a:spLocks/>
            </p:cNvSpPr>
            <p:nvPr/>
          </p:nvSpPr>
          <p:spPr>
            <a:xfrm>
              <a:off x="1348367" y="4265430"/>
              <a:ext cx="9852454" cy="1302515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marL="0" indent="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800"/>
                </a:spcAft>
                <a:buFontTx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C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00506030000020004" pitchFamily="50" charset="0"/>
                <a:buChar char="-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36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</a:rPr>
                <a:t>Please continue on to answer the questions that follow and complete the evaluation.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60008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4F415B-0EB9-36E0-C029-20E549F7B79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1" name="Text Placeholder 21">
            <a:extLst>
              <a:ext uri="{FF2B5EF4-FFF2-40B4-BE49-F238E27FC236}">
                <a16:creationId xmlns:a16="http://schemas.microsoft.com/office/drawing/2014/main" id="{0217FA15-CBA8-1760-807B-FF99B43FC28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79788CCD-82E5-13D5-4A73-08E21B180C0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5595A70-E814-8872-5FA8-8409BB022D49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Placeholder 21">
            <a:extLst>
              <a:ext uri="{FF2B5EF4-FFF2-40B4-BE49-F238E27FC236}">
                <a16:creationId xmlns:a16="http://schemas.microsoft.com/office/drawing/2014/main" id="{D305300A-16AD-5E00-2F72-90DA2C60382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7" name="Text Placeholder 21">
            <a:extLst>
              <a:ext uri="{FF2B5EF4-FFF2-40B4-BE49-F238E27FC236}">
                <a16:creationId xmlns:a16="http://schemas.microsoft.com/office/drawing/2014/main" id="{31718FCA-6E72-24B8-35C4-0F239651BA2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28" name="Text Placeholder 21">
            <a:extLst>
              <a:ext uri="{FF2B5EF4-FFF2-40B4-BE49-F238E27FC236}">
                <a16:creationId xmlns:a16="http://schemas.microsoft.com/office/drawing/2014/main" id="{4EA78A48-4357-2415-5471-32E57E78A6A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9" name="Text Placeholder 21">
            <a:extLst>
              <a:ext uri="{FF2B5EF4-FFF2-40B4-BE49-F238E27FC236}">
                <a16:creationId xmlns:a16="http://schemas.microsoft.com/office/drawing/2014/main" id="{58EB8F9A-61FF-87F1-FE9E-25C7B8A8898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30" name="Text Placeholder 21">
            <a:extLst>
              <a:ext uri="{FF2B5EF4-FFF2-40B4-BE49-F238E27FC236}">
                <a16:creationId xmlns:a16="http://schemas.microsoft.com/office/drawing/2014/main" id="{01692F4F-F655-6196-3F99-3A72027A2CB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FFE7D513-036F-9501-9A07-D6E185AE335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AE5DB9B-89C4-6F30-7451-8A0368A5EA2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4512"/>
            <a:ext cx="2234337" cy="609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0325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9183212-12DC-BBB3-6D3B-16ED9B8C712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C5BDB06-D2B1-C144-6455-6AA095376999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D0E0EF97-46A3-1D88-A46B-BB3CF5005CD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87FBD7D-60FC-72E1-58FD-61AD9825FE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4512"/>
            <a:ext cx="2234337" cy="609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08463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70C53E7-7D89-7FC4-4647-790C15A0870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490C93F-F0A7-3071-D369-ECE086A75972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>
            <a:extLst>
              <a:ext uri="{FF2B5EF4-FFF2-40B4-BE49-F238E27FC236}">
                <a16:creationId xmlns:a16="http://schemas.microsoft.com/office/drawing/2014/main" id="{E8A65A5E-4D44-4BAC-86CC-00A47F58087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265E6285-413B-3FF1-85F7-D183D9CAA6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6DB02F4-4143-0338-F4D5-CDF7F623B4C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4512"/>
            <a:ext cx="2234337" cy="609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76771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ED7CCC1-9B6A-7118-ED3A-5320802088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AD1F03E-AB7A-9D7B-CF8E-98BBCCFEFD4C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C3B889E-1197-3582-1F9F-73DDA113260D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1F6BCB-86DB-38CB-954B-FC67298E997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8863" y="324512"/>
            <a:ext cx="2234337" cy="609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51225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HEAR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D9A9A5-8054-F2F7-6BBF-373F93E1850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sp>
        <p:nvSpPr>
          <p:cNvPr id="2" name="Text Placeholder 19">
            <a:extLst>
              <a:ext uri="{FF2B5EF4-FFF2-40B4-BE49-F238E27FC236}">
                <a16:creationId xmlns:a16="http://schemas.microsoft.com/office/drawing/2014/main" id="{F3C1B696-82E3-BF72-A464-3034DDE3B14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3" name="Text Placeholder 21">
            <a:extLst>
              <a:ext uri="{FF2B5EF4-FFF2-40B4-BE49-F238E27FC236}">
                <a16:creationId xmlns:a16="http://schemas.microsoft.com/office/drawing/2014/main" id="{835E0E5E-7A0D-C1C6-EC09-EF921D6E5F5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6" name="Text Placeholder 21">
            <a:extLst>
              <a:ext uri="{FF2B5EF4-FFF2-40B4-BE49-F238E27FC236}">
                <a16:creationId xmlns:a16="http://schemas.microsoft.com/office/drawing/2014/main" id="{F5EB63BC-C3EF-0BCF-E960-6B9C9FE8E35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7" name="Text Placeholder 30">
            <a:extLst>
              <a:ext uri="{FF2B5EF4-FFF2-40B4-BE49-F238E27FC236}">
                <a16:creationId xmlns:a16="http://schemas.microsoft.com/office/drawing/2014/main" id="{0F03C84D-9405-E2D0-B403-D28DADC3D84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88F5515-C284-0732-60A3-F6829672A12C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21">
            <a:extLst>
              <a:ext uri="{FF2B5EF4-FFF2-40B4-BE49-F238E27FC236}">
                <a16:creationId xmlns:a16="http://schemas.microsoft.com/office/drawing/2014/main" id="{02E0A6E9-2799-7C2F-C11D-F279B8EBFF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BD0142CA-847F-F639-2928-492ED4028DB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4DCE1FC-0ADF-61F9-5F2C-AC516584B78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21948" y="285099"/>
            <a:ext cx="1435652" cy="417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1480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HEART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D653ABF-6731-E1A8-C0A7-FDD967E645E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sp>
        <p:nvSpPr>
          <p:cNvPr id="2" name="Text Placeholder 21">
            <a:extLst>
              <a:ext uri="{FF2B5EF4-FFF2-40B4-BE49-F238E27FC236}">
                <a16:creationId xmlns:a16="http://schemas.microsoft.com/office/drawing/2014/main" id="{D57D483C-F66E-F5C2-EBF7-29A329477A5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3" name="Text Placeholder 21">
            <a:extLst>
              <a:ext uri="{FF2B5EF4-FFF2-40B4-BE49-F238E27FC236}">
                <a16:creationId xmlns:a16="http://schemas.microsoft.com/office/drawing/2014/main" id="{A446516C-82B1-E0B6-768E-D60676B58D6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31F237F-3CCC-CBBB-93EB-FCD093B53EC6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21">
            <a:extLst>
              <a:ext uri="{FF2B5EF4-FFF2-40B4-BE49-F238E27FC236}">
                <a16:creationId xmlns:a16="http://schemas.microsoft.com/office/drawing/2014/main" id="{11EFD169-59BA-8A4F-7705-E394A610C07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8" name="Text Placeholder 21">
            <a:extLst>
              <a:ext uri="{FF2B5EF4-FFF2-40B4-BE49-F238E27FC236}">
                <a16:creationId xmlns:a16="http://schemas.microsoft.com/office/drawing/2014/main" id="{03027356-CAEB-933B-B291-C45E456DEEF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9" name="Text Placeholder 21">
            <a:extLst>
              <a:ext uri="{FF2B5EF4-FFF2-40B4-BE49-F238E27FC236}">
                <a16:creationId xmlns:a16="http://schemas.microsoft.com/office/drawing/2014/main" id="{6FA82BB2-978C-E40C-51FC-0A1EBA7BAED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04D45188-6542-D85A-8E6A-9657F0D4FA4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17" name="Text Placeholder 21">
            <a:extLst>
              <a:ext uri="{FF2B5EF4-FFF2-40B4-BE49-F238E27FC236}">
                <a16:creationId xmlns:a16="http://schemas.microsoft.com/office/drawing/2014/main" id="{AFA55B6A-D1FB-CA2F-972F-BC717E1ED1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19" name="Text Placeholder 21">
            <a:extLst>
              <a:ext uri="{FF2B5EF4-FFF2-40B4-BE49-F238E27FC236}">
                <a16:creationId xmlns:a16="http://schemas.microsoft.com/office/drawing/2014/main" id="{E21153A7-F5E6-7086-80DB-AEEEE39CA437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DA43CCEB-52ED-E84D-B6D0-C757ACAD580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21948" y="285099"/>
            <a:ext cx="1435652" cy="417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17705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HEART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CF25BBD-870E-78B3-0A2C-B340CB2844C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58DC9A6-F677-3183-02E9-9AC631F213FB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1">
            <a:extLst>
              <a:ext uri="{FF2B5EF4-FFF2-40B4-BE49-F238E27FC236}">
                <a16:creationId xmlns:a16="http://schemas.microsoft.com/office/drawing/2014/main" id="{51A69DBA-1C5D-7AEE-889F-15C81AF0274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13734A7-5D8F-F890-C7DA-29128C1FDFA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21948" y="285099"/>
            <a:ext cx="1435652" cy="417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624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HEART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6AB5CA1-1744-9D67-E9DB-70B84550E48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9DAE453B-0707-B10D-819A-EFC7EE4698FC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le 1">
            <a:extLst>
              <a:ext uri="{FF2B5EF4-FFF2-40B4-BE49-F238E27FC236}">
                <a16:creationId xmlns:a16="http://schemas.microsoft.com/office/drawing/2014/main" id="{627FD5B8-F0AF-46D5-5FB5-E3D93DD76F9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CA0A2B3A-41EA-173B-0651-519E6FD3C08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A9FDF286-7B0A-B62F-7D05-3D7B2295700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21948" y="285099"/>
            <a:ext cx="1435652" cy="417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9850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HEART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4590D25-787C-2E68-C02A-407739F932A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21948" y="285099"/>
            <a:ext cx="1435652" cy="41745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60F11DA-B8B6-C9B3-7E75-0D36D81A9A42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420A3D4-D44F-46B9-4291-1CF82A289979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</p:spTree>
    <p:extLst>
      <p:ext uri="{BB962C8B-B14F-4D97-AF65-F5344CB8AC3E}">
        <p14:creationId xmlns:p14="http://schemas.microsoft.com/office/powerpoint/2010/main" val="33088769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6FCC9B9-30A9-ED0C-B060-D505F27CEF3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13" name="Text Placeholder 19">
            <a:extLst>
              <a:ext uri="{FF2B5EF4-FFF2-40B4-BE49-F238E27FC236}">
                <a16:creationId xmlns:a16="http://schemas.microsoft.com/office/drawing/2014/main" id="{6692DE91-BE9C-44A0-4EFA-C92A82250A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14" name="Text Placeholder 21">
            <a:extLst>
              <a:ext uri="{FF2B5EF4-FFF2-40B4-BE49-F238E27FC236}">
                <a16:creationId xmlns:a16="http://schemas.microsoft.com/office/drawing/2014/main" id="{24A2C719-026A-9D80-773E-32F9AC0B293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15" name="Text Placeholder 21">
            <a:extLst>
              <a:ext uri="{FF2B5EF4-FFF2-40B4-BE49-F238E27FC236}">
                <a16:creationId xmlns:a16="http://schemas.microsoft.com/office/drawing/2014/main" id="{C78A939E-D141-6179-4827-580A8BF51A0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16" name="Text Placeholder 30">
            <a:extLst>
              <a:ext uri="{FF2B5EF4-FFF2-40B4-BE49-F238E27FC236}">
                <a16:creationId xmlns:a16="http://schemas.microsoft.com/office/drawing/2014/main" id="{50251C1A-3046-D649-48F9-6E36C239589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D0A7E44-3CD1-AF3C-1632-5BDA00CD098F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2DBC230B-6328-43D3-005F-386AA7EA120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9108B7AD-3D5E-1F6E-8C6B-36BF4C3D1AE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1636BB-BC00-8C67-32EE-A198F406F20B}"/>
              </a:ext>
            </a:extLst>
          </p:cNvPr>
          <p:cNvGrpSpPr/>
          <p:nvPr userDrawn="1"/>
        </p:nvGrpSpPr>
        <p:grpSpPr>
          <a:xfrm>
            <a:off x="508863" y="324512"/>
            <a:ext cx="4029283" cy="609523"/>
            <a:chOff x="508863" y="324512"/>
            <a:chExt cx="4029283" cy="60952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F6EC4382-AD11-0678-EEA5-222E91CA8D5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08863" y="324512"/>
              <a:ext cx="2234337" cy="609523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8B51ACC-0F9F-C4EC-8428-975172EC1BA2}"/>
                </a:ext>
              </a:extLst>
            </p:cNvPr>
            <p:cNvGrpSpPr/>
            <p:nvPr userDrawn="1"/>
          </p:nvGrpSpPr>
          <p:grpSpPr>
            <a:xfrm>
              <a:off x="2926462" y="372899"/>
              <a:ext cx="1611684" cy="508086"/>
              <a:chOff x="3141848" y="281782"/>
              <a:chExt cx="1611684" cy="508086"/>
            </a:xfrm>
          </p:grpSpPr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D411F1C1-E559-269D-123D-6F6A7EFDF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3141848" y="281782"/>
                <a:ext cx="0" cy="508086"/>
              </a:xfrm>
              <a:prstGeom prst="line">
                <a:avLst/>
              </a:prstGeom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7" name="Picture Placeholder 3">
                <a:extLst>
                  <a:ext uri="{FF2B5EF4-FFF2-40B4-BE49-F238E27FC236}">
                    <a16:creationId xmlns:a16="http://schemas.microsoft.com/office/drawing/2014/main" id="{F2D11258-9B71-1153-0B10-FE201EDCB90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8" r="228"/>
              <a:stretch/>
            </p:blipFill>
            <p:spPr>
              <a:xfrm>
                <a:off x="3357869" y="304965"/>
                <a:ext cx="1395663" cy="46172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554624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op_teleprom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C11E3A4-5044-2D47-FE3B-DF4A16480C5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63ED4F5F-F045-9D41-8F43-A441EE3F1972}"/>
              </a:ext>
            </a:extLst>
          </p:cNvPr>
          <p:cNvSpPr txBox="1">
            <a:spLocks noChangeArrowheads="1"/>
          </p:cNvSpPr>
          <p:nvPr userDrawn="1"/>
        </p:nvSpPr>
        <p:spPr>
          <a:xfrm>
            <a:off x="171450" y="3836468"/>
            <a:ext cx="12188952" cy="27432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FontTx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6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sz="3600" b="0" i="0">
                <a:solidFill>
                  <a:schemeClr val="bg2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  <a:t>[All Faculty] </a:t>
            </a:r>
            <a:br>
              <a:rPr lang="en-US" sz="3600" b="0" i="0">
                <a:solidFill>
                  <a:schemeClr val="accent6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</a:br>
            <a:r>
              <a:rPr lang="en-US" sz="3600" b="0" i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  <a:t>Stop and look at your respective cameras </a:t>
            </a:r>
            <a:br>
              <a:rPr lang="en-US" sz="3600" b="0" i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</a:br>
            <a:r>
              <a:rPr lang="en-US" sz="3600" b="0" i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  <a:t>for 5 seconds.</a:t>
            </a:r>
          </a:p>
        </p:txBody>
      </p:sp>
      <p:pic>
        <p:nvPicPr>
          <p:cNvPr id="8" name="Picture 7" descr="C:\Users\cpadbury\AppData\Local\Microsoft\Windows\Temporary Internet Files\Content.IE5\T5EQ17PB\MC900434805[1].png">
            <a:extLst>
              <a:ext uri="{FF2B5EF4-FFF2-40B4-BE49-F238E27FC236}">
                <a16:creationId xmlns:a16="http://schemas.microsoft.com/office/drawing/2014/main" id="{A327EC45-C9AD-D248-A3B7-DBF8567518A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9814" y="1143001"/>
            <a:ext cx="3125724" cy="3125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421983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cover_extra-facul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4F415B-0EB9-36E0-C029-20E549F7B79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1" name="Text Placeholder 21">
            <a:extLst>
              <a:ext uri="{FF2B5EF4-FFF2-40B4-BE49-F238E27FC236}">
                <a16:creationId xmlns:a16="http://schemas.microsoft.com/office/drawing/2014/main" id="{0217FA15-CBA8-1760-807B-FF99B43FC28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79788CCD-82E5-13D5-4A73-08E21B180C0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5595A70-E814-8872-5FA8-8409BB022D49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Placeholder 21">
            <a:extLst>
              <a:ext uri="{FF2B5EF4-FFF2-40B4-BE49-F238E27FC236}">
                <a16:creationId xmlns:a16="http://schemas.microsoft.com/office/drawing/2014/main" id="{D305300A-16AD-5E00-2F72-90DA2C60382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7" name="Text Placeholder 21">
            <a:extLst>
              <a:ext uri="{FF2B5EF4-FFF2-40B4-BE49-F238E27FC236}">
                <a16:creationId xmlns:a16="http://schemas.microsoft.com/office/drawing/2014/main" id="{31718FCA-6E72-24B8-35C4-0F239651BA2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28" name="Text Placeholder 21">
            <a:extLst>
              <a:ext uri="{FF2B5EF4-FFF2-40B4-BE49-F238E27FC236}">
                <a16:creationId xmlns:a16="http://schemas.microsoft.com/office/drawing/2014/main" id="{4EA78A48-4357-2415-5471-32E57E78A6A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8864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29" name="Text Placeholder 21">
            <a:extLst>
              <a:ext uri="{FF2B5EF4-FFF2-40B4-BE49-F238E27FC236}">
                <a16:creationId xmlns:a16="http://schemas.microsoft.com/office/drawing/2014/main" id="{58EB8F9A-61FF-87F1-FE9E-25C7B8A8898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08863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sp>
        <p:nvSpPr>
          <p:cNvPr id="30" name="Text Placeholder 21">
            <a:extLst>
              <a:ext uri="{FF2B5EF4-FFF2-40B4-BE49-F238E27FC236}">
                <a16:creationId xmlns:a16="http://schemas.microsoft.com/office/drawing/2014/main" id="{01692F4F-F655-6196-3F99-3A72027A2CB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08700" y="1203308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FFE7D513-036F-9501-9A07-D6E185AE335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608699" y="1638445"/>
            <a:ext cx="3726195" cy="1871791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B01E27C-500C-C30D-C244-08C088F73D61}"/>
              </a:ext>
            </a:extLst>
          </p:cNvPr>
          <p:cNvGrpSpPr/>
          <p:nvPr userDrawn="1"/>
        </p:nvGrpSpPr>
        <p:grpSpPr>
          <a:xfrm>
            <a:off x="508863" y="324512"/>
            <a:ext cx="4029283" cy="609523"/>
            <a:chOff x="508863" y="324512"/>
            <a:chExt cx="4029283" cy="60952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62D1EF3-F3EC-7CDA-1FC6-8505057B8C4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08863" y="324512"/>
              <a:ext cx="2234337" cy="609523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33F3151-7745-5941-D78F-80F014B8F60A}"/>
                </a:ext>
              </a:extLst>
            </p:cNvPr>
            <p:cNvGrpSpPr/>
            <p:nvPr userDrawn="1"/>
          </p:nvGrpSpPr>
          <p:grpSpPr>
            <a:xfrm>
              <a:off x="2926462" y="372899"/>
              <a:ext cx="1611684" cy="508086"/>
              <a:chOff x="3141848" y="281782"/>
              <a:chExt cx="1611684" cy="508086"/>
            </a:xfrm>
          </p:grpSpPr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32558DD6-7B72-70AB-6CBE-D7AECA9CEBB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3141848" y="281782"/>
                <a:ext cx="0" cy="508086"/>
              </a:xfrm>
              <a:prstGeom prst="line">
                <a:avLst/>
              </a:prstGeom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7" name="Picture Placeholder 3">
                <a:extLst>
                  <a:ext uri="{FF2B5EF4-FFF2-40B4-BE49-F238E27FC236}">
                    <a16:creationId xmlns:a16="http://schemas.microsoft.com/office/drawing/2014/main" id="{A31AEC89-C665-6B8B-E9BD-88714F96E74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8" r="228"/>
              <a:stretch/>
            </p:blipFill>
            <p:spPr>
              <a:xfrm>
                <a:off x="3357869" y="304965"/>
                <a:ext cx="1395663" cy="46172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422893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Section Br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9183212-12DC-BBB3-6D3B-16ED9B8C712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C5BDB06-D2B1-C144-6455-6AA095376999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D0E0EF97-46A3-1D88-A46B-BB3CF5005CD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770297"/>
            <a:ext cx="11065820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65B674-2AA9-E70B-723A-9AC2D2BB3CB6}"/>
              </a:ext>
            </a:extLst>
          </p:cNvPr>
          <p:cNvGrpSpPr/>
          <p:nvPr userDrawn="1"/>
        </p:nvGrpSpPr>
        <p:grpSpPr>
          <a:xfrm>
            <a:off x="508863" y="324512"/>
            <a:ext cx="4029283" cy="609523"/>
            <a:chOff x="508863" y="324512"/>
            <a:chExt cx="4029283" cy="60952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32370CB1-10D3-9D7E-C337-4650847EC95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08863" y="324512"/>
              <a:ext cx="2234337" cy="609523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9659570-ECA9-E11D-FE05-393054F4DCB9}"/>
                </a:ext>
              </a:extLst>
            </p:cNvPr>
            <p:cNvGrpSpPr/>
            <p:nvPr userDrawn="1"/>
          </p:nvGrpSpPr>
          <p:grpSpPr>
            <a:xfrm>
              <a:off x="2926462" y="372899"/>
              <a:ext cx="1611684" cy="508086"/>
              <a:chOff x="3141848" y="281782"/>
              <a:chExt cx="1611684" cy="508086"/>
            </a:xfrm>
          </p:grpSpPr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B0380C38-68A6-61DC-E2AB-435B2900381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3141848" y="281782"/>
                <a:ext cx="0" cy="508086"/>
              </a:xfrm>
              <a:prstGeom prst="line">
                <a:avLst/>
              </a:prstGeom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7" name="Picture Placeholder 3">
                <a:extLst>
                  <a:ext uri="{FF2B5EF4-FFF2-40B4-BE49-F238E27FC236}">
                    <a16:creationId xmlns:a16="http://schemas.microsoft.com/office/drawing/2014/main" id="{F2250ED9-9D23-D1EF-E316-71A8DCC7ED72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8" r="228"/>
              <a:stretch/>
            </p:blipFill>
            <p:spPr>
              <a:xfrm>
                <a:off x="3357869" y="304965"/>
                <a:ext cx="1395663" cy="46172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41300534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Section breaker w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70C53E7-7D89-7FC4-4647-790C15A0870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490C93F-F0A7-3071-D369-ECE086A75972}"/>
              </a:ext>
            </a:extLst>
          </p:cNvPr>
          <p:cNvCxnSpPr/>
          <p:nvPr userDrawn="1"/>
        </p:nvCxnSpPr>
        <p:spPr>
          <a:xfrm>
            <a:off x="508864" y="392914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>
            <a:extLst>
              <a:ext uri="{FF2B5EF4-FFF2-40B4-BE49-F238E27FC236}">
                <a16:creationId xmlns:a16="http://schemas.microsoft.com/office/drawing/2014/main" id="{E8A65A5E-4D44-4BAC-86CC-00A47F58087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08864" y="2388333"/>
            <a:ext cx="11135268" cy="738664"/>
          </a:xfrm>
          <a:prstGeom prst="rect">
            <a:avLst/>
          </a:prstGeom>
          <a:noFill/>
        </p:spPr>
        <p:txBody>
          <a:bodyPr wrap="square" lIns="0" rIns="0" anchor="b" anchorCtr="0">
            <a:noAutofit/>
          </a:bodyPr>
          <a:lstStyle>
            <a:lvl1pPr algn="l">
              <a:lnSpc>
                <a:spcPct val="100000"/>
              </a:lnSpc>
              <a:defRPr sz="4800" b="1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Breaker</a:t>
            </a:r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265E6285-413B-3FF1-85F7-D183D9CAA6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8864" y="3133534"/>
            <a:ext cx="11135268" cy="541046"/>
          </a:xfrm>
        </p:spPr>
        <p:txBody>
          <a:bodyPr wrap="square">
            <a:noAutofit/>
          </a:bodyPr>
          <a:lstStyle>
            <a:lvl1pPr>
              <a:defRPr sz="3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Breaker Heading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C2D0C3-3DA2-BD5A-F241-DD995598F940}"/>
              </a:ext>
            </a:extLst>
          </p:cNvPr>
          <p:cNvGrpSpPr/>
          <p:nvPr userDrawn="1"/>
        </p:nvGrpSpPr>
        <p:grpSpPr>
          <a:xfrm>
            <a:off x="508863" y="324512"/>
            <a:ext cx="4029283" cy="609523"/>
            <a:chOff x="508863" y="324512"/>
            <a:chExt cx="4029283" cy="60952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37FD03A5-5085-B760-EEEF-2CEB2FB3E9B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08863" y="324512"/>
              <a:ext cx="2234337" cy="609523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414B820-4672-5E63-F823-6173ADBC12D5}"/>
                </a:ext>
              </a:extLst>
            </p:cNvPr>
            <p:cNvGrpSpPr/>
            <p:nvPr userDrawn="1"/>
          </p:nvGrpSpPr>
          <p:grpSpPr>
            <a:xfrm>
              <a:off x="2926462" y="372899"/>
              <a:ext cx="1611684" cy="508086"/>
              <a:chOff x="3141848" y="281782"/>
              <a:chExt cx="1611684" cy="508086"/>
            </a:xfrm>
          </p:grpSpPr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EE47B185-63C1-B2FF-3B38-494546ED4D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3141848" y="281782"/>
                <a:ext cx="0" cy="508086"/>
              </a:xfrm>
              <a:prstGeom prst="line">
                <a:avLst/>
              </a:prstGeom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7" name="Picture Placeholder 3">
                <a:extLst>
                  <a:ext uri="{FF2B5EF4-FFF2-40B4-BE49-F238E27FC236}">
                    <a16:creationId xmlns:a16="http://schemas.microsoft.com/office/drawing/2014/main" id="{0B79C9A5-D532-2FE9-ACFE-F537703233C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8" r="228"/>
              <a:stretch/>
            </p:blipFill>
            <p:spPr>
              <a:xfrm>
                <a:off x="3357869" y="304965"/>
                <a:ext cx="1395663" cy="46172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7792044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ONC GLOBAL Thank you-Non-I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ED7CCC1-9B6A-7118-ED3A-5320802088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AD1F03E-AB7A-9D7B-CF8E-98BBCCFEFD4C}"/>
              </a:ext>
            </a:extLst>
          </p:cNvPr>
          <p:cNvSpPr txBox="1"/>
          <p:nvPr userDrawn="1"/>
        </p:nvSpPr>
        <p:spPr>
          <a:xfrm>
            <a:off x="508864" y="1990654"/>
            <a:ext cx="9471159" cy="14957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i="0">
                <a:solidFill>
                  <a:schemeClr val="bg1"/>
                </a:solidFill>
                <a:latin typeface="+mj-lt"/>
              </a:rPr>
              <a:t>Thank you for participating in this activity.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C3B889E-1197-3582-1F9F-73DDA113260D}"/>
              </a:ext>
            </a:extLst>
          </p:cNvPr>
          <p:cNvSpPr txBox="1"/>
          <p:nvPr userDrawn="1"/>
        </p:nvSpPr>
        <p:spPr>
          <a:xfrm>
            <a:off x="508864" y="3682973"/>
            <a:ext cx="11363096" cy="359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>
                <a:solidFill>
                  <a:schemeClr val="bg1"/>
                </a:solidFill>
                <a:latin typeface="Arial" panose="020B0604020202020204" pitchFamily="34" charset="0"/>
              </a:rPr>
              <a:t>Find useful tools and resources on the right-hand side of this page.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405AD90-178D-F836-B559-7A718E25D68C}"/>
              </a:ext>
            </a:extLst>
          </p:cNvPr>
          <p:cNvGrpSpPr/>
          <p:nvPr userDrawn="1"/>
        </p:nvGrpSpPr>
        <p:grpSpPr>
          <a:xfrm>
            <a:off x="508863" y="324512"/>
            <a:ext cx="4029283" cy="609523"/>
            <a:chOff x="508863" y="324512"/>
            <a:chExt cx="4029283" cy="60952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1296F408-49D0-2486-9A3F-D88229638B7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08863" y="324512"/>
              <a:ext cx="2234337" cy="609523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D4E46D6-89B6-C8CC-5211-CF3161990325}"/>
                </a:ext>
              </a:extLst>
            </p:cNvPr>
            <p:cNvGrpSpPr/>
            <p:nvPr userDrawn="1"/>
          </p:nvGrpSpPr>
          <p:grpSpPr>
            <a:xfrm>
              <a:off x="2926462" y="372899"/>
              <a:ext cx="1611684" cy="508086"/>
              <a:chOff x="3141848" y="281782"/>
              <a:chExt cx="1611684" cy="508086"/>
            </a:xfrm>
          </p:grpSpPr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6E6E2F7F-C904-23E9-F534-0C5E6A9846B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3141848" y="281782"/>
                <a:ext cx="0" cy="508086"/>
              </a:xfrm>
              <a:prstGeom prst="line">
                <a:avLst/>
              </a:prstGeom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7" name="Picture Placeholder 3">
                <a:extLst>
                  <a:ext uri="{FF2B5EF4-FFF2-40B4-BE49-F238E27FC236}">
                    <a16:creationId xmlns:a16="http://schemas.microsoft.com/office/drawing/2014/main" id="{47945D82-E9DE-469A-6434-B97622DC847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8" r="228"/>
              <a:stretch/>
            </p:blipFill>
            <p:spPr>
              <a:xfrm>
                <a:off x="3357869" y="304965"/>
                <a:ext cx="1395663" cy="46172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398239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2">
          <p15:clr>
            <a:srgbClr val="FBAE40"/>
          </p15:clr>
        </p15:guide>
        <p15:guide id="2" orient="horz" pos="822">
          <p15:clr>
            <a:srgbClr val="FBAE40"/>
          </p15:clr>
        </p15:guide>
        <p15:guide id="3" pos="544">
          <p15:clr>
            <a:srgbClr val="FBAE40"/>
          </p15:clr>
        </p15:guide>
        <p15:guide id="4" orient="horz" pos="3435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F0611FB-30E8-9A78-D235-32980648BC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4B210F-77FA-3B44-A84B-F5738364E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4501370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F3F636D-53FD-F64F-EBA8-CDE24A2FC65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8C9346B-6B4F-54E3-3764-F7DE2F8411D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090613"/>
            <a:ext cx="4879975" cy="5767387"/>
          </a:xfrm>
        </p:spPr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DC047D9-CD32-13BC-98F0-39B8237E57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321300" y="1366092"/>
            <a:ext cx="6510338" cy="5244258"/>
          </a:xfrm>
        </p:spPr>
        <p:txBody>
          <a:bodyPr/>
          <a:lstStyle>
            <a:lvl1pPr>
              <a:defRPr sz="2400">
                <a:solidFill>
                  <a:schemeClr val="accent2">
                    <a:lumMod val="75000"/>
                  </a:schemeClr>
                </a:solidFill>
              </a:defRPr>
            </a:lvl1pPr>
            <a:lvl2pPr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41107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F3F636D-53FD-F64F-EBA8-CDE24A2FC65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8C9346B-6B4F-54E3-3764-F7DE2F8411D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090613"/>
            <a:ext cx="4879975" cy="576738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77501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F0611FB-30E8-9A78-D235-32980648BC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4B210F-77FA-3B44-A84B-F5738364E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AE5706-83D8-4AE4-247E-ADC340EEA474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</p:spTree>
    <p:extLst>
      <p:ext uri="{BB962C8B-B14F-4D97-AF65-F5344CB8AC3E}">
        <p14:creationId xmlns:p14="http://schemas.microsoft.com/office/powerpoint/2010/main" val="351737300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F0611FB-30E8-9A78-D235-32980648BC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4B210F-77FA-3B44-A84B-F5738364E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F13644C-DAC6-DB43-5F1F-F6080B16CAD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300395652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lear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6C019F1-3940-E34D-2FB4-781BD52BB0E4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1FA0F4-DC5A-7F72-BA3C-8FF3D9CE2C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8385F0-4880-E9AA-7DC8-B37DC37DD5E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A7953720-7F64-647E-6534-4BB2BE2BB1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189"/>
            <a:ext cx="1219199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29381956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_textboxes_teleprompter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" name="Text Placeholder 19">
            <a:extLst>
              <a:ext uri="{FF2B5EF4-FFF2-40B4-BE49-F238E27FC236}">
                <a16:creationId xmlns:a16="http://schemas.microsoft.com/office/drawing/2014/main" id="{BEA18AAA-C3C2-43E9-4500-F1392D96399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1173" y="4368286"/>
            <a:ext cx="11164452" cy="1828800"/>
          </a:xfrm>
        </p:spPr>
        <p:txBody>
          <a:bodyPr wrap="square" anchor="ctr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endParaRPr lang="en-US"/>
          </a:p>
        </p:txBody>
      </p:sp>
      <p:sp>
        <p:nvSpPr>
          <p:cNvPr id="3" name="Text Placeholder 21">
            <a:extLst>
              <a:ext uri="{FF2B5EF4-FFF2-40B4-BE49-F238E27FC236}">
                <a16:creationId xmlns:a16="http://schemas.microsoft.com/office/drawing/2014/main" id="{8E7CF54D-0DEB-202F-3B40-AE724A8F20A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8863" y="1575314"/>
            <a:ext cx="11164452" cy="1828800"/>
          </a:xfrm>
        </p:spPr>
        <p:txBody>
          <a:bodyPr wrap="square" anchor="ctr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3600" b="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endParaRPr lang="en-US"/>
          </a:p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419343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6C019F1-3940-E34D-2FB4-781BD52BB0E4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1FA0F4-DC5A-7F72-BA3C-8FF3D9CE2C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A8A4193C-EDCF-5956-D8CC-B2AA5503F8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28718346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Title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6C019F1-3940-E34D-2FB4-781BD52BB0E4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1FA0F4-DC5A-7F72-BA3C-8FF3D9CE2C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60BC365-F3BD-9730-B5C9-A2F0D6331E56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3D1803A-4247-7A5F-30A9-2C449277849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189"/>
            <a:ext cx="1219199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41220658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lou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8173907-02F2-6AF5-A9A8-90916E5AD7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1728DCD-3921-FF16-E677-C865DF69A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059FCAAE-B845-1978-966F-257B835B4F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20369691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allou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8173907-02F2-6AF5-A9A8-90916E5AD7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1728DCD-3921-FF16-E677-C865DF69A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FDF6FA6-A823-C9F9-E8F5-30CBC5A0AB53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B8B0BAB3-8F5A-3771-E846-47F5E2BB34E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189"/>
            <a:ext cx="1219199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111738228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Only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6" name="Content Placeholder 4"/>
          <p:cNvSpPr>
            <a:spLocks noGrp="1"/>
          </p:cNvSpPr>
          <p:nvPr>
            <p:ph sz="quarter" idx="11" hasCustomPrompt="1"/>
          </p:nvPr>
        </p:nvSpPr>
        <p:spPr>
          <a:xfrm>
            <a:off x="719668" y="1274618"/>
            <a:ext cx="10752667" cy="506522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 sz="2400"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59B463B-C869-69A2-9220-F418117089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249458585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ontent Only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6" name="Content Placeholder 4"/>
          <p:cNvSpPr>
            <a:spLocks noGrp="1"/>
          </p:cNvSpPr>
          <p:nvPr>
            <p:ph sz="quarter" idx="11" hasCustomPrompt="1"/>
          </p:nvPr>
        </p:nvSpPr>
        <p:spPr>
          <a:xfrm>
            <a:off x="719668" y="1274618"/>
            <a:ext cx="10752667" cy="506522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 sz="2400"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0A9EC99-668D-8BBD-7EBD-81E4C5A737E1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24D656BB-1846-7305-4AFA-D507963052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49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327340957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Only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32B1CD3C-C054-ED41-A109-15BECECE31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10" name="Content Placeholder 4">
            <a:extLst>
              <a:ext uri="{FF2B5EF4-FFF2-40B4-BE49-F238E27FC236}">
                <a16:creationId xmlns:a16="http://schemas.microsoft.com/office/drawing/2014/main" id="{C57BF6F7-4329-4CC5-714B-90529DF468FF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62525" y="1274618"/>
            <a:ext cx="5027989" cy="506522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4">
            <a:extLst>
              <a:ext uri="{FF2B5EF4-FFF2-40B4-BE49-F238E27FC236}">
                <a16:creationId xmlns:a16="http://schemas.microsoft.com/office/drawing/2014/main" id="{7098CEC6-CE18-15F4-5384-CE7A178B00EC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9668" y="1274618"/>
            <a:ext cx="5027989" cy="506522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26878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 Only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4">
            <a:extLst>
              <a:ext uri="{FF2B5EF4-FFF2-40B4-BE49-F238E27FC236}">
                <a16:creationId xmlns:a16="http://schemas.microsoft.com/office/drawing/2014/main" id="{60119B83-31E4-4B88-9637-0A1166CDC109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62525" y="1274618"/>
            <a:ext cx="5027989" cy="506522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A1C1FAD9-9349-3998-8C0D-02A7D57273A6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9668" y="1274618"/>
            <a:ext cx="5027989" cy="506522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27C3889-0B4E-2E3C-C850-90BC0C0ACFF0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0FE041EA-859E-609A-5307-D12306F7B01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49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34716568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9E43360B-710F-8C2A-970C-608C68F9DD68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8" y="1828800"/>
            <a:ext cx="10752667" cy="4511040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126A3745-A3DD-121D-23F7-9E20B83D98E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72D626C9-547F-1912-2BD2-AB32B529B01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46351442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Title and Conten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9E43360B-710F-8C2A-970C-608C68F9DD68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8" y="1828800"/>
            <a:ext cx="10752667" cy="4511040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126A3745-A3DD-121D-23F7-9E20B83D98E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59BBCD-AA79-AF88-5341-55FD446FF4CC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1AF5CADC-43D0-3520-6BDB-CA3232387BA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49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117744219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_teleprompter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[Moderator] Introduction/Background</a:t>
            </a:r>
          </a:p>
        </p:txBody>
      </p:sp>
      <p:sp>
        <p:nvSpPr>
          <p:cNvPr id="22" name="Content Placeholder 4">
            <a:extLst>
              <a:ext uri="{FF2B5EF4-FFF2-40B4-BE49-F238E27FC236}">
                <a16:creationId xmlns:a16="http://schemas.microsoft.com/office/drawing/2014/main" id="{AAA5B4E7-6A18-4E78-ADA0-516D373C7244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9668" y="1274618"/>
            <a:ext cx="10752667" cy="5065222"/>
          </a:xfrm>
          <a:prstGeom prst="rect">
            <a:avLst/>
          </a:prstGeom>
          <a:noFill/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 sz="3600">
                <a:solidFill>
                  <a:schemeClr val="bg1"/>
                </a:solidFill>
              </a:defRPr>
            </a:lvl1pPr>
            <a:lvl2pPr marL="252000" indent="-252000">
              <a:defRPr sz="3600">
                <a:solidFill>
                  <a:schemeClr val="bg1"/>
                </a:solidFill>
              </a:defRPr>
            </a:lvl2pPr>
            <a:lvl3pPr marL="504000" indent="-252000">
              <a:defRPr sz="3600">
                <a:solidFill>
                  <a:schemeClr val="bg1"/>
                </a:solidFill>
              </a:defRPr>
            </a:lvl3pPr>
            <a:lvl4pPr marL="756000" indent="-252000">
              <a:defRPr sz="3600">
                <a:solidFill>
                  <a:schemeClr val="bg1"/>
                </a:solidFill>
              </a:defRPr>
            </a:lvl4pPr>
            <a:lvl5pPr marL="1008000" indent="-252000">
              <a:defRPr sz="3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2754208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lout and Conten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9E43360B-710F-8C2A-970C-608C68F9DD68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8" y="1828800"/>
            <a:ext cx="10752667" cy="4511040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/>
            </a:lvl2pPr>
            <a:lvl3pPr marL="504000" indent="-252000">
              <a:buClr>
                <a:schemeClr val="accent2">
                  <a:lumMod val="75000"/>
                </a:schemeClr>
              </a:buClr>
              <a:defRPr/>
            </a:lvl3pPr>
            <a:lvl4pPr marL="756000" indent="-252000">
              <a:buClr>
                <a:schemeClr val="accent2">
                  <a:lumMod val="75000"/>
                </a:schemeClr>
              </a:buClr>
              <a:defRPr/>
            </a:lvl4pPr>
            <a:lvl5pPr marL="1008000" indent="-252000">
              <a:buClr>
                <a:schemeClr val="accent2">
                  <a:lumMod val="75000"/>
                </a:schemeClr>
              </a:buCl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72D626C9-547F-1912-2BD2-AB32B529B01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2807C00-B46C-5164-6FEF-852CA92A3D8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</p:spTree>
    <p:extLst>
      <p:ext uri="{BB962C8B-B14F-4D97-AF65-F5344CB8AC3E}">
        <p14:creationId xmlns:p14="http://schemas.microsoft.com/office/powerpoint/2010/main" val="190221775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allout and Conten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A8193F-4268-C149-5B9A-4DE7574AF60B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B8D4E6-6FDC-D5BE-03FA-75E8AF2F8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9E43360B-710F-8C2A-970C-608C68F9DD68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8" y="1828800"/>
            <a:ext cx="10752667" cy="4511040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/>
            </a:lvl2pPr>
            <a:lvl3pPr marL="504000" indent="-252000">
              <a:buClr>
                <a:schemeClr val="accent2">
                  <a:lumMod val="75000"/>
                </a:schemeClr>
              </a:buClr>
              <a:defRPr/>
            </a:lvl3pPr>
            <a:lvl4pPr marL="756000" indent="-252000">
              <a:buClr>
                <a:schemeClr val="accent2">
                  <a:lumMod val="75000"/>
                </a:schemeClr>
              </a:buClr>
              <a:defRPr/>
            </a:lvl4pPr>
            <a:lvl5pPr marL="1008000" indent="-252000">
              <a:buClr>
                <a:schemeClr val="accent2">
                  <a:lumMod val="75000"/>
                </a:schemeClr>
              </a:buCl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2807C00-B46C-5164-6FEF-852CA92A3D8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DC1F8832-4DB4-02D0-91E7-6A2F6E60411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189"/>
            <a:ext cx="12191999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/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E65084-9E0B-1D9D-DEC0-F428D4598DFE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</p:spTree>
    <p:extLst>
      <p:ext uri="{BB962C8B-B14F-4D97-AF65-F5344CB8AC3E}">
        <p14:creationId xmlns:p14="http://schemas.microsoft.com/office/powerpoint/2010/main" val="36702998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49D0B3C9-3CFB-1086-DDDE-BFD8BD093A4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132982" y="1078992"/>
            <a:ext cx="3059017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913298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234079275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lear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49D0B3C9-3CFB-1086-DDDE-BFD8BD093A4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132982" y="1078992"/>
            <a:ext cx="3059017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3ED4509-4B32-3F30-0A55-8CC74962FCF0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73C8AF96-1E29-2576-5CFB-7CF6F39C88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9129934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5729420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49D0B3C9-3CFB-1086-DDDE-BFD8BD093A4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132982" y="1078992"/>
            <a:ext cx="3059017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913298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34D223C-C080-696B-FFAD-8FA9A0642C1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9099931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271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Title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AB14D2-F5FD-20D1-7BCE-2CAD1ADF0C1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9099931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03214552-3B79-AE79-01F3-C4F3E336152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132982" y="1078992"/>
            <a:ext cx="3059017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FE255E0-CAD3-665E-54CA-78AAE090BEA1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C7059857-CE36-6012-3AA1-113BD12A67E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9129934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423999230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 notes w referenc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592824"/>
            <a:ext cx="8809038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AB14D2-F5FD-20D1-7BCE-2CAD1ADF0C1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8809037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B63B1BD-6595-0E45-3295-1DFA15BDDF1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078992"/>
            <a:ext cx="3382962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5047269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Title w notes w referenc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AB14D2-F5FD-20D1-7BCE-2CAD1ADF0C1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8809037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0CF302-60C9-BE3C-8D34-4E0FFE9EF3CA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4525C16-7D83-9EF7-AD21-5BE7A1A3DD2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8805990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CF8F0139-442A-629C-D21D-0667376FF72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078992"/>
            <a:ext cx="3383280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8202510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lout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592824"/>
            <a:ext cx="8809038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48B4B606-7439-24EA-0A50-1B6C355D7EC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091958A4-2E58-1740-8466-805EFF72D6D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7" y="1535090"/>
            <a:ext cx="3382962" cy="5322910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77744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allout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0CF302-60C9-BE3C-8D34-4E0FFE9EF3CA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D1F739F6-6BFD-402A-555F-E4FF1D2B6AE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4525C16-7D83-9EF7-AD21-5BE7A1A3DD2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8805990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B1635388-5BBD-7335-16D1-DB27D35887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535090"/>
            <a:ext cx="3382962" cy="5144042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360026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_teleprompter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lang="en-US" sz="3600" b="1" dirty="0">
                <a:solidFill>
                  <a:schemeClr val="bg1"/>
                </a:solidFill>
              </a:defRPr>
            </a:lvl1pPr>
          </a:lstStyle>
          <a:p>
            <a:r>
              <a:rPr lang="en-US"/>
              <a:t>[Moderator] Thank the Audience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4D9EF5A-E506-A443-9A17-51B73AF60D31}"/>
              </a:ext>
            </a:extLst>
          </p:cNvPr>
          <p:cNvGrpSpPr/>
          <p:nvPr userDrawn="1"/>
        </p:nvGrpSpPr>
        <p:grpSpPr>
          <a:xfrm>
            <a:off x="1169774" y="2126485"/>
            <a:ext cx="9852454" cy="3441460"/>
            <a:chOff x="1348367" y="2126485"/>
            <a:chExt cx="9852454" cy="3441460"/>
          </a:xfrm>
        </p:grpSpPr>
        <p:sp>
          <p:nvSpPr>
            <p:cNvPr id="5" name="Text Placeholder 35">
              <a:extLst>
                <a:ext uri="{FF2B5EF4-FFF2-40B4-BE49-F238E27FC236}">
                  <a16:creationId xmlns:a16="http://schemas.microsoft.com/office/drawing/2014/main" id="{04B34AD1-8E3C-5642-AD5F-AB6A39473E31}"/>
                </a:ext>
              </a:extLst>
            </p:cNvPr>
            <p:cNvSpPr txBox="1">
              <a:spLocks/>
            </p:cNvSpPr>
            <p:nvPr/>
          </p:nvSpPr>
          <p:spPr>
            <a:xfrm>
              <a:off x="1535906" y="2126485"/>
              <a:ext cx="9477375" cy="1302515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marL="0" indent="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800"/>
                </a:spcAft>
                <a:buFontTx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C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00506030000020004" pitchFamily="50" charset="0"/>
                <a:buChar char="-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3600">
                  <a:solidFill>
                    <a:schemeClr val="bg1"/>
                  </a:solidFill>
                  <a:latin typeface="Arial" panose="020B0604020202020204" pitchFamily="34" charset="0"/>
                </a:rPr>
                <a:t>And thank </a:t>
              </a:r>
              <a:r>
                <a:rPr lang="en-US" sz="3600" i="1">
                  <a:solidFill>
                    <a:schemeClr val="bg1"/>
                  </a:solidFill>
                  <a:latin typeface="Arial" panose="020B0604020202020204" pitchFamily="34" charset="0"/>
                </a:rPr>
                <a:t>you</a:t>
              </a:r>
              <a:r>
                <a:rPr lang="en-US" sz="3600">
                  <a:solidFill>
                    <a:schemeClr val="bg1"/>
                  </a:solidFill>
                  <a:latin typeface="Arial" panose="020B0604020202020204" pitchFamily="34" charset="0"/>
                </a:rPr>
                <a:t> for participating </a:t>
              </a:r>
              <a:br>
                <a:rPr lang="en-US" sz="3600">
                  <a:solidFill>
                    <a:schemeClr val="bg1"/>
                  </a:solidFill>
                  <a:latin typeface="Arial" panose="020B0604020202020204" pitchFamily="34" charset="0"/>
                </a:rPr>
              </a:br>
              <a:r>
                <a:rPr lang="en-US" sz="3600">
                  <a:solidFill>
                    <a:schemeClr val="bg1"/>
                  </a:solidFill>
                  <a:latin typeface="Arial" panose="020B0604020202020204" pitchFamily="34" charset="0"/>
                </a:rPr>
                <a:t>in this activity.</a:t>
              </a:r>
            </a:p>
          </p:txBody>
        </p:sp>
        <p:sp>
          <p:nvSpPr>
            <p:cNvPr id="7" name="Text Placeholder 40">
              <a:extLst>
                <a:ext uri="{FF2B5EF4-FFF2-40B4-BE49-F238E27FC236}">
                  <a16:creationId xmlns:a16="http://schemas.microsoft.com/office/drawing/2014/main" id="{48B014F7-09A0-964B-B1CD-355EACED016A}"/>
                </a:ext>
              </a:extLst>
            </p:cNvPr>
            <p:cNvSpPr txBox="1">
              <a:spLocks/>
            </p:cNvSpPr>
            <p:nvPr/>
          </p:nvSpPr>
          <p:spPr>
            <a:xfrm>
              <a:off x="1348367" y="4265430"/>
              <a:ext cx="9852454" cy="1302515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marL="0" indent="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800"/>
                </a:spcAft>
                <a:buFontTx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C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00506030000020004" pitchFamily="50" charset="0"/>
                <a:buChar char="-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600"/>
                </a:spcAft>
                <a:buClr>
                  <a:schemeClr val="accent2"/>
                </a:buClr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3600">
                  <a:solidFill>
                    <a:schemeClr val="bg1"/>
                  </a:solidFill>
                  <a:latin typeface="Arial" panose="020B0604020202020204" pitchFamily="34" charset="0"/>
                </a:rPr>
                <a:t>Please continue on to answer the questions that follow and complete the evaluation.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6486049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Only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701AFE86-EAD4-253D-A6EE-FEBF804D07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078992"/>
            <a:ext cx="3382962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592824"/>
            <a:ext cx="8809038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B58C873-566F-4F81-F143-EBA82D7824F0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9" y="1274618"/>
            <a:ext cx="7906172" cy="528874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7566193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ontent Only w notes w referenc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A73F6500-357D-6C81-614C-186131ED24B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078992"/>
            <a:ext cx="3382962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0CF302-60C9-BE3C-8D34-4E0FFE9EF3CA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4525C16-7D83-9EF7-AD21-5BE7A1A3DD2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8805990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22D3947B-7BF1-4243-BA47-8AD9125DF320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9" y="1274619"/>
            <a:ext cx="7906172" cy="5012520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9202071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913298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AB14D2-F5FD-20D1-7BCE-2CAD1ADF0C1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9099931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EF7EF9C3-45FE-BA9F-F6E8-33F5AF37B88A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9" y="1817224"/>
            <a:ext cx="7906172" cy="4746135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buClr>
                <a:schemeClr val="accent2">
                  <a:lumMod val="75000"/>
                </a:schemeClr>
              </a:buCl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63C06EE-3610-97E9-9B3E-F87CA173FBF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132982" y="1078992"/>
            <a:ext cx="3059017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359100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Title and Content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AB14D2-F5FD-20D1-7BCE-2CAD1ADF0C1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8809037" cy="453183"/>
          </a:xfrm>
          <a:prstGeom prst="rect">
            <a:avLst/>
          </a:prstGeom>
          <a:noFill/>
        </p:spPr>
        <p:txBody>
          <a:bodyPr wrap="square" lIns="360000" tIns="72000" rIns="360000" bIns="72000" anchor="ctr" anchorCtr="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0CF302-60C9-BE3C-8D34-4E0FFE9EF3CA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4525C16-7D83-9EF7-AD21-5BE7A1A3DD2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8805990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/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B86EA14C-1F1E-FECF-0839-B22780167549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9" y="1817225"/>
            <a:ext cx="7906172" cy="4404708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43BCADD7-33A4-74C0-71F3-48AAC676BE1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078992"/>
            <a:ext cx="3382962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3342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lout and Content w notes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14E2EF5E-3825-E16A-B3DA-254C66D346A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535090"/>
            <a:ext cx="3382962" cy="5322910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592824"/>
            <a:ext cx="8809038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48B4B606-7439-24EA-0A50-1B6C355D7EC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4" name="Content Placeholder 4">
            <a:extLst>
              <a:ext uri="{FF2B5EF4-FFF2-40B4-BE49-F238E27FC236}">
                <a16:creationId xmlns:a16="http://schemas.microsoft.com/office/drawing/2014/main" id="{9C47189E-4003-A1AE-BCA1-AC24366309EE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9" y="1817224"/>
            <a:ext cx="7906172" cy="4746135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954560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allout and Content w notes w referenc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0CF302-60C9-BE3C-8D34-4E0FFE9EF3CA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D1F739F6-6BFD-402A-555F-E4FF1D2B6AE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81907"/>
            <a:ext cx="12191999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4525C16-7D83-9EF7-AD21-5BE7A1A3DD2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6416189"/>
            <a:ext cx="8805990" cy="262943"/>
          </a:xfrm>
          <a:noFill/>
        </p:spPr>
        <p:txBody>
          <a:bodyPr wrap="square" lIns="180000" tIns="36000" rIns="180000" bIns="72000" anchor="b" anchorCtr="0">
            <a:sp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Content Placeholder 4">
            <a:extLst>
              <a:ext uri="{FF2B5EF4-FFF2-40B4-BE49-F238E27FC236}">
                <a16:creationId xmlns:a16="http://schemas.microsoft.com/office/drawing/2014/main" id="{CBFB835D-D6B5-9649-953C-71EFD2EA2461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9" y="1817225"/>
            <a:ext cx="7906172" cy="4431176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BE6D5E2E-DFEA-FED2-4D6F-D09C801F770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809038" y="1535090"/>
            <a:ext cx="3382962" cy="5144042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1131022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6994AFB7-A743-154B-A4B6-3F58EA038DC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79" y="6592824"/>
            <a:ext cx="880872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245186395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:BU Clear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40190F-896B-3920-033B-928CEE29D41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96F56F-431A-3A92-8153-AF0DF4A92A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80" y="6416189"/>
            <a:ext cx="880871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4BD3D663-D961-3F76-6F6F-68D36728E44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3245132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21E186F2-1E51-466F-1C2C-7EC0A4E0B1B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79" y="6592824"/>
            <a:ext cx="880872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AB3E08-0F2B-3E13-894E-49CE3C116CF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383280" y="1081907"/>
            <a:ext cx="8808720" cy="453183"/>
          </a:xfrm>
          <a:prstGeom prst="rect">
            <a:avLst/>
          </a:prstGeom>
          <a:noFill/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790418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Title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40190F-896B-3920-033B-928CEE29D41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96F56F-431A-3A92-8153-AF0DF4A92A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80" y="6416189"/>
            <a:ext cx="880871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4101D225-71A4-F827-47CA-BED2058E56F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383280" y="1081907"/>
            <a:ext cx="8808720" cy="453183"/>
          </a:xfrm>
          <a:prstGeom prst="rect">
            <a:avLst/>
          </a:prstGeom>
          <a:noFill/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GB"/>
              <a:t>Table/Chart Title</a:t>
            </a:r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52CFCE5-7FDA-2E1E-5827-30424F5DFC7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074090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op_teleprompter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>
              <a:lnSpc>
                <a:spcPct val="90000"/>
              </a:lnSpc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63ED4F5F-F045-9D41-8F43-A441EE3F1972}"/>
              </a:ext>
            </a:extLst>
          </p:cNvPr>
          <p:cNvSpPr txBox="1">
            <a:spLocks noChangeArrowheads="1"/>
          </p:cNvSpPr>
          <p:nvPr userDrawn="1"/>
        </p:nvSpPr>
        <p:spPr>
          <a:xfrm>
            <a:off x="171450" y="3836468"/>
            <a:ext cx="12188952" cy="27432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FontTx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6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sz="3600" b="0" i="0">
                <a:solidFill>
                  <a:schemeClr val="bg2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  <a:t>[All Faculty] </a:t>
            </a:r>
            <a:br>
              <a:rPr lang="en-US" sz="3600" b="0" i="0">
                <a:solidFill>
                  <a:schemeClr val="accent6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</a:br>
            <a:r>
              <a:rPr lang="en-US" sz="3600" b="0" i="0">
                <a:solidFill>
                  <a:schemeClr val="bg1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  <a:t>Stop and look at your respective cameras </a:t>
            </a:r>
            <a:br>
              <a:rPr lang="en-US" sz="3600" b="0" i="0">
                <a:solidFill>
                  <a:schemeClr val="bg1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</a:br>
            <a:r>
              <a:rPr lang="en-US" sz="3600" b="0" i="0">
                <a:solidFill>
                  <a:schemeClr val="bg1"/>
                </a:solidFill>
                <a:latin typeface="Arial" panose="020B0604020202020204" pitchFamily="34" charset="0"/>
                <a:ea typeface="Calibri" charset="0"/>
                <a:cs typeface="Arial" panose="020B0604020202020204" pitchFamily="34" charset="0"/>
              </a:rPr>
              <a:t>for 5 seconds.</a:t>
            </a:r>
          </a:p>
        </p:txBody>
      </p:sp>
      <p:pic>
        <p:nvPicPr>
          <p:cNvPr id="8" name="Picture 7" descr="C:\Users\cpadbury\AppData\Local\Microsoft\Windows\Temporary Internet Files\Content.IE5\T5EQ17PB\MC900434805[1].png">
            <a:extLst>
              <a:ext uri="{FF2B5EF4-FFF2-40B4-BE49-F238E27FC236}">
                <a16:creationId xmlns:a16="http://schemas.microsoft.com/office/drawing/2014/main" id="{A327EC45-C9AD-D248-A3B7-DBF8567518A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9814" y="1143001"/>
            <a:ext cx="3125724" cy="3125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469174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lout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839E98A-5F17-8C59-28B1-F22FC26B662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79" y="6592824"/>
            <a:ext cx="880872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B7734AFC-FE04-9749-382B-C699B3EEA4F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382962" y="1081907"/>
            <a:ext cx="8809037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</p:spTree>
    <p:extLst>
      <p:ext uri="{BB962C8B-B14F-4D97-AF65-F5344CB8AC3E}">
        <p14:creationId xmlns:p14="http://schemas.microsoft.com/office/powerpoint/2010/main" val="166548479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allout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A4AC0B2-1B57-49FA-78CE-56EB5FE6076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40190F-896B-3920-033B-928CEE29D41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96F56F-431A-3A92-8153-AF0DF4A92A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80" y="6416189"/>
            <a:ext cx="880871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169B343C-D9D8-7BA0-B6DB-21161DF702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382962" y="1081907"/>
            <a:ext cx="8809037" cy="453183"/>
          </a:xfrm>
          <a:prstGeom prst="rect">
            <a:avLst/>
          </a:prstGeom>
          <a:solidFill>
            <a:srgbClr val="8D8F99"/>
          </a:solidFill>
        </p:spPr>
        <p:txBody>
          <a:bodyPr wrap="square" lIns="360000" tIns="72000" rIns="360000" bIns="72000">
            <a:noAutofit/>
          </a:bodyPr>
          <a:lstStyle>
            <a:lvl1pPr algn="ctr">
              <a:lnSpc>
                <a:spcPct val="100000"/>
              </a:lnSpc>
              <a:defRPr sz="2000" b="1" cap="none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2pPr>
            <a:lvl3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3pPr>
            <a:lvl4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4pPr>
            <a:lvl5pPr>
              <a:defRPr cap="all" baseline="0">
                <a:solidFill>
                  <a:schemeClr val="bg2">
                    <a:lumMod val="50000"/>
                  </a:schemeClr>
                </a:solidFill>
                <a:latin typeface="Montserrat SemiBold" panose="00000700000000000000" pitchFamily="50" charset="0"/>
              </a:defRPr>
            </a:lvl5pPr>
          </a:lstStyle>
          <a:p>
            <a:pPr lvl="0"/>
            <a:r>
              <a:rPr lang="en-US"/>
              <a:t>Callout</a:t>
            </a:r>
          </a:p>
        </p:txBody>
      </p:sp>
    </p:spTree>
    <p:extLst>
      <p:ext uri="{BB962C8B-B14F-4D97-AF65-F5344CB8AC3E}">
        <p14:creationId xmlns:p14="http://schemas.microsoft.com/office/powerpoint/2010/main" val="335856867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Only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ADF3735-6D94-DE26-DC4D-3A26D2437DF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77900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7C4B0E0-30B2-C68E-3EBE-CC06AADA5FB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79" y="6592824"/>
            <a:ext cx="8808721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Content Placeholder 4">
            <a:extLst>
              <a:ext uri="{FF2B5EF4-FFF2-40B4-BE49-F238E27FC236}">
                <a16:creationId xmlns:a16="http://schemas.microsoft.com/office/drawing/2014/main" id="{07203FFF-6349-D3B0-08A3-56F11772B2A9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786960" y="1274618"/>
            <a:ext cx="7906172" cy="5288742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470362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ontent Only w notes left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19A82CC2-698B-EBF1-F4F6-308421600A2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0" y="1078992"/>
            <a:ext cx="3382962" cy="5596128"/>
          </a:xfrm>
          <a:solidFill>
            <a:schemeClr val="accent4">
              <a:lumMod val="20000"/>
              <a:lumOff val="80000"/>
            </a:schemeClr>
          </a:solidFill>
        </p:spPr>
        <p:txBody>
          <a:bodyPr lIns="274320" tIns="274320" rIns="274320" bIns="274320" anchor="ctr">
            <a:noAutofit/>
          </a:bodyPr>
          <a:lstStyle>
            <a:lvl1pPr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603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4572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667512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914400" indent="-256032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E54D17-32C6-A6F3-BC03-2C5258B05BE3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C2C9E3-182F-A694-334A-46BAEB88CF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40190F-896B-3920-033B-928CEE29D41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96F56F-431A-3A92-8153-AF0DF4A92A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83280" y="6416189"/>
            <a:ext cx="880871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81B47914-EBDA-4376-BAF3-D1F59637F7BB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786960" y="1274618"/>
            <a:ext cx="7906172" cy="5004697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0291186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w notes top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F0611FB-30E8-9A78-D235-32980648BC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4B210F-77FA-3B44-A84B-F5738364E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F13644C-DAC6-DB43-5F1F-F6080B16CAD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CF02F7A-5877-A1E3-0289-7F5719C9D8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084310"/>
            <a:ext cx="12191999" cy="1463040"/>
          </a:xfrm>
          <a:solidFill>
            <a:schemeClr val="accent4">
              <a:lumMod val="20000"/>
              <a:lumOff val="80000"/>
            </a:schemeClr>
          </a:solidFill>
        </p:spPr>
        <p:txBody>
          <a:bodyPr wrap="square" lIns="720000" tIns="182880" rIns="720000" bIns="182880" anchor="ctr" anchorCtr="0">
            <a:noAutofit/>
          </a:bodyPr>
          <a:lstStyle>
            <a:lvl1pPr>
              <a:defRPr sz="16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Notes comes here</a:t>
            </a:r>
          </a:p>
        </p:txBody>
      </p:sp>
    </p:spTree>
    <p:extLst>
      <p:ext uri="{BB962C8B-B14F-4D97-AF65-F5344CB8AC3E}">
        <p14:creationId xmlns:p14="http://schemas.microsoft.com/office/powerpoint/2010/main" val="171079889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lear w notes top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6C019F1-3940-E34D-2FB4-781BD52BB0E4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1FA0F4-DC5A-7F72-BA3C-8FF3D9CE2C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8385F0-4880-E9AA-7DC8-B37DC37DD5E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A7953720-7F64-647E-6534-4BB2BE2BB1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189"/>
            <a:ext cx="1219199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1D936C4-A31C-34BA-C73E-8A252FF69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084310"/>
            <a:ext cx="12191999" cy="1463040"/>
          </a:xfrm>
          <a:solidFill>
            <a:schemeClr val="accent4">
              <a:lumMod val="20000"/>
              <a:lumOff val="80000"/>
            </a:schemeClr>
          </a:solidFill>
        </p:spPr>
        <p:txBody>
          <a:bodyPr wrap="square" lIns="720000" tIns="182880" rIns="720000" bIns="182880" anchor="ctr" anchorCtr="0">
            <a:noAutofit/>
          </a:bodyPr>
          <a:lstStyle>
            <a:lvl1pPr>
              <a:defRPr sz="16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Notes comes here</a:t>
            </a:r>
          </a:p>
        </p:txBody>
      </p:sp>
    </p:spTree>
    <p:extLst>
      <p:ext uri="{BB962C8B-B14F-4D97-AF65-F5344CB8AC3E}">
        <p14:creationId xmlns:p14="http://schemas.microsoft.com/office/powerpoint/2010/main" val="41056781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Only w notes top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F0611FB-30E8-9A78-D235-32980648BCEC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4B210F-77FA-3B44-A84B-F5738364E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F13644C-DAC6-DB43-5F1F-F6080B16CAD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592824"/>
            <a:ext cx="12191999" cy="265176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CF02F7A-5877-A1E3-0289-7F5719C9D8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084310"/>
            <a:ext cx="12191999" cy="1463040"/>
          </a:xfrm>
          <a:solidFill>
            <a:schemeClr val="accent4">
              <a:lumMod val="20000"/>
              <a:lumOff val="80000"/>
            </a:schemeClr>
          </a:solidFill>
        </p:spPr>
        <p:txBody>
          <a:bodyPr wrap="square" lIns="720000" tIns="182880" rIns="720000" bIns="182880" anchor="ctr" anchorCtr="0">
            <a:noAutofit/>
          </a:bodyPr>
          <a:lstStyle>
            <a:lvl1pPr>
              <a:defRPr sz="16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Notes comes here</a:t>
            </a:r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5DF107A7-A928-AAFE-CB2B-FBB9D8F2B516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8" y="2772229"/>
            <a:ext cx="10752667" cy="3640928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953692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BU Content Only w notes top w 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6C019F1-3940-E34D-2FB4-781BD52BB0E4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1FA0F4-DC5A-7F72-BA3C-8FF3D9CE2C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>
              <a:lnSpc>
                <a:spcPct val="90000"/>
              </a:lnSpc>
              <a:defRPr sz="3200" b="1" i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8385F0-4880-E9AA-7DC8-B37DC37DD5E8}"/>
              </a:ext>
            </a:extLst>
          </p:cNvPr>
          <p:cNvSpPr txBox="1"/>
          <p:nvPr userDrawn="1"/>
        </p:nvSpPr>
        <p:spPr>
          <a:xfrm>
            <a:off x="0" y="6661792"/>
            <a:ext cx="12188952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L="0" marR="0" lvl="0" indent="0" algn="ctr" defTabSz="914400" latinLnBrk="0">
              <a:lnSpc>
                <a:spcPct val="100000"/>
              </a:lnSpc>
              <a:buClrTx/>
              <a:buSzTx/>
              <a:buFontTx/>
              <a:buNone/>
              <a:tabLst/>
              <a:defRPr kumimoji="0" sz="900" b="0" i="0" u="none" strike="noStrike" cap="none" normalizeH="0" baseline="0">
                <a:ln>
                  <a:noFill/>
                </a:ln>
                <a:solidFill>
                  <a:schemeClr val="accent6"/>
                </a:solidFill>
                <a:effectLst/>
                <a:latin typeface="+mj-lt"/>
                <a:cs typeface="Segoe UI" panose="020B0502040204020203" pitchFamily="34" charset="0"/>
              </a:defRPr>
            </a:lvl1pPr>
          </a:lstStyle>
          <a:p>
            <a:pPr lvl="0"/>
            <a:r>
              <a:rPr lang="en-US" altLang="en-US" sz="675" spc="-30" baseline="0">
                <a:solidFill>
                  <a:srgbClr val="7F7F7F"/>
                </a:solidFill>
                <a:latin typeface="Arial" panose="020B0604020202020204" pitchFamily="34" charset="0"/>
              </a:rPr>
              <a:t>These materials are provided to you solely as an educational resource for your personal use. Any commercial use or distribution of these materials or any portion thereof is strictly prohibited.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A7953720-7F64-647E-6534-4BB2BE2BB1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416189"/>
            <a:ext cx="12191999" cy="262943"/>
          </a:xfrm>
          <a:noFill/>
        </p:spPr>
        <p:txBody>
          <a:bodyPr wrap="square" lIns="180000" tIns="36000" rIns="180000" bIns="72000" anchor="b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0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Reference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1D936C4-A31C-34BA-C73E-8A252FF69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084310"/>
            <a:ext cx="12191999" cy="1463040"/>
          </a:xfrm>
          <a:solidFill>
            <a:schemeClr val="accent4">
              <a:lumMod val="20000"/>
              <a:lumOff val="80000"/>
            </a:schemeClr>
          </a:solidFill>
        </p:spPr>
        <p:txBody>
          <a:bodyPr wrap="square" lIns="720000" tIns="182880" rIns="720000" bIns="182880" anchor="ctr" anchorCtr="0">
            <a:noAutofit/>
          </a:bodyPr>
          <a:lstStyle>
            <a:lvl1pPr>
              <a:defRPr sz="1600" b="0" i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Notes comes here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BF27EF5-BED3-1557-61EE-870CCA11E284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719668" y="2772229"/>
            <a:ext cx="10752667" cy="3640928"/>
          </a:xfrm>
          <a:prstGeom prst="rect">
            <a:avLst/>
          </a:prstGeom>
        </p:spPr>
        <p:txBody>
          <a:bodyPr>
            <a:noAutofit/>
          </a:bodyPr>
          <a:lstStyle>
            <a:lvl1pPr>
              <a:spcBef>
                <a:spcPts val="1200"/>
              </a:spcBef>
              <a:spcAft>
                <a:spcPts val="1200"/>
              </a:spcAft>
              <a:defRPr>
                <a:solidFill>
                  <a:schemeClr val="accent2">
                    <a:lumMod val="75000"/>
                  </a:schemeClr>
                </a:solidFill>
              </a:defRPr>
            </a:lvl1pPr>
            <a:lvl2pPr marL="252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2pPr>
            <a:lvl3pPr marL="504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3pPr>
            <a:lvl4pPr marL="756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4pPr>
            <a:lvl5pPr marL="1008000" indent="-252000">
              <a:buClr>
                <a:schemeClr val="accent2">
                  <a:lumMod val="75000"/>
                </a:schemeClr>
              </a:buClr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057922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63" y="324949"/>
            <a:ext cx="1312443" cy="345610"/>
          </a:xfrm>
          <a:prstGeom prst="rect">
            <a:avLst/>
          </a:prstGeom>
        </p:spPr>
      </p:pic>
      <p:sp>
        <p:nvSpPr>
          <p:cNvPr id="2" name="Text Placeholder 19">
            <a:extLst>
              <a:ext uri="{FF2B5EF4-FFF2-40B4-BE49-F238E27FC236}">
                <a16:creationId xmlns:a16="http://schemas.microsoft.com/office/drawing/2014/main" id="{66980064-2A35-39C1-2591-936D6A0E93D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1173" y="2036774"/>
            <a:ext cx="11164452" cy="664797"/>
          </a:xfrm>
        </p:spPr>
        <p:txBody>
          <a:bodyPr wrap="square" anchor="b" anchorCtr="0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5400" b="1" i="0" baseline="0">
                <a:solidFill>
                  <a:schemeClr val="bg1"/>
                </a:solidFill>
                <a:latin typeface="+mj-lt"/>
              </a:defRPr>
            </a:lvl1pPr>
            <a:lvl2pPr>
              <a:defRPr sz="2400">
                <a:solidFill>
                  <a:schemeClr val="accent1"/>
                </a:solidFill>
                <a:latin typeface="+mj-lt"/>
              </a:defRPr>
            </a:lvl2pPr>
            <a:lvl3pPr>
              <a:defRPr sz="2400">
                <a:solidFill>
                  <a:schemeClr val="accent1"/>
                </a:solidFill>
                <a:latin typeface="+mj-lt"/>
              </a:defRPr>
            </a:lvl3pPr>
            <a:lvl4pPr>
              <a:defRPr sz="2400">
                <a:solidFill>
                  <a:schemeClr val="accent1"/>
                </a:solidFill>
                <a:latin typeface="+mj-lt"/>
              </a:defRPr>
            </a:lvl4pPr>
            <a:lvl5pPr>
              <a:defRPr sz="2400">
                <a:solidFill>
                  <a:schemeClr val="accent1"/>
                </a:solidFill>
                <a:latin typeface="+mj-lt"/>
              </a:defRPr>
            </a:lvl5pPr>
          </a:lstStyle>
          <a:p>
            <a:pPr lvl="0"/>
            <a:r>
              <a:rPr lang="en-US"/>
              <a:t>Title comes here</a:t>
            </a:r>
          </a:p>
        </p:txBody>
      </p:sp>
      <p:sp>
        <p:nvSpPr>
          <p:cNvPr id="3" name="Text Placeholder 21">
            <a:extLst>
              <a:ext uri="{FF2B5EF4-FFF2-40B4-BE49-F238E27FC236}">
                <a16:creationId xmlns:a16="http://schemas.microsoft.com/office/drawing/2014/main" id="{5ECBC731-30A0-0108-CF78-5FF78F7CC84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8864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Moderator</a:t>
            </a:r>
            <a:endParaRPr lang="en-US"/>
          </a:p>
        </p:txBody>
      </p:sp>
      <p:sp>
        <p:nvSpPr>
          <p:cNvPr id="4" name="Text Placeholder 21">
            <a:extLst>
              <a:ext uri="{FF2B5EF4-FFF2-40B4-BE49-F238E27FC236}">
                <a16:creationId xmlns:a16="http://schemas.microsoft.com/office/drawing/2014/main" id="{951DFB2B-E7BC-9626-9F70-1A295E8101F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8863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Moderator</a:t>
            </a:r>
          </a:p>
        </p:txBody>
      </p:sp>
      <p:sp>
        <p:nvSpPr>
          <p:cNvPr id="6" name="Text Placeholder 30">
            <a:extLst>
              <a:ext uri="{FF2B5EF4-FFF2-40B4-BE49-F238E27FC236}">
                <a16:creationId xmlns:a16="http://schemas.microsoft.com/office/drawing/2014/main" id="{A6C55536-FE17-DD2E-7EE0-A584349F8CB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8863" y="2737527"/>
            <a:ext cx="11167747" cy="447815"/>
          </a:xfrm>
        </p:spPr>
        <p:txBody>
          <a:bodyPr wrap="square">
            <a:noAutofit/>
          </a:bodyPr>
          <a:lstStyle>
            <a:lvl1pPr>
              <a:lnSpc>
                <a:spcPct val="80000"/>
              </a:lnSpc>
              <a:spcAft>
                <a:spcPts val="0"/>
              </a:spcAft>
              <a:defRPr sz="36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40A8B60-B85B-CA90-4A70-8455B7B5856E}"/>
              </a:ext>
            </a:extLst>
          </p:cNvPr>
          <p:cNvCxnSpPr/>
          <p:nvPr userDrawn="1"/>
        </p:nvCxnSpPr>
        <p:spPr>
          <a:xfrm>
            <a:off x="508864" y="3775895"/>
            <a:ext cx="1713084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21">
            <a:extLst>
              <a:ext uri="{FF2B5EF4-FFF2-40B4-BE49-F238E27FC236}">
                <a16:creationId xmlns:a16="http://schemas.microsoft.com/office/drawing/2014/main" id="{CE0107E1-82F8-1F60-3236-95A27D9F1E7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608700" y="4114851"/>
            <a:ext cx="3726194" cy="369332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2400" b="1" i="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Faculty</a:t>
            </a:r>
            <a:endParaRPr lang="en-US"/>
          </a:p>
        </p:txBody>
      </p:sp>
      <p:sp>
        <p:nvSpPr>
          <p:cNvPr id="9" name="Text Placeholder 21">
            <a:extLst>
              <a:ext uri="{FF2B5EF4-FFF2-40B4-BE49-F238E27FC236}">
                <a16:creationId xmlns:a16="http://schemas.microsoft.com/office/drawing/2014/main" id="{1A9A8C80-C8B9-C2CE-7B34-2C86F60BD35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8699" y="4549988"/>
            <a:ext cx="3726195" cy="276999"/>
          </a:xfrm>
        </p:spPr>
        <p:txBody>
          <a:bodyPr wrap="square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cap="none" baseline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Faculty</a:t>
            </a:r>
          </a:p>
        </p:txBody>
      </p:sp>
    </p:spTree>
    <p:extLst>
      <p:ext uri="{BB962C8B-B14F-4D97-AF65-F5344CB8AC3E}">
        <p14:creationId xmlns:p14="http://schemas.microsoft.com/office/powerpoint/2010/main" val="39129046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368">
          <p15:clr>
            <a:srgbClr val="FBAE40"/>
          </p15:clr>
        </p15:guide>
        <p15:guide id="4" orient="horz" pos="3435">
          <p15:clr>
            <a:srgbClr val="FBAE40"/>
          </p15:clr>
        </p15:guide>
        <p15:guide id="5" orient="horz" pos="3816">
          <p15:clr>
            <a:srgbClr val="FBAE40"/>
          </p15:clr>
        </p15:guide>
        <p15:guide id="6" pos="272">
          <p15:clr>
            <a:srgbClr val="FBAE40"/>
          </p15:clr>
        </p15:guide>
        <p15:guide id="7" pos="453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9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77.xml"/><Relationship Id="rId42" Type="http://schemas.openxmlformats.org/officeDocument/2006/relationships/slideLayout" Target="../slideLayouts/slideLayout85.xml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40" Type="http://schemas.openxmlformats.org/officeDocument/2006/relationships/slideLayout" Target="../slideLayouts/slideLayout83.xml"/><Relationship Id="rId45" Type="http://schemas.openxmlformats.org/officeDocument/2006/relationships/theme" Target="../theme/theme10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13.xml"/><Relationship Id="rId4" Type="http://schemas.openxmlformats.org/officeDocument/2006/relationships/slideLayout" Target="../slideLayouts/slideLayout1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23.xml"/><Relationship Id="rId4" Type="http://schemas.openxmlformats.org/officeDocument/2006/relationships/slideLayout" Target="../slideLayouts/slideLayout22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theme" Target="../theme/theme6.xml"/><Relationship Id="rId5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7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theme" Target="../theme/theme7.xml"/><Relationship Id="rId5" Type="http://schemas.openxmlformats.org/officeDocument/2006/relationships/slideLayout" Target="../slideLayouts/slideLayout33.xml"/><Relationship Id="rId4" Type="http://schemas.openxmlformats.org/officeDocument/2006/relationships/slideLayout" Target="../slideLayouts/slideLayout32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89B40560-3C22-865F-325A-2D54AF78EF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24256" y="1341440"/>
            <a:ext cx="11161776" cy="4716461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408B85A-7E80-9D44-B5E2-73ADC048F2CF}"/>
              </a:ext>
            </a:extLst>
          </p:cNvPr>
          <p:cNvSpPr/>
          <p:nvPr userDrawn="1"/>
        </p:nvSpPr>
        <p:spPr>
          <a:xfrm>
            <a:off x="0" y="0"/>
            <a:ext cx="12192000" cy="1090241"/>
          </a:xfrm>
          <a:prstGeom prst="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100000">
                <a:schemeClr val="tx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3002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5" r:id="rId1"/>
    <p:sldLayoutId id="2147484276" r:id="rId2"/>
    <p:sldLayoutId id="2147484277" r:id="rId3"/>
    <p:sldLayoutId id="2147484278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1200"/>
        </a:spcBef>
        <a:spcAft>
          <a:spcPts val="1200"/>
        </a:spcAft>
        <a:buClr>
          <a:schemeClr val="accent2">
            <a:lumMod val="75000"/>
          </a:schemeClr>
        </a:buClr>
        <a:buFont typeface="Wingdings" pitchFamily="2" charset="2"/>
        <a:buNone/>
        <a:defRPr sz="4000" b="0" i="0" kern="1200">
          <a:solidFill>
            <a:schemeClr val="tx1">
              <a:lumMod val="75000"/>
            </a:schemeClr>
          </a:solidFill>
          <a:latin typeface="Arial" panose="020B0604020202020204" pitchFamily="34" charset="0"/>
          <a:ea typeface="+mn-ea"/>
          <a:cs typeface="+mn-cs"/>
        </a:defRPr>
      </a:lvl1pPr>
      <a:lvl2pPr marL="256032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>
            <a:lumMod val="75000"/>
          </a:schemeClr>
        </a:buClr>
        <a:buFont typeface="Wingdings" pitchFamily="2" charset="2"/>
        <a:buChar char="§"/>
        <a:defRPr sz="4000" b="0" i="0" kern="1200">
          <a:solidFill>
            <a:schemeClr val="tx1">
              <a:lumMod val="75000"/>
            </a:schemeClr>
          </a:solidFill>
          <a:latin typeface="Arial" panose="020B0604020202020204" pitchFamily="34" charset="0"/>
          <a:ea typeface="+mn-ea"/>
          <a:cs typeface="+mn-cs"/>
        </a:defRPr>
      </a:lvl2pPr>
      <a:lvl3pPr marL="502920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>
            <a:lumMod val="75000"/>
          </a:schemeClr>
        </a:buClr>
        <a:buFont typeface="Arial" panose="020B0604020202020204" pitchFamily="34" charset="0"/>
        <a:buChar char="•"/>
        <a:defRPr sz="4000" b="0" i="0" kern="1200">
          <a:solidFill>
            <a:schemeClr val="tx1">
              <a:lumMod val="75000"/>
            </a:schemeClr>
          </a:solidFill>
          <a:latin typeface="Arial" panose="020B0604020202020204" pitchFamily="34" charset="0"/>
          <a:ea typeface="+mn-ea"/>
          <a:cs typeface="+mn-cs"/>
        </a:defRPr>
      </a:lvl3pPr>
      <a:lvl4pPr marL="758952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>
            <a:lumMod val="75000"/>
          </a:schemeClr>
        </a:buClr>
        <a:buFont typeface="Arial"/>
        <a:buChar char="-"/>
        <a:defRPr sz="4000" b="0" i="0" kern="1200">
          <a:solidFill>
            <a:schemeClr val="tx1">
              <a:lumMod val="75000"/>
            </a:schemeClr>
          </a:solidFill>
          <a:latin typeface="Arial" panose="020B0604020202020204" pitchFamily="34" charset="0"/>
          <a:ea typeface="+mn-ea"/>
          <a:cs typeface="+mn-cs"/>
        </a:defRPr>
      </a:lvl4pPr>
      <a:lvl5pPr marL="1005840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>
            <a:lumMod val="75000"/>
          </a:schemeClr>
        </a:buClr>
        <a:buFont typeface="Arial" panose="020B0604020202020204" pitchFamily="34" charset="0"/>
        <a:buChar char="•"/>
        <a:defRPr sz="4000" b="0" i="0" kern="1200">
          <a:solidFill>
            <a:schemeClr val="tx1">
              <a:lumMod val="75000"/>
            </a:schemeClr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>
            <a:off x="0" y="0"/>
            <a:ext cx="12192000" cy="1085088"/>
          </a:xfrm>
          <a:prstGeom prst="rect">
            <a:avLst/>
          </a:prstGeom>
          <a:solidFill>
            <a:srgbClr val="E8E8E8">
              <a:alpha val="9764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idx="1"/>
          </p:nvPr>
        </p:nvSpPr>
        <p:spPr>
          <a:xfrm>
            <a:off x="524256" y="1341440"/>
            <a:ext cx="11161776" cy="4716461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761794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4" r:id="rId1"/>
    <p:sldLayoutId id="2147484285" r:id="rId2"/>
    <p:sldLayoutId id="2147484286" r:id="rId3"/>
    <p:sldLayoutId id="2147484287" r:id="rId4"/>
    <p:sldLayoutId id="2147484288" r:id="rId5"/>
    <p:sldLayoutId id="2147484289" r:id="rId6"/>
    <p:sldLayoutId id="2147484290" r:id="rId7"/>
    <p:sldLayoutId id="2147484291" r:id="rId8"/>
    <p:sldLayoutId id="2147484292" r:id="rId9"/>
    <p:sldLayoutId id="2147484293" r:id="rId10"/>
    <p:sldLayoutId id="2147484294" r:id="rId11"/>
    <p:sldLayoutId id="2147484295" r:id="rId12"/>
    <p:sldLayoutId id="2147484296" r:id="rId13"/>
    <p:sldLayoutId id="2147484297" r:id="rId14"/>
    <p:sldLayoutId id="2147484298" r:id="rId15"/>
    <p:sldLayoutId id="2147484299" r:id="rId16"/>
    <p:sldLayoutId id="2147484300" r:id="rId17"/>
    <p:sldLayoutId id="2147484301" r:id="rId18"/>
    <p:sldLayoutId id="2147484302" r:id="rId19"/>
    <p:sldLayoutId id="2147484303" r:id="rId20"/>
    <p:sldLayoutId id="2147484304" r:id="rId21"/>
    <p:sldLayoutId id="2147484305" r:id="rId22"/>
    <p:sldLayoutId id="2147484306" r:id="rId23"/>
    <p:sldLayoutId id="2147484307" r:id="rId24"/>
    <p:sldLayoutId id="2147484308" r:id="rId25"/>
    <p:sldLayoutId id="2147484309" r:id="rId26"/>
    <p:sldLayoutId id="2147484310" r:id="rId27"/>
    <p:sldLayoutId id="2147484311" r:id="rId28"/>
    <p:sldLayoutId id="2147484312" r:id="rId29"/>
    <p:sldLayoutId id="2147484313" r:id="rId30"/>
    <p:sldLayoutId id="2147484314" r:id="rId31"/>
    <p:sldLayoutId id="2147484315" r:id="rId32"/>
    <p:sldLayoutId id="2147484316" r:id="rId33"/>
    <p:sldLayoutId id="2147484317" r:id="rId34"/>
    <p:sldLayoutId id="2147484318" r:id="rId35"/>
    <p:sldLayoutId id="2147484319" r:id="rId36"/>
    <p:sldLayoutId id="2147484320" r:id="rId37"/>
    <p:sldLayoutId id="2147484321" r:id="rId38"/>
    <p:sldLayoutId id="2147484322" r:id="rId39"/>
    <p:sldLayoutId id="2147484323" r:id="rId40"/>
    <p:sldLayoutId id="2147484324" r:id="rId41"/>
    <p:sldLayoutId id="2147484325" r:id="rId42"/>
    <p:sldLayoutId id="2147484326" r:id="rId43"/>
    <p:sldLayoutId id="2147484327" r:id="rId4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kern="1200" cap="none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800"/>
        </a:spcAft>
        <a:buFontTx/>
        <a:buNone/>
        <a:defRPr sz="2000" b="1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360000" indent="-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540000" indent="-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720000" indent="-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900000" indent="-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53" userDrawn="1">
          <p15:clr>
            <a:srgbClr val="F26B43"/>
          </p15:clr>
        </p15:guide>
        <p15:guide id="2" orient="horz" pos="663" userDrawn="1">
          <p15:clr>
            <a:srgbClr val="F26B43"/>
          </p15:clr>
        </p15:guide>
        <p15:guide id="3" pos="7227" userDrawn="1">
          <p15:clr>
            <a:srgbClr val="F26B43"/>
          </p15:clr>
        </p15:guide>
        <p15:guide id="4" orient="horz" pos="3816" userDrawn="1">
          <p15:clr>
            <a:srgbClr val="F26B43"/>
          </p15:clr>
        </p15:guide>
        <p15:guide id="5" orient="horz" pos="845" userDrawn="1">
          <p15:clr>
            <a:srgbClr val="F26B43"/>
          </p15:clr>
        </p15:guide>
        <p15:guide id="6" orient="horz" pos="595" userDrawn="1">
          <p15:clr>
            <a:srgbClr val="F26B43"/>
          </p15:clr>
        </p15:guide>
        <p15:guide id="7" orient="horz" pos="73" userDrawn="1">
          <p15:clr>
            <a:srgbClr val="F26B43"/>
          </p15:clr>
        </p15:guide>
        <p15:guide id="8" orient="horz" pos="1139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ACE873-7EFB-927E-D3BB-CADB51CFB9A3}"/>
              </a:ext>
            </a:extLst>
          </p:cNvPr>
          <p:cNvSpPr/>
          <p:nvPr userDrawn="1"/>
        </p:nvSpPr>
        <p:spPr>
          <a:xfrm>
            <a:off x="0" y="0"/>
            <a:ext cx="12192000" cy="1085088"/>
          </a:xfrm>
          <a:prstGeom prst="rect">
            <a:avLst/>
          </a:prstGeom>
          <a:solidFill>
            <a:schemeClr val="tx1">
              <a:lumMod val="50000"/>
              <a:alpha val="9764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Arial" panose="020B0604020202020204" pitchFamily="34" charset="0"/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89B40560-3C22-865F-325A-2D54AF78EF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24256" y="1341440"/>
            <a:ext cx="11161776" cy="4716461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4364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0" r:id="rId1"/>
    <p:sldLayoutId id="2147484281" r:id="rId2"/>
    <p:sldLayoutId id="2147484282" r:id="rId3"/>
    <p:sldLayoutId id="2147484283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1200"/>
        </a:spcBef>
        <a:spcAft>
          <a:spcPts val="1200"/>
        </a:spcAft>
        <a:buClr>
          <a:schemeClr val="accent2"/>
        </a:buClr>
        <a:buFont typeface="Wingdings" pitchFamily="2" charset="2"/>
        <a:buNone/>
        <a:defRPr sz="4000" b="0" i="0" kern="12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1pPr>
      <a:lvl2pPr marL="256032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itchFamily="2" charset="2"/>
        <a:buChar char="§"/>
        <a:defRPr sz="4000" b="0" i="0" kern="12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2pPr>
      <a:lvl3pPr marL="502920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4000" b="0" i="0" kern="12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3pPr>
      <a:lvl4pPr marL="758952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/>
        <a:buChar char="-"/>
        <a:defRPr sz="4000" b="0" i="0" kern="12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4pPr>
      <a:lvl5pPr marL="1005840" indent="-256032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4000" b="0" i="0" kern="12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9142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4" r:id="rId1"/>
    <p:sldLayoutId id="2147483912" r:id="rId2"/>
    <p:sldLayoutId id="2147483893" r:id="rId3"/>
    <p:sldLayoutId id="2147483764" r:id="rId4"/>
    <p:sldLayoutId id="2147483890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0" i="0" kern="0" cap="all" baseline="0">
          <a:solidFill>
            <a:schemeClr val="tx2"/>
          </a:solidFill>
          <a:latin typeface="Arial" panose="020B0604020202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82400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70" r:id="rId2"/>
    <p:sldLayoutId id="2147483954" r:id="rId3"/>
    <p:sldLayoutId id="2147483958" r:id="rId4"/>
    <p:sldLayoutId id="2147483961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519069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61" r:id="rId1"/>
    <p:sldLayoutId id="2147484162" r:id="rId2"/>
    <p:sldLayoutId id="2147484163" r:id="rId3"/>
    <p:sldLayoutId id="2147484164" r:id="rId4"/>
    <p:sldLayoutId id="2147484165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51641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7" r:id="rId1"/>
    <p:sldLayoutId id="2147484137" r:id="rId2"/>
    <p:sldLayoutId id="2147484110" r:id="rId3"/>
    <p:sldLayoutId id="2147484114" r:id="rId4"/>
    <p:sldLayoutId id="2147484117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0845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6" r:id="rId1"/>
    <p:sldLayoutId id="2147484138" r:id="rId2"/>
    <p:sldLayoutId id="2147484049" r:id="rId3"/>
    <p:sldLayoutId id="2147484053" r:id="rId4"/>
    <p:sldLayoutId id="2147484056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5796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4" r:id="rId1"/>
    <p:sldLayoutId id="2147484083" r:id="rId2"/>
    <p:sldLayoutId id="2147484070" r:id="rId3"/>
    <p:sldLayoutId id="2147484081" r:id="rId4"/>
    <p:sldLayoutId id="2147484071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86740" y="854120"/>
            <a:ext cx="10767060" cy="27699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idx="1"/>
          </p:nvPr>
        </p:nvSpPr>
        <p:spPr>
          <a:xfrm>
            <a:off x="586740" y="1825625"/>
            <a:ext cx="1076706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83660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1" r:id="rId1"/>
    <p:sldLayoutId id="2147484172" r:id="rId2"/>
    <p:sldLayoutId id="2147484173" r:id="rId3"/>
    <p:sldLayoutId id="2147484174" r:id="rId4"/>
    <p:sldLayoutId id="2147484175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18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Wingdings" panose="05000000000000000000" pitchFamily="2" charset="2"/>
        <a:buChar char="§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36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54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accent2"/>
        </a:buClr>
        <a:buFont typeface="Proxima Nova Rg" panose="02000506030000020004" pitchFamily="50" charset="0"/>
        <a:buChar char="-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720000" indent="18000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rgbClr val="FFC000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4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4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microsoft.com/office/2018/10/relationships/comments" Target="../comments/modernComment_7FFFCD3D_77739089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61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6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4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67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78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8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84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8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image" Target="../media/image86.png"/><Relationship Id="rId7" Type="http://schemas.openxmlformats.org/officeDocument/2006/relationships/image" Target="../media/image9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89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Relationship Id="rId9" Type="http://schemas.openxmlformats.org/officeDocument/2006/relationships/image" Target="../media/image92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9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microsoft.com/office/2018/10/relationships/comments" Target="../comments/modernComment_1CC_BED4A2C3.xml"/><Relationship Id="rId1" Type="http://schemas.openxmlformats.org/officeDocument/2006/relationships/slideLayout" Target="../slideLayouts/slideLayout48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48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48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tiff"/><Relationship Id="rId13" Type="http://schemas.openxmlformats.org/officeDocument/2006/relationships/image" Target="../media/image109.tiff"/><Relationship Id="rId3" Type="http://schemas.openxmlformats.org/officeDocument/2006/relationships/image" Target="../media/image99.png"/><Relationship Id="rId7" Type="http://schemas.openxmlformats.org/officeDocument/2006/relationships/image" Target="../media/image103.png"/><Relationship Id="rId12" Type="http://schemas.openxmlformats.org/officeDocument/2006/relationships/image" Target="../media/image108.tiff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102.png"/><Relationship Id="rId11" Type="http://schemas.openxmlformats.org/officeDocument/2006/relationships/image" Target="../media/image107.tiff"/><Relationship Id="rId5" Type="http://schemas.openxmlformats.org/officeDocument/2006/relationships/image" Target="../media/image101.png"/><Relationship Id="rId15" Type="http://schemas.openxmlformats.org/officeDocument/2006/relationships/image" Target="../media/image111.png"/><Relationship Id="rId10" Type="http://schemas.openxmlformats.org/officeDocument/2006/relationships/image" Target="../media/image106.tiff"/><Relationship Id="rId4" Type="http://schemas.openxmlformats.org/officeDocument/2006/relationships/image" Target="../media/image100.png"/><Relationship Id="rId9" Type="http://schemas.openxmlformats.org/officeDocument/2006/relationships/image" Target="../media/image105.tiff"/><Relationship Id="rId14" Type="http://schemas.openxmlformats.org/officeDocument/2006/relationships/image" Target="../media/image110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48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8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14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48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3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9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79808EE-A6F8-4194-BDEF-E8C47182AD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1172" y="2128214"/>
            <a:ext cx="11287537" cy="664797"/>
          </a:xfrm>
        </p:spPr>
        <p:txBody>
          <a:bodyPr/>
          <a:lstStyle/>
          <a:p>
            <a:r>
              <a:rPr lang="en-US" sz="4900"/>
              <a:t>Advancing Precision Cancer Medicine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AC72CE-F9C8-4F0C-AB5E-F4B6619076A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08863" y="3976627"/>
            <a:ext cx="3726194" cy="369332"/>
          </a:xfrm>
        </p:spPr>
        <p:txBody>
          <a:bodyPr/>
          <a:lstStyle/>
          <a:p>
            <a:r>
              <a:rPr lang="en-US"/>
              <a:t>faculty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2C86C6-30B9-46BD-917C-1A4BC727CB7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8863" y="4433030"/>
            <a:ext cx="5160417" cy="1999402"/>
          </a:xfrm>
        </p:spPr>
        <p:txBody>
          <a:bodyPr/>
          <a:lstStyle/>
          <a:p>
            <a:r>
              <a:rPr lang="en-US" b="1"/>
              <a:t>Elena </a:t>
            </a:r>
            <a:r>
              <a:rPr lang="en-US" b="1" err="1"/>
              <a:t>Garralda</a:t>
            </a:r>
            <a:r>
              <a:rPr lang="en-US" b="1"/>
              <a:t>, MD, PhD</a:t>
            </a:r>
          </a:p>
          <a:p>
            <a:r>
              <a:rPr lang="en-US"/>
              <a:t>Clinical Investigator</a:t>
            </a:r>
            <a:endParaRPr lang="en-US" dirty="0"/>
          </a:p>
          <a:p>
            <a:r>
              <a:rPr lang="en-US"/>
              <a:t>Oncology Department</a:t>
            </a:r>
          </a:p>
          <a:p>
            <a:r>
              <a:rPr lang="en-US"/>
              <a:t>Director, Early Drug Development Unit (UITM)</a:t>
            </a:r>
          </a:p>
          <a:p>
            <a:r>
              <a:rPr lang="en-US"/>
              <a:t>Co-Director, Clinical Research </a:t>
            </a:r>
            <a:r>
              <a:rPr lang="en-US" err="1"/>
              <a:t>Programme</a:t>
            </a:r>
            <a:endParaRPr lang="en-US"/>
          </a:p>
          <a:p>
            <a:r>
              <a:rPr lang="en-US" dirty="0"/>
              <a:t>Vall</a:t>
            </a:r>
            <a:r>
              <a:rPr lang="en-US"/>
              <a:t> </a:t>
            </a:r>
            <a:r>
              <a:rPr lang="en-US" dirty="0" err="1"/>
              <a:t>d’Hebron</a:t>
            </a:r>
            <a:r>
              <a:rPr lang="en-US" dirty="0"/>
              <a:t> </a:t>
            </a:r>
            <a:r>
              <a:rPr lang="en-US"/>
              <a:t>Institute of Oncology (VHIO)</a:t>
            </a:r>
          </a:p>
          <a:p>
            <a:r>
              <a:rPr lang="en-US" dirty="0"/>
              <a:t>Vall</a:t>
            </a:r>
            <a:r>
              <a:rPr lang="en-US"/>
              <a:t> </a:t>
            </a:r>
            <a:r>
              <a:rPr lang="en-US" dirty="0" err="1"/>
              <a:t>d’Hebron</a:t>
            </a:r>
            <a:r>
              <a:rPr lang="en-US"/>
              <a:t> University Hospital (HUVH)</a:t>
            </a:r>
          </a:p>
          <a:p>
            <a:r>
              <a:rPr lang="en-US"/>
              <a:t>Barcelona, Spain</a:t>
            </a:r>
          </a:p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905065C-5EAA-405B-A0D0-0853DFF4DA2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08863" y="2828967"/>
            <a:ext cx="11167747" cy="447815"/>
          </a:xfrm>
        </p:spPr>
        <p:txBody>
          <a:bodyPr/>
          <a:lstStyle/>
          <a:p>
            <a:r>
              <a:rPr lang="en-US"/>
              <a:t>Unveiling the Future Frontier</a:t>
            </a:r>
          </a:p>
        </p:txBody>
      </p:sp>
    </p:spTree>
    <p:extLst>
      <p:ext uri="{BB962C8B-B14F-4D97-AF65-F5344CB8AC3E}">
        <p14:creationId xmlns:p14="http://schemas.microsoft.com/office/powerpoint/2010/main" val="7949301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E4CD35C4-0F7F-4D20-B313-62C657BE2D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Strategies to Enhance the Efficacy of TILs</a:t>
            </a:r>
            <a:endParaRPr lang="en-GB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21B70AB-DE18-4BA9-A6F4-63459EDBFB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803472" y="1078992"/>
            <a:ext cx="4388528" cy="5779008"/>
          </a:xfrm>
        </p:spPr>
        <p:txBody>
          <a:bodyPr/>
          <a:lstStyle/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Selecting better TILs 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Improving T-cell performance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Improving the TME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Reducing treatment toxicities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8A6D42C-4553-4286-A42F-75B9806D5D3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457042"/>
            <a:ext cx="9132981" cy="400958"/>
          </a:xfrm>
        </p:spPr>
        <p:txBody>
          <a:bodyPr/>
          <a:lstStyle/>
          <a:p>
            <a:r>
              <a:rPr lang="en-US" dirty="0"/>
              <a:t>CTLA-4, cytotoxic T-lymphocyte–associated antigen 4; QC, quality control; TME, tumor microenvironment.</a:t>
            </a:r>
          </a:p>
          <a:p>
            <a:r>
              <a:rPr lang="en-US"/>
              <a:t>Hulen TM, et al. </a:t>
            </a:r>
            <a:r>
              <a:rPr lang="en-US" err="1"/>
              <a:t>Immuno</a:t>
            </a:r>
            <a:r>
              <a:rPr lang="en-US"/>
              <a:t>. </a:t>
            </a:r>
            <a:r>
              <a:rPr lang="en-US" dirty="0"/>
              <a:t>2021;1:194-211. Creative Commons Attribution License 4.0. https://creativecommons.org/licenses/by/4.0</a:t>
            </a:r>
            <a:endParaRPr lang="en-US"/>
          </a:p>
        </p:txBody>
      </p:sp>
      <p:pic>
        <p:nvPicPr>
          <p:cNvPr id="7" name="Imagen 3" descr="Diagrama&#10;&#10;Descripción generada automáticamente">
            <a:extLst>
              <a:ext uri="{FF2B5EF4-FFF2-40B4-BE49-F238E27FC236}">
                <a16:creationId xmlns:a16="http://schemas.microsoft.com/office/drawing/2014/main" id="{A51317DE-466B-4DE3-97A5-384070801CB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4607"/>
          <a:stretch/>
        </p:blipFill>
        <p:spPr>
          <a:xfrm>
            <a:off x="707252" y="1305017"/>
            <a:ext cx="6288351" cy="515202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</p:pic>
    </p:spTree>
    <p:extLst>
      <p:ext uri="{BB962C8B-B14F-4D97-AF65-F5344CB8AC3E}">
        <p14:creationId xmlns:p14="http://schemas.microsoft.com/office/powerpoint/2010/main" val="8118450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471B69BB-E71C-49B2-9F31-AA86BEEE63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NEXTGEN-TIL</a:t>
            </a:r>
            <a:br>
              <a:rPr lang="en-US"/>
            </a:br>
            <a:r>
              <a:rPr lang="en-US" sz="2800"/>
              <a:t>Neoantigen Selection TIL Therapy Trial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27168D5-D1F5-448F-860C-056379923C9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APC, antigen-presenting cell; mut, mutation; NSM, nonsynonymous mutation; WES, whole-exome sequencing; WT, wild type.</a:t>
            </a:r>
          </a:p>
          <a:p>
            <a:r>
              <a:rPr lang="en-GB"/>
              <a:t>Figure courtesy of Elena </a:t>
            </a:r>
            <a:r>
              <a:rPr lang="en-GB" err="1"/>
              <a:t>Garralda</a:t>
            </a:r>
            <a:r>
              <a:rPr lang="en-GB"/>
              <a:t>, MD, PhD.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C2E4913-6B8A-49D5-822D-7A87F9C7A66B}"/>
              </a:ext>
            </a:extLst>
          </p:cNvPr>
          <p:cNvGrpSpPr/>
          <p:nvPr/>
        </p:nvGrpSpPr>
        <p:grpSpPr>
          <a:xfrm>
            <a:off x="763818" y="1421927"/>
            <a:ext cx="10569114" cy="4940773"/>
            <a:chOff x="1078554" y="1517177"/>
            <a:chExt cx="10109575" cy="4725951"/>
          </a:xfrm>
        </p:grpSpPr>
        <p:pic>
          <p:nvPicPr>
            <p:cNvPr id="13" name="Marcador de contenido 4">
              <a:extLst>
                <a:ext uri="{FF2B5EF4-FFF2-40B4-BE49-F238E27FC236}">
                  <a16:creationId xmlns:a16="http://schemas.microsoft.com/office/drawing/2014/main" id="{1B57AAA4-65C7-43E5-ABFE-6AD0BE5D823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78554" y="1517177"/>
              <a:ext cx="10109575" cy="4679436"/>
            </a:xfrm>
            <a:prstGeom prst="rect">
              <a:avLst/>
            </a:prstGeom>
          </p:spPr>
        </p:pic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79422898-CF47-4F17-B4CC-3769522AC356}"/>
                </a:ext>
              </a:extLst>
            </p:cNvPr>
            <p:cNvSpPr txBox="1"/>
            <p:nvPr/>
          </p:nvSpPr>
          <p:spPr>
            <a:xfrm>
              <a:off x="3762375" y="5996907"/>
              <a:ext cx="1952625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/>
                <a:t>Synthesis of mutate peptides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2703883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D373C0-2AEE-4476-8973-B7F2192561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>
                <a:latin typeface="+mn-lt"/>
              </a:rPr>
              <a:t>PragmaTIL</a:t>
            </a:r>
            <a:br>
              <a:rPr lang="en-US">
                <a:latin typeface="+mn-lt"/>
              </a:rPr>
            </a:br>
            <a:r>
              <a:rPr lang="en-US" sz="2800">
                <a:latin typeface="+mn-lt"/>
              </a:rPr>
              <a:t>Participating Sites Follow Their Own TIL Production Protocol</a:t>
            </a:r>
            <a:endParaRPr lang="en-US">
              <a:latin typeface="+mn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C231332-35CD-4C87-8483-0B30884621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518804"/>
            <a:ext cx="12191999" cy="339195"/>
          </a:xfrm>
        </p:spPr>
        <p:txBody>
          <a:bodyPr/>
          <a:lstStyle/>
          <a:p>
            <a:r>
              <a:rPr lang="en-GB" dirty="0">
                <a:latin typeface="+mn-lt"/>
              </a:rPr>
              <a:t>GMP, good manufacturing practice; HD-IL-2, high-dose interleukin-2; NMA-LD, nonmyeloablative lymphodepletion; NSCLC, non-small cell lung cancer; pt, patient.</a:t>
            </a:r>
          </a:p>
          <a:p>
            <a:r>
              <a:rPr lang="en-GB">
                <a:latin typeface="+mn-lt"/>
              </a:rPr>
              <a:t>Figure courtesy of Elena </a:t>
            </a:r>
            <a:r>
              <a:rPr lang="en-GB" err="1">
                <a:latin typeface="+mn-lt"/>
              </a:rPr>
              <a:t>Garralda</a:t>
            </a:r>
            <a:r>
              <a:rPr lang="en-GB">
                <a:latin typeface="+mn-lt"/>
              </a:rPr>
              <a:t>, MD, PhD; </a:t>
            </a:r>
            <a:r>
              <a:rPr lang="en-GB" err="1">
                <a:latin typeface="+mn-lt"/>
              </a:rPr>
              <a:t>PragmaTIL</a:t>
            </a:r>
            <a:r>
              <a:rPr lang="en-GB">
                <a:latin typeface="+mn-lt"/>
              </a:rPr>
              <a:t>. Accessed December 9, 2024. https://</a:t>
            </a:r>
            <a:r>
              <a:rPr lang="en-GB" dirty="0" err="1">
                <a:latin typeface="+mn-lt"/>
              </a:rPr>
              <a:t>pragmatil.eu</a:t>
            </a:r>
            <a:endParaRPr lang="en-GB">
              <a:latin typeface="+mn-lt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8B0C9F2-6669-3742-FD61-19E39E0275A4}"/>
              </a:ext>
            </a:extLst>
          </p:cNvPr>
          <p:cNvGrpSpPr/>
          <p:nvPr/>
        </p:nvGrpSpPr>
        <p:grpSpPr>
          <a:xfrm>
            <a:off x="400050" y="1311273"/>
            <a:ext cx="11391901" cy="5127629"/>
            <a:chOff x="578986" y="1360249"/>
            <a:chExt cx="10816173" cy="4705825"/>
          </a:xfrm>
        </p:grpSpPr>
        <p:sp>
          <p:nvSpPr>
            <p:cNvPr id="4" name="Rectángulo: esquinas redondeadas 15">
              <a:extLst>
                <a:ext uri="{FF2B5EF4-FFF2-40B4-BE49-F238E27FC236}">
                  <a16:creationId xmlns:a16="http://schemas.microsoft.com/office/drawing/2014/main" id="{6AEE8115-6660-4AAD-B8A8-FAB689155C63}"/>
                </a:ext>
              </a:extLst>
            </p:cNvPr>
            <p:cNvSpPr/>
            <p:nvPr/>
          </p:nvSpPr>
          <p:spPr>
            <a:xfrm>
              <a:off x="9173527" y="1717750"/>
              <a:ext cx="2221632" cy="127250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1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 40 pts </a:t>
              </a:r>
            </a:p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2 arms</a:t>
              </a:r>
            </a:p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20 pts in each arm</a:t>
              </a:r>
            </a:p>
          </p:txBody>
        </p:sp>
        <p:sp>
          <p:nvSpPr>
            <p:cNvPr id="5" name="Rectángulo: esquinas redondeadas 15">
              <a:extLst>
                <a:ext uri="{FF2B5EF4-FFF2-40B4-BE49-F238E27FC236}">
                  <a16:creationId xmlns:a16="http://schemas.microsoft.com/office/drawing/2014/main" id="{DB8662C6-4E3B-4A86-8C3B-010C799EE52A}"/>
                </a:ext>
              </a:extLst>
            </p:cNvPr>
            <p:cNvSpPr/>
            <p:nvPr/>
          </p:nvSpPr>
          <p:spPr>
            <a:xfrm>
              <a:off x="9173527" y="4793574"/>
              <a:ext cx="2221632" cy="127250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45843" tIns="22922" rIns="45843" bIns="22922" rtlCol="0" anchor="ctr"/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1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5 sites </a:t>
              </a:r>
            </a:p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NKI, </a:t>
              </a:r>
              <a:r>
                <a:rPr lang="en-US" dirty="0" err="1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Herlev</a:t>
              </a: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, KUH, </a:t>
              </a:r>
              <a:b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</a:b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Sheba, VHIO</a:t>
              </a:r>
              <a:endParaRPr lang="en-US" sz="2000" dirty="0">
                <a:solidFill>
                  <a:schemeClr val="tx1">
                    <a:lumMod val="75000"/>
                  </a:schemeClr>
                </a:solidFill>
                <a:sym typeface="Helvetica Neue Medium"/>
              </a:endParaRPr>
            </a:p>
          </p:txBody>
        </p:sp>
        <p:sp>
          <p:nvSpPr>
            <p:cNvPr id="6" name="Rectángulo: esquinas redondeadas 3">
              <a:extLst>
                <a:ext uri="{FF2B5EF4-FFF2-40B4-BE49-F238E27FC236}">
                  <a16:creationId xmlns:a16="http://schemas.microsoft.com/office/drawing/2014/main" id="{0385C391-DF40-4247-B3D8-D53CDF306D24}"/>
                </a:ext>
              </a:extLst>
            </p:cNvPr>
            <p:cNvSpPr/>
            <p:nvPr/>
          </p:nvSpPr>
          <p:spPr>
            <a:xfrm>
              <a:off x="9173527" y="3255662"/>
              <a:ext cx="2221632" cy="127250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1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 Cancer Type</a:t>
              </a:r>
            </a:p>
            <a:p>
              <a:pPr marL="285750" indent="-285750" defTabSz="457200" fontAlgn="auto">
                <a:spcBef>
                  <a:spcPts val="0"/>
                </a:spcBef>
                <a:spcAft>
                  <a:spcPts val="0"/>
                </a:spcAft>
                <a:buFont typeface="Wingdings" panose="05000000000000000000" pitchFamily="2" charset="2"/>
                <a:buChar char="§"/>
              </a:pP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Melanoma</a:t>
              </a:r>
            </a:p>
            <a:p>
              <a:pPr marL="285750" indent="-285750" defTabSz="457200" fontAlgn="auto">
                <a:spcBef>
                  <a:spcPts val="0"/>
                </a:spcBef>
                <a:spcAft>
                  <a:spcPts val="0"/>
                </a:spcAft>
                <a:buFont typeface="Wingdings" panose="05000000000000000000" pitchFamily="2" charset="2"/>
                <a:buChar char="§"/>
              </a:pP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NSCLC</a:t>
              </a:r>
            </a:p>
            <a:p>
              <a:pPr marL="285750" indent="-285750" defTabSz="457200" fontAlgn="auto">
                <a:spcBef>
                  <a:spcPts val="0"/>
                </a:spcBef>
                <a:spcAft>
                  <a:spcPts val="0"/>
                </a:spcAft>
                <a:buFont typeface="Wingdings" panose="05000000000000000000" pitchFamily="2" charset="2"/>
                <a:buChar char="§"/>
              </a:pPr>
              <a:r>
                <a:rPr lang="en-US" dirty="0">
                  <a:solidFill>
                    <a:schemeClr val="tx1">
                      <a:lumMod val="75000"/>
                    </a:schemeClr>
                  </a:solidFill>
                  <a:sym typeface="Helvetica Neue Medium"/>
                </a:rPr>
                <a:t>Cervical</a:t>
              </a:r>
            </a:p>
          </p:txBody>
        </p:sp>
        <p:grpSp>
          <p:nvGrpSpPr>
            <p:cNvPr id="7" name="Groupe 10">
              <a:extLst>
                <a:ext uri="{FF2B5EF4-FFF2-40B4-BE49-F238E27FC236}">
                  <a16:creationId xmlns:a16="http://schemas.microsoft.com/office/drawing/2014/main" id="{01A5399E-F54B-4824-8B31-06117CBDBFBB}"/>
                </a:ext>
              </a:extLst>
            </p:cNvPr>
            <p:cNvGrpSpPr/>
            <p:nvPr/>
          </p:nvGrpSpPr>
          <p:grpSpPr>
            <a:xfrm>
              <a:off x="805011" y="1926138"/>
              <a:ext cx="8089435" cy="2401785"/>
              <a:chOff x="539552" y="836712"/>
              <a:chExt cx="6032821" cy="2401785"/>
            </a:xfrm>
            <a:effectLst/>
          </p:grpSpPr>
          <p:cxnSp>
            <p:nvCxnSpPr>
              <p:cNvPr id="8" name="Connecteur droit 13">
                <a:extLst>
                  <a:ext uri="{FF2B5EF4-FFF2-40B4-BE49-F238E27FC236}">
                    <a16:creationId xmlns:a16="http://schemas.microsoft.com/office/drawing/2014/main" id="{16F97C11-3031-4CC7-B888-F944173C2558}"/>
                  </a:ext>
                </a:extLst>
              </p:cNvPr>
              <p:cNvCxnSpPr/>
              <p:nvPr/>
            </p:nvCxnSpPr>
            <p:spPr>
              <a:xfrm>
                <a:off x="539552" y="1196752"/>
                <a:ext cx="1584176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4F81BD"/>
                </a:solidFill>
                <a:prstDash val="solid"/>
              </a:ln>
              <a:effectLst/>
            </p:spPr>
          </p:cxnSp>
          <p:cxnSp>
            <p:nvCxnSpPr>
              <p:cNvPr id="9" name="Connecteur droit 14">
                <a:extLst>
                  <a:ext uri="{FF2B5EF4-FFF2-40B4-BE49-F238E27FC236}">
                    <a16:creationId xmlns:a16="http://schemas.microsoft.com/office/drawing/2014/main" id="{5C75523E-7D11-4304-B52E-2F24D82437D6}"/>
                  </a:ext>
                </a:extLst>
              </p:cNvPr>
              <p:cNvCxnSpPr/>
              <p:nvPr/>
            </p:nvCxnSpPr>
            <p:spPr>
              <a:xfrm>
                <a:off x="2627784" y="1196752"/>
                <a:ext cx="324036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4F81BD"/>
                </a:solidFill>
                <a:prstDash val="solid"/>
              </a:ln>
              <a:effectLst/>
            </p:spPr>
          </p:cxnSp>
          <p:sp>
            <p:nvSpPr>
              <p:cNvPr id="10" name="Rectangle 17">
                <a:extLst>
                  <a:ext uri="{FF2B5EF4-FFF2-40B4-BE49-F238E27FC236}">
                    <a16:creationId xmlns:a16="http://schemas.microsoft.com/office/drawing/2014/main" id="{1640118B-5164-424C-B921-E5D8410EF5DD}"/>
                  </a:ext>
                </a:extLst>
              </p:cNvPr>
              <p:cNvSpPr/>
              <p:nvPr/>
            </p:nvSpPr>
            <p:spPr>
              <a:xfrm>
                <a:off x="899592" y="836712"/>
                <a:ext cx="936104" cy="288032"/>
              </a:xfrm>
              <a:prstGeom prst="rect">
                <a:avLst/>
              </a:prstGeom>
              <a:solidFill>
                <a:schemeClr val="tx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>
                    <a:solidFill>
                      <a:prstClr val="white"/>
                    </a:solidFill>
                    <a:sym typeface="Helvetica Neue Medium"/>
                  </a:rPr>
                  <a:t>Part 1</a:t>
                </a:r>
              </a:p>
            </p:txBody>
          </p:sp>
          <p:sp>
            <p:nvSpPr>
              <p:cNvPr id="11" name="Rectangle 19">
                <a:extLst>
                  <a:ext uri="{FF2B5EF4-FFF2-40B4-BE49-F238E27FC236}">
                    <a16:creationId xmlns:a16="http://schemas.microsoft.com/office/drawing/2014/main" id="{3A1115C4-3CC1-4A13-B82F-62333C818FDB}"/>
                  </a:ext>
                </a:extLst>
              </p:cNvPr>
              <p:cNvSpPr/>
              <p:nvPr/>
            </p:nvSpPr>
            <p:spPr>
              <a:xfrm>
                <a:off x="3851920" y="836712"/>
                <a:ext cx="936104" cy="288032"/>
              </a:xfrm>
              <a:prstGeom prst="rect">
                <a:avLst/>
              </a:prstGeom>
              <a:solidFill>
                <a:schemeClr val="tx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>
                    <a:solidFill>
                      <a:prstClr val="white"/>
                    </a:solidFill>
                    <a:sym typeface="Helvetica Neue Medium"/>
                  </a:rPr>
                  <a:t>Part 2</a:t>
                </a:r>
              </a:p>
            </p:txBody>
          </p:sp>
          <p:sp>
            <p:nvSpPr>
              <p:cNvPr id="12" name="Rectangle 20">
                <a:extLst>
                  <a:ext uri="{FF2B5EF4-FFF2-40B4-BE49-F238E27FC236}">
                    <a16:creationId xmlns:a16="http://schemas.microsoft.com/office/drawing/2014/main" id="{46EFE741-0FED-4A37-A0C0-4CB89DF8FFC9}"/>
                  </a:ext>
                </a:extLst>
              </p:cNvPr>
              <p:cNvSpPr/>
              <p:nvPr/>
            </p:nvSpPr>
            <p:spPr>
              <a:xfrm>
                <a:off x="551425" y="1900965"/>
                <a:ext cx="1512168" cy="775471"/>
              </a:xfrm>
              <a:prstGeom prst="rect">
                <a:avLst/>
              </a:prstGeom>
              <a:solidFill>
                <a:schemeClr val="tx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kern="0" dirty="0">
                    <a:solidFill>
                      <a:prstClr val="white"/>
                    </a:solidFill>
                    <a:sym typeface="Helvetica Neue Medium"/>
                  </a:rPr>
                  <a:t>Recruit pts, obtain and expand TIL in GMP facility</a:t>
                </a:r>
              </a:p>
            </p:txBody>
          </p:sp>
          <p:sp>
            <p:nvSpPr>
              <p:cNvPr id="13" name="Rectangle 21">
                <a:extLst>
                  <a:ext uri="{FF2B5EF4-FFF2-40B4-BE49-F238E27FC236}">
                    <a16:creationId xmlns:a16="http://schemas.microsoft.com/office/drawing/2014/main" id="{6C05C52A-6AA8-4B7A-8B6F-BB705AF31820}"/>
                  </a:ext>
                </a:extLst>
              </p:cNvPr>
              <p:cNvSpPr/>
              <p:nvPr/>
            </p:nvSpPr>
            <p:spPr>
              <a:xfrm>
                <a:off x="3275856" y="1389886"/>
                <a:ext cx="2592288" cy="414308"/>
              </a:xfrm>
              <a:prstGeom prst="rect">
                <a:avLst/>
              </a:prstGeom>
              <a:solidFill>
                <a:schemeClr val="accent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>
                    <a:solidFill>
                      <a:prstClr val="white"/>
                    </a:solidFill>
                    <a:sym typeface="Helvetica Neue Medium"/>
                  </a:rPr>
                  <a:t>Arm A: NMA-LD + TIL + HD-IL-2</a:t>
                </a:r>
              </a:p>
            </p:txBody>
          </p:sp>
          <p:sp>
            <p:nvSpPr>
              <p:cNvPr id="14" name="Rectangle 22">
                <a:extLst>
                  <a:ext uri="{FF2B5EF4-FFF2-40B4-BE49-F238E27FC236}">
                    <a16:creationId xmlns:a16="http://schemas.microsoft.com/office/drawing/2014/main" id="{F1DE8F44-3481-457C-935A-B8FD6EAA5EFE}"/>
                  </a:ext>
                </a:extLst>
              </p:cNvPr>
              <p:cNvSpPr/>
              <p:nvPr/>
            </p:nvSpPr>
            <p:spPr>
              <a:xfrm>
                <a:off x="3275856" y="2738454"/>
                <a:ext cx="2592288" cy="500043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kern="0" dirty="0">
                    <a:solidFill>
                      <a:prstClr val="white"/>
                    </a:solidFill>
                    <a:sym typeface="Helvetica Neue Medium"/>
                  </a:rPr>
                  <a:t>Arm B: </a:t>
                </a:r>
                <a:r>
                  <a:rPr lang="fr-CH" kern="0" dirty="0">
                    <a:solidFill>
                      <a:prstClr val="white"/>
                    </a:solidFill>
                    <a:sym typeface="Helvetica Neue Medium"/>
                  </a:rPr>
                  <a:t>NMA-LD + TIL + ANV419</a:t>
                </a:r>
              </a:p>
            </p:txBody>
          </p:sp>
          <p:cxnSp>
            <p:nvCxnSpPr>
              <p:cNvPr id="16" name="Connecteur droit avec flèche 24">
                <a:extLst>
                  <a:ext uri="{FF2B5EF4-FFF2-40B4-BE49-F238E27FC236}">
                    <a16:creationId xmlns:a16="http://schemas.microsoft.com/office/drawing/2014/main" id="{D107A7A0-28F5-462C-94ED-E72F0B0D2B16}"/>
                  </a:ext>
                </a:extLst>
              </p:cNvPr>
              <p:cNvCxnSpPr>
                <a:cxnSpLocks/>
                <a:stCxn id="12" idx="3"/>
                <a:endCxn id="15" idx="2"/>
              </p:cNvCxnSpPr>
              <p:nvPr/>
            </p:nvCxnSpPr>
            <p:spPr>
              <a:xfrm>
                <a:off x="2063593" y="2288701"/>
                <a:ext cx="444620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  <a:tailEnd type="triangle"/>
              </a:ln>
              <a:effectLst/>
            </p:spPr>
          </p:cxnSp>
          <p:cxnSp>
            <p:nvCxnSpPr>
              <p:cNvPr id="17" name="Forme 25">
                <a:extLst>
                  <a:ext uri="{FF2B5EF4-FFF2-40B4-BE49-F238E27FC236}">
                    <a16:creationId xmlns:a16="http://schemas.microsoft.com/office/drawing/2014/main" id="{1E9C97FB-D1D5-4248-A07D-DDC73EF5EEB2}"/>
                  </a:ext>
                </a:extLst>
              </p:cNvPr>
              <p:cNvCxnSpPr>
                <a:cxnSpLocks/>
                <a:stCxn id="15" idx="0"/>
                <a:endCxn id="13" idx="1"/>
              </p:cNvCxnSpPr>
              <p:nvPr/>
            </p:nvCxnSpPr>
            <p:spPr>
              <a:xfrm rot="5400000" flipH="1" flipV="1">
                <a:off x="2885310" y="1555539"/>
                <a:ext cx="349044" cy="432048"/>
              </a:xfrm>
              <a:prstGeom prst="bentConnector2">
                <a:avLst/>
              </a:prstGeom>
              <a:noFill/>
              <a:ln w="2857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  <a:tailEnd type="triangle"/>
              </a:ln>
              <a:effectLst/>
            </p:spPr>
          </p:cxnSp>
          <p:cxnSp>
            <p:nvCxnSpPr>
              <p:cNvPr id="18" name="Forme 26">
                <a:extLst>
                  <a:ext uri="{FF2B5EF4-FFF2-40B4-BE49-F238E27FC236}">
                    <a16:creationId xmlns:a16="http://schemas.microsoft.com/office/drawing/2014/main" id="{B784F911-D26E-445B-821C-ACC77861D60D}"/>
                  </a:ext>
                </a:extLst>
              </p:cNvPr>
              <p:cNvCxnSpPr>
                <a:cxnSpLocks/>
                <a:stCxn id="15" idx="4"/>
                <a:endCxn id="14" idx="1"/>
              </p:cNvCxnSpPr>
              <p:nvPr/>
            </p:nvCxnSpPr>
            <p:spPr>
              <a:xfrm rot="16200000" flipH="1">
                <a:off x="2881253" y="2593872"/>
                <a:ext cx="357158" cy="432048"/>
              </a:xfrm>
              <a:prstGeom prst="bentConnector2">
                <a:avLst/>
              </a:prstGeom>
              <a:noFill/>
              <a:ln w="2857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  <a:tailEnd type="triangle"/>
              </a:ln>
              <a:effectLst/>
            </p:spPr>
          </p:cxnSp>
          <p:sp>
            <p:nvSpPr>
              <p:cNvPr id="19" name="ZoneTexte 28">
                <a:extLst>
                  <a:ext uri="{FF2B5EF4-FFF2-40B4-BE49-F238E27FC236}">
                    <a16:creationId xmlns:a16="http://schemas.microsoft.com/office/drawing/2014/main" id="{B6CBE8E5-6724-4416-8D0A-449FCC02C851}"/>
                  </a:ext>
                </a:extLst>
              </p:cNvPr>
              <p:cNvSpPr txBox="1"/>
              <p:nvPr/>
            </p:nvSpPr>
            <p:spPr>
              <a:xfrm>
                <a:off x="5983056" y="1467913"/>
                <a:ext cx="589317" cy="3389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 dirty="0">
                    <a:solidFill>
                      <a:schemeClr val="tx1">
                        <a:lumMod val="75000"/>
                      </a:schemeClr>
                    </a:solidFill>
                    <a:sym typeface="Helvetica Neue Medium"/>
                  </a:rPr>
                  <a:t>n = 20</a:t>
                </a:r>
              </a:p>
            </p:txBody>
          </p:sp>
          <p:sp>
            <p:nvSpPr>
              <p:cNvPr id="20" name="ZoneTexte 29">
                <a:extLst>
                  <a:ext uri="{FF2B5EF4-FFF2-40B4-BE49-F238E27FC236}">
                    <a16:creationId xmlns:a16="http://schemas.microsoft.com/office/drawing/2014/main" id="{F2A6E0B7-6391-4CA0-810C-3B2931506DAA}"/>
                  </a:ext>
                </a:extLst>
              </p:cNvPr>
              <p:cNvSpPr txBox="1"/>
              <p:nvPr/>
            </p:nvSpPr>
            <p:spPr>
              <a:xfrm>
                <a:off x="5983056" y="2859348"/>
                <a:ext cx="589317" cy="3389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 dirty="0">
                    <a:solidFill>
                      <a:schemeClr val="tx1">
                        <a:lumMod val="75000"/>
                      </a:schemeClr>
                    </a:solidFill>
                    <a:sym typeface="Helvetica Neue Medium"/>
                  </a:rPr>
                  <a:t>n = 20</a:t>
                </a:r>
              </a:p>
            </p:txBody>
          </p:sp>
          <p:sp>
            <p:nvSpPr>
              <p:cNvPr id="15" name="Organigramme : Décision 23">
                <a:extLst>
                  <a:ext uri="{FF2B5EF4-FFF2-40B4-BE49-F238E27FC236}">
                    <a16:creationId xmlns:a16="http://schemas.microsoft.com/office/drawing/2014/main" id="{3A2CA5CE-FF54-4EF7-B136-99094260E20A}"/>
                  </a:ext>
                </a:extLst>
              </p:cNvPr>
              <p:cNvSpPr/>
              <p:nvPr/>
            </p:nvSpPr>
            <p:spPr>
              <a:xfrm>
                <a:off x="2508214" y="1946084"/>
                <a:ext cx="671189" cy="685234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 dirty="0">
                    <a:solidFill>
                      <a:prstClr val="white"/>
                    </a:solidFill>
                    <a:sym typeface="Helvetica Neue Medium"/>
                  </a:rPr>
                  <a:t>R</a:t>
                </a:r>
              </a:p>
              <a:p>
                <a:pPr algn="ctr" defTabSz="458425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fr-CH" kern="0" dirty="0">
                    <a:solidFill>
                      <a:prstClr val="white"/>
                    </a:solidFill>
                    <a:sym typeface="Helvetica Neue Medium"/>
                  </a:rPr>
                  <a:t>1:1</a:t>
                </a:r>
              </a:p>
            </p:txBody>
          </p:sp>
        </p:grpSp>
        <p:sp>
          <p:nvSpPr>
            <p:cNvPr id="21" name="CuadroTexto 24">
              <a:extLst>
                <a:ext uri="{FF2B5EF4-FFF2-40B4-BE49-F238E27FC236}">
                  <a16:creationId xmlns:a16="http://schemas.microsoft.com/office/drawing/2014/main" id="{8BDE426D-2EF3-445C-9074-751FB384CA50}"/>
                </a:ext>
              </a:extLst>
            </p:cNvPr>
            <p:cNvSpPr txBox="1"/>
            <p:nvPr/>
          </p:nvSpPr>
          <p:spPr>
            <a:xfrm>
              <a:off x="578986" y="1360249"/>
              <a:ext cx="2511563" cy="4236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10765" eaLnBrk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2400" b="1" kern="0" dirty="0">
                  <a:solidFill>
                    <a:schemeClr val="tx1">
                      <a:lumMod val="75000"/>
                    </a:schemeClr>
                  </a:solidFill>
                  <a:cs typeface="Arial" panose="020B0604020202020204" pitchFamily="34" charset="0"/>
                  <a:sym typeface="Helvetica Neue Medium"/>
                </a:rPr>
                <a:t>Study Design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663945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835FDBA-D0F8-4B25-97E1-8A013D3E2F2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0" y="1081907"/>
            <a:ext cx="12191999" cy="820799"/>
          </a:xfrm>
        </p:spPr>
        <p:txBody>
          <a:bodyPr/>
          <a:lstStyle/>
          <a:p>
            <a:r>
              <a:rPr lang="pt-BR" dirty="0" err="1"/>
              <a:t>Afami-cel</a:t>
            </a:r>
            <a:r>
              <a:rPr lang="pt-BR" dirty="0"/>
              <a:t> </a:t>
            </a:r>
            <a:r>
              <a:rPr lang="en-US"/>
              <a:t>has an acceptable benefit-risk profile with early and durable responses, </a:t>
            </a:r>
            <a:br>
              <a:rPr lang="en-US" dirty="0"/>
            </a:br>
            <a:r>
              <a:rPr lang="en-US"/>
              <a:t>especially in patients with metastatic </a:t>
            </a:r>
            <a:r>
              <a:rPr lang="en-US" dirty="0"/>
              <a:t>SS</a:t>
            </a:r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Engineered TCR T Cells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165E4F9-570D-4C7C-8E88-8CC4CA7C9D0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39330" y="6624416"/>
            <a:ext cx="12191999" cy="265176"/>
          </a:xfrm>
        </p:spPr>
        <p:txBody>
          <a:bodyPr/>
          <a:lstStyle/>
          <a:p>
            <a:r>
              <a:rPr lang="en-US" sz="950" dirty="0" err="1"/>
              <a:t>DoR</a:t>
            </a:r>
            <a:r>
              <a:rPr lang="en-US" sz="950" dirty="0"/>
              <a:t>, duration of response; ITT, intention-to-treat; MRCLS, myxoid/round cell liposarcoma; </a:t>
            </a:r>
            <a:br>
              <a:rPr lang="en-US" sz="950" dirty="0"/>
            </a:br>
            <a:r>
              <a:rPr lang="en-US" sz="950" dirty="0"/>
              <a:t>SLD, sum of longest diameter.</a:t>
            </a:r>
          </a:p>
          <a:p>
            <a:r>
              <a:rPr lang="en-US" sz="950" dirty="0"/>
              <a:t>Hong DS, et al. Nat Med. 2023;29:104-114.</a:t>
            </a:r>
          </a:p>
        </p:txBody>
      </p:sp>
      <p:pic>
        <p:nvPicPr>
          <p:cNvPr id="8" name="Imagen 10">
            <a:extLst>
              <a:ext uri="{FF2B5EF4-FFF2-40B4-BE49-F238E27FC236}">
                <a16:creationId xmlns:a16="http://schemas.microsoft.com/office/drawing/2014/main" id="{711F7868-2438-40B9-958D-8021DD4EFC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177" t="4231" r="5174"/>
          <a:stretch/>
        </p:blipFill>
        <p:spPr>
          <a:xfrm>
            <a:off x="14177" y="3334693"/>
            <a:ext cx="6081823" cy="3085772"/>
          </a:xfrm>
          <a:prstGeom prst="rect">
            <a:avLst/>
          </a:prstGeom>
        </p:spPr>
      </p:pic>
      <p:pic>
        <p:nvPicPr>
          <p:cNvPr id="9" name="Imagen 12">
            <a:extLst>
              <a:ext uri="{FF2B5EF4-FFF2-40B4-BE49-F238E27FC236}">
                <a16:creationId xmlns:a16="http://schemas.microsoft.com/office/drawing/2014/main" id="{810227CF-9C6B-4739-ACC3-A98490B7F94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06" t="3721" r="1392" b="1"/>
          <a:stretch/>
        </p:blipFill>
        <p:spPr>
          <a:xfrm>
            <a:off x="6125495" y="3096746"/>
            <a:ext cx="6027174" cy="3648330"/>
          </a:xfrm>
          <a:prstGeom prst="rect">
            <a:avLst/>
          </a:prstGeom>
        </p:spPr>
      </p:pic>
      <p:sp>
        <p:nvSpPr>
          <p:cNvPr id="10" name="CuadroTexto 13">
            <a:extLst>
              <a:ext uri="{FF2B5EF4-FFF2-40B4-BE49-F238E27FC236}">
                <a16:creationId xmlns:a16="http://schemas.microsoft.com/office/drawing/2014/main" id="{98DD7C28-8347-4154-9888-C8F72EE7828A}"/>
              </a:ext>
            </a:extLst>
          </p:cNvPr>
          <p:cNvSpPr txBox="1"/>
          <p:nvPr/>
        </p:nvSpPr>
        <p:spPr>
          <a:xfrm>
            <a:off x="6724624" y="5487222"/>
            <a:ext cx="3026375" cy="58477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 defTabSz="410765" eaLnBrk="1" fontAlgn="auto">
              <a:spcBef>
                <a:spcPts val="0"/>
              </a:spcBef>
              <a:spcAft>
                <a:spcPts val="0"/>
              </a:spcAft>
            </a:pPr>
            <a:r>
              <a:rPr lang="es-ES" sz="1600" kern="0">
                <a:solidFill>
                  <a:schemeClr val="tx1">
                    <a:lumMod val="75000"/>
                  </a:schemeClr>
                </a:solidFill>
                <a:sym typeface="Helvetica Neue Medium"/>
              </a:rPr>
              <a:t>ORR: 24%</a:t>
            </a:r>
          </a:p>
          <a:p>
            <a:pPr algn="ctr" defTabSz="410765" eaLnBrk="1" fontAlgn="auto">
              <a:spcBef>
                <a:spcPts val="0"/>
              </a:spcBef>
              <a:spcAft>
                <a:spcPts val="0"/>
              </a:spcAft>
            </a:pPr>
            <a:r>
              <a:rPr lang="es-ES" sz="1600" kern="0">
                <a:solidFill>
                  <a:schemeClr val="tx1">
                    <a:lumMod val="75000"/>
                  </a:schemeClr>
                </a:solidFill>
                <a:sym typeface="Helvetica Neue Medium"/>
              </a:rPr>
              <a:t>ORR </a:t>
            </a:r>
            <a:r>
              <a:rPr lang="es-ES" sz="1600" kern="0" dirty="0">
                <a:solidFill>
                  <a:schemeClr val="tx1">
                    <a:lumMod val="75000"/>
                  </a:schemeClr>
                </a:solidFill>
                <a:sym typeface="Helvetica Neue Medium"/>
              </a:rPr>
              <a:t>SS</a:t>
            </a:r>
            <a:r>
              <a:rPr lang="es-ES" sz="1600" kern="0">
                <a:solidFill>
                  <a:schemeClr val="tx1">
                    <a:lumMod val="75000"/>
                  </a:schemeClr>
                </a:solidFill>
                <a:sym typeface="Helvetica Neue Medium"/>
              </a:rPr>
              <a:t>: 44%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FEAD7CF-C098-441E-97AF-655028D1356C}"/>
              </a:ext>
            </a:extLst>
          </p:cNvPr>
          <p:cNvSpPr txBox="1"/>
          <p:nvPr/>
        </p:nvSpPr>
        <p:spPr>
          <a:xfrm>
            <a:off x="946257" y="2023423"/>
            <a:ext cx="10299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Phase 1 </a:t>
            </a:r>
            <a:r>
              <a:rPr lang="en-GB" sz="2000" b="1" dirty="0" err="1">
                <a:solidFill>
                  <a:schemeClr val="tx1">
                    <a:lumMod val="75000"/>
                  </a:schemeClr>
                </a:solidFill>
              </a:rPr>
              <a:t>Afami</a:t>
            </a:r>
            <a:r>
              <a:rPr lang="en-GB" sz="2000" b="1" dirty="0">
                <a:solidFill>
                  <a:schemeClr val="tx1">
                    <a:lumMod val="75000"/>
                  </a:schemeClr>
                </a:solidFill>
              </a:rPr>
              <a:t>-cel </a:t>
            </a:r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for MAGE-A4</a:t>
            </a:r>
            <a:r>
              <a:rPr lang="en-GB" sz="2000" b="1" baseline="30000">
                <a:solidFill>
                  <a:schemeClr val="tx1">
                    <a:lumMod val="75000"/>
                  </a:schemeClr>
                </a:solidFill>
              </a:rPr>
              <a:t>+</a:t>
            </a:r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GB" sz="2000" b="1" dirty="0">
                <a:solidFill>
                  <a:schemeClr val="tx1">
                    <a:lumMod val="75000"/>
                  </a:schemeClr>
                </a:solidFill>
              </a:rPr>
              <a:t>Solid Cancers </a:t>
            </a:r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in HLA*02</a:t>
            </a:r>
            <a:r>
              <a:rPr lang="en-GB" sz="2000" b="1" baseline="30000">
                <a:solidFill>
                  <a:schemeClr val="tx1">
                    <a:lumMod val="75000"/>
                  </a:schemeClr>
                </a:solidFill>
              </a:rPr>
              <a:t>+</a:t>
            </a:r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GB" sz="2000" b="1" dirty="0">
                <a:solidFill>
                  <a:schemeClr val="tx1">
                    <a:lumMod val="75000"/>
                  </a:schemeClr>
                </a:solidFill>
              </a:rPr>
              <a:t>Patients</a:t>
            </a:r>
            <a:endParaRPr lang="en-GB" sz="2000" b="1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6190EFD-D8CC-4D40-8631-6C49D92D9ABC}"/>
              </a:ext>
            </a:extLst>
          </p:cNvPr>
          <p:cNvSpPr txBox="1"/>
          <p:nvPr/>
        </p:nvSpPr>
        <p:spPr>
          <a:xfrm>
            <a:off x="1212972" y="2870609"/>
            <a:ext cx="368423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 err="1">
                <a:solidFill>
                  <a:schemeClr val="tx1">
                    <a:lumMod val="75000"/>
                  </a:schemeClr>
                </a:solidFill>
              </a:rPr>
              <a:t>DoR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480F85-205E-407E-9ACD-5D5E83FB133A}"/>
              </a:ext>
            </a:extLst>
          </p:cNvPr>
          <p:cNvSpPr txBox="1"/>
          <p:nvPr/>
        </p:nvSpPr>
        <p:spPr>
          <a:xfrm>
            <a:off x="6890150" y="2511971"/>
            <a:ext cx="48767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 Maximal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Change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Target Lesion From Baseline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in the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Modified ITT Population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77112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75FA485-09BB-4442-A98A-7536F92936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CAR T Cells</a:t>
            </a:r>
            <a:endParaRPr lang="en-GB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6767BDB-5EFA-4F23-9E36-2B4AE4239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77083" y="1078992"/>
            <a:ext cx="3814915" cy="5779008"/>
          </a:xfrm>
        </p:spPr>
        <p:txBody>
          <a:bodyPr/>
          <a:lstStyle/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Efficacy of </a:t>
            </a:r>
            <a:r>
              <a:rPr lang="en-US" b="0" dirty="0">
                <a:solidFill>
                  <a:schemeClr val="tx1">
                    <a:lumMod val="75000"/>
                  </a:schemeClr>
                </a:solidFill>
              </a:rPr>
              <a:t>CAR T </a:t>
            </a: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in solid cancers has been limited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Lack of highly cancer-specific antigens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Significant toxicities </a:t>
            </a:r>
            <a:br>
              <a:rPr lang="en-US" b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off tumor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Poor expansion and </a:t>
            </a:r>
            <a:br>
              <a:rPr lang="en-US" b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scarce persistence of </a:t>
            </a:r>
            <a:r>
              <a:rPr lang="en-US" b="0" dirty="0">
                <a:solidFill>
                  <a:schemeClr val="tx1">
                    <a:lumMod val="75000"/>
                  </a:schemeClr>
                </a:solidFill>
              </a:rPr>
              <a:t>CAR T-cell</a:t>
            </a: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 engraftment</a:t>
            </a:r>
          </a:p>
          <a:p>
            <a:pPr marL="342900" indent="-342900"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Tissue distribution and tumor penetrance</a:t>
            </a:r>
            <a:endParaRPr lang="en-GB" b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AA8653-76F0-48E5-BF2F-E67E10277D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474299"/>
            <a:ext cx="9132981" cy="383701"/>
          </a:xfrm>
        </p:spPr>
        <p:txBody>
          <a:bodyPr/>
          <a:lstStyle/>
          <a:p>
            <a:r>
              <a:rPr lang="en-US" dirty="0"/>
              <a:t>CLDN18.2, claudin 18.2; DCR, disease control rate; GC, gastric cancer; GEJ, gastroesophageal junction; GI, gastrointestinal; PC, prostate cancer.</a:t>
            </a:r>
          </a:p>
          <a:p>
            <a:r>
              <a:rPr lang="en-US"/>
              <a:t>Qi C, et al. Nat Med. 2022;28:1189-1198.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B7B72C-DB8A-4A30-A818-13FCEF6DC469}"/>
              </a:ext>
            </a:extLst>
          </p:cNvPr>
          <p:cNvSpPr txBox="1"/>
          <p:nvPr/>
        </p:nvSpPr>
        <p:spPr>
          <a:xfrm>
            <a:off x="212652" y="1759575"/>
            <a:ext cx="77543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Phase 1 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CLDN18.2-Specific 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CAR T 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Cells 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in 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GI Cancers</a:t>
            </a:r>
            <a:endParaRPr lang="en-GB" b="1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11" name="Picture 10" descr="A graph of a person with a bar graph&#10;&#10;Description automatically generated with medium confidence">
            <a:extLst>
              <a:ext uri="{FF2B5EF4-FFF2-40B4-BE49-F238E27FC236}">
                <a16:creationId xmlns:a16="http://schemas.microsoft.com/office/drawing/2014/main" id="{640D4C1E-1CD0-4920-8E70-3BB5E862D2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790" y="2701864"/>
            <a:ext cx="7471244" cy="3199478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B2A15DCA-92A5-45F3-8432-900695E54374}"/>
              </a:ext>
            </a:extLst>
          </p:cNvPr>
          <p:cNvSpPr txBox="1"/>
          <p:nvPr/>
        </p:nvSpPr>
        <p:spPr>
          <a:xfrm>
            <a:off x="2224424" y="2335839"/>
            <a:ext cx="368423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Change in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Tumor Size After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 CT041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9" name="CuadroTexto 9">
            <a:extLst>
              <a:ext uri="{FF2B5EF4-FFF2-40B4-BE49-F238E27FC236}">
                <a16:creationId xmlns:a16="http://schemas.microsoft.com/office/drawing/2014/main" id="{295010FB-3636-4A97-BC82-CCA25142D3D6}"/>
              </a:ext>
            </a:extLst>
          </p:cNvPr>
          <p:cNvSpPr txBox="1"/>
          <p:nvPr/>
        </p:nvSpPr>
        <p:spPr>
          <a:xfrm>
            <a:off x="2611702" y="4544075"/>
            <a:ext cx="3203172" cy="369332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 defTabSz="410765" eaLnBrk="1" fontAlgn="auto">
              <a:spcBef>
                <a:spcPts val="0"/>
              </a:spcBef>
              <a:spcAft>
                <a:spcPts val="0"/>
              </a:spcAft>
            </a:pPr>
            <a:r>
              <a:rPr lang="en-US" kern="0">
                <a:solidFill>
                  <a:schemeClr val="tx1">
                    <a:lumMod val="75000"/>
                  </a:schemeClr>
                </a:solidFill>
                <a:latin typeface="+mj-lt"/>
                <a:sym typeface="Helvetica Neue Medium"/>
              </a:rPr>
              <a:t>ORR: 57.1%; DCR: 75%</a:t>
            </a:r>
            <a:endParaRPr lang="es-ES" kern="0">
              <a:solidFill>
                <a:schemeClr val="tx1">
                  <a:lumMod val="75000"/>
                </a:schemeClr>
              </a:solidFill>
              <a:latin typeface="+mj-lt"/>
              <a:sym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49887366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9B068A-4832-42A9-8A29-66FF8BE49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Multiple Targets Are Studied for Cell Therapies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F13723E-9471-4920-899A-FE13590375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84083" y="6370576"/>
            <a:ext cx="12191999" cy="499241"/>
          </a:xfrm>
        </p:spPr>
        <p:txBody>
          <a:bodyPr/>
          <a:lstStyle/>
          <a:p>
            <a:r>
              <a:rPr lang="en-US" dirty="0"/>
              <a:t>BCMA, B-cell maturation antigen; GPC3, glypican-3; GPRC5D, G protein–coupled receptor, class C, group 5, member D; </a:t>
            </a:r>
            <a:br>
              <a:rPr lang="en-US" dirty="0"/>
            </a:br>
            <a:r>
              <a:rPr lang="en-US" dirty="0"/>
              <a:t>IL15(R), interleukin-15 (receptor); MSLN, mesothelin; NK, natural killer; NKG2D, NK group 2 member D; NY-ESO-1, New York </a:t>
            </a:r>
            <a:br>
              <a:rPr lang="en-US" dirty="0"/>
            </a:br>
            <a:r>
              <a:rPr lang="en-US" dirty="0"/>
              <a:t>esophageal squamous cell carcinoma 1.</a:t>
            </a:r>
          </a:p>
          <a:p>
            <a:r>
              <a:rPr lang="en-US" dirty="0"/>
              <a:t>Saez-</a:t>
            </a:r>
            <a:r>
              <a:rPr lang="en-US" dirty="0" err="1"/>
              <a:t>Ibañez</a:t>
            </a:r>
            <a:r>
              <a:rPr lang="en-US" dirty="0"/>
              <a:t> AR, et al. Nat Rev Drug </a:t>
            </a:r>
            <a:r>
              <a:rPr lang="en-US" dirty="0" err="1"/>
              <a:t>Discov</a:t>
            </a:r>
            <a:r>
              <a:rPr lang="en-US" dirty="0"/>
              <a:t>. 2024;23:736-737.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FB224BB-7D09-25F4-5A08-667E3643CEC0}"/>
              </a:ext>
            </a:extLst>
          </p:cNvPr>
          <p:cNvGrpSpPr/>
          <p:nvPr/>
        </p:nvGrpSpPr>
        <p:grpSpPr>
          <a:xfrm>
            <a:off x="219949" y="1148915"/>
            <a:ext cx="11752102" cy="5648114"/>
            <a:chOff x="146528" y="1148915"/>
            <a:chExt cx="11752102" cy="5648114"/>
          </a:xfrm>
        </p:grpSpPr>
        <p:pic>
          <p:nvPicPr>
            <p:cNvPr id="4" name="Imagen 3">
              <a:extLst>
                <a:ext uri="{FF2B5EF4-FFF2-40B4-BE49-F238E27FC236}">
                  <a16:creationId xmlns:a16="http://schemas.microsoft.com/office/drawing/2014/main" id="{46C13C02-D0C0-4CFC-8932-59E9966FB7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108563" y="1148915"/>
              <a:ext cx="4790067" cy="5648114"/>
            </a:xfrm>
            <a:prstGeom prst="rect">
              <a:avLst/>
            </a:prstGeom>
          </p:spPr>
        </p:pic>
        <p:pic>
          <p:nvPicPr>
            <p:cNvPr id="5" name="Imagen 6">
              <a:extLst>
                <a:ext uri="{FF2B5EF4-FFF2-40B4-BE49-F238E27FC236}">
                  <a16:creationId xmlns:a16="http://schemas.microsoft.com/office/drawing/2014/main" id="{4F4DF249-01E1-4B68-9389-CCF518AB52E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10316" b="62862"/>
            <a:stretch/>
          </p:blipFill>
          <p:spPr>
            <a:xfrm>
              <a:off x="311434" y="3408552"/>
              <a:ext cx="6826216" cy="707728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D1F1433-C2DE-46EC-A35C-0275497BFCC9}"/>
                </a:ext>
              </a:extLst>
            </p:cNvPr>
            <p:cNvSpPr txBox="1"/>
            <p:nvPr/>
          </p:nvSpPr>
          <p:spPr>
            <a:xfrm>
              <a:off x="788776" y="1721560"/>
              <a:ext cx="565468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1">
                      <a:lumMod val="75000"/>
                    </a:schemeClr>
                  </a:solidFill>
                </a:rPr>
                <a:t>Top 15 Targets of Cell Therapy Modalities in Oncology Clinical Trials by Trial Start Date</a:t>
              </a:r>
              <a:endParaRPr lang="en-GB" sz="2000" b="1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DB2DEE2-C317-406C-AECE-3A9EF1D2B2D4}"/>
                </a:ext>
              </a:extLst>
            </p:cNvPr>
            <p:cNvSpPr txBox="1"/>
            <p:nvPr/>
          </p:nvSpPr>
          <p:spPr>
            <a:xfrm>
              <a:off x="865384" y="2941856"/>
              <a:ext cx="538772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Cell Therapy Trials by Sponsor Type</a:t>
              </a:r>
              <a:endParaRPr lang="en-GB" sz="1600" b="1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5484EAA-596A-43D9-8088-69D53B3A2B6A}"/>
                </a:ext>
              </a:extLst>
            </p:cNvPr>
            <p:cNvSpPr txBox="1"/>
            <p:nvPr/>
          </p:nvSpPr>
          <p:spPr>
            <a:xfrm>
              <a:off x="408970" y="4439139"/>
              <a:ext cx="641429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Cell Therapy Trials by Phase, Sponsor Type, and Trial Start Year</a:t>
              </a:r>
              <a:endParaRPr lang="en-GB" sz="1600" b="1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pic>
          <p:nvPicPr>
            <p:cNvPr id="9" name="Imagen 6">
              <a:extLst>
                <a:ext uri="{FF2B5EF4-FFF2-40B4-BE49-F238E27FC236}">
                  <a16:creationId xmlns:a16="http://schemas.microsoft.com/office/drawing/2014/main" id="{5EC56459-5242-4D67-BD77-43FB34E9D51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2178" r="6020"/>
            <a:stretch/>
          </p:blipFill>
          <p:spPr>
            <a:xfrm>
              <a:off x="146528" y="4806331"/>
              <a:ext cx="7072869" cy="1391233"/>
            </a:xfrm>
            <a:prstGeom prst="rect">
              <a:avLst/>
            </a:prstGeom>
          </p:spPr>
        </p:pic>
        <p:sp>
          <p:nvSpPr>
            <p:cNvPr id="10" name="Freeform 21">
              <a:extLst>
                <a:ext uri="{FF2B5EF4-FFF2-40B4-BE49-F238E27FC236}">
                  <a16:creationId xmlns:a16="http://schemas.microsoft.com/office/drawing/2014/main" id="{65C15638-375B-4501-8E2B-755D2E8E68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606896" y="1651077"/>
              <a:ext cx="337362" cy="803132"/>
            </a:xfrm>
            <a:custGeom>
              <a:avLst/>
              <a:gdLst>
                <a:gd name="T0" fmla="*/ 87 w 121"/>
                <a:gd name="T1" fmla="*/ 101 h 527"/>
                <a:gd name="T2" fmla="*/ 85 w 121"/>
                <a:gd name="T3" fmla="*/ 85 h 527"/>
                <a:gd name="T4" fmla="*/ 112 w 121"/>
                <a:gd name="T5" fmla="*/ 135 h 527"/>
                <a:gd name="T6" fmla="*/ 121 w 121"/>
                <a:gd name="T7" fmla="*/ 130 h 527"/>
                <a:gd name="T8" fmla="*/ 82 w 121"/>
                <a:gd name="T9" fmla="*/ 7 h 527"/>
                <a:gd name="T10" fmla="*/ 66 w 121"/>
                <a:gd name="T11" fmla="*/ 6 h 527"/>
                <a:gd name="T12" fmla="*/ 0 w 121"/>
                <a:gd name="T13" fmla="*/ 156 h 527"/>
                <a:gd name="T14" fmla="*/ 15 w 121"/>
                <a:gd name="T15" fmla="*/ 165 h 527"/>
                <a:gd name="T16" fmla="*/ 65 w 121"/>
                <a:gd name="T17" fmla="*/ 69 h 527"/>
                <a:gd name="T18" fmla="*/ 62 w 121"/>
                <a:gd name="T19" fmla="*/ 517 h 527"/>
                <a:gd name="T20" fmla="*/ 80 w 121"/>
                <a:gd name="T21" fmla="*/ 519 h 527"/>
                <a:gd name="T22" fmla="*/ 87 w 121"/>
                <a:gd name="T23" fmla="*/ 101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527">
                  <a:moveTo>
                    <a:pt x="87" y="101"/>
                  </a:moveTo>
                  <a:cubicBezTo>
                    <a:pt x="85" y="85"/>
                    <a:pt x="85" y="85"/>
                    <a:pt x="85" y="85"/>
                  </a:cubicBezTo>
                  <a:cubicBezTo>
                    <a:pt x="88" y="86"/>
                    <a:pt x="108" y="129"/>
                    <a:pt x="112" y="135"/>
                  </a:cubicBezTo>
                  <a:cubicBezTo>
                    <a:pt x="117" y="142"/>
                    <a:pt x="121" y="138"/>
                    <a:pt x="121" y="130"/>
                  </a:cubicBezTo>
                  <a:cubicBezTo>
                    <a:pt x="112" y="89"/>
                    <a:pt x="100" y="48"/>
                    <a:pt x="82" y="7"/>
                  </a:cubicBezTo>
                  <a:cubicBezTo>
                    <a:pt x="77" y="1"/>
                    <a:pt x="70" y="0"/>
                    <a:pt x="66" y="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62"/>
                    <a:pt x="7" y="168"/>
                    <a:pt x="15" y="165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2" y="517"/>
                    <a:pt x="62" y="517"/>
                    <a:pt x="62" y="517"/>
                  </a:cubicBezTo>
                  <a:cubicBezTo>
                    <a:pt x="63" y="527"/>
                    <a:pt x="79" y="527"/>
                    <a:pt x="80" y="519"/>
                  </a:cubicBezTo>
                  <a:lnTo>
                    <a:pt x="87" y="1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844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39F9C58-7D57-463E-BD9B-DC7847853AF0}"/>
              </a:ext>
            </a:extLst>
          </p:cNvPr>
          <p:cNvSpPr/>
          <p:nvPr/>
        </p:nvSpPr>
        <p:spPr>
          <a:xfrm>
            <a:off x="390615" y="1396434"/>
            <a:ext cx="6303145" cy="469364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5B8F6BC-2BD8-40E3-B540-C3C909D78F12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57523" y="1652140"/>
            <a:ext cx="5749711" cy="4437942"/>
          </a:xfrm>
        </p:spPr>
        <p:txBody>
          <a:bodyPr/>
          <a:lstStyle/>
          <a:p>
            <a:pPr>
              <a:lnSpc>
                <a:spcPct val="11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/>
              <a:t>Engineered artificial </a:t>
            </a:r>
            <a:r>
              <a:rPr lang="en-US" dirty="0"/>
              <a:t>Abs </a:t>
            </a:r>
            <a:r>
              <a:rPr lang="en-US"/>
              <a:t>capable of recognizing 2 antigens</a:t>
            </a:r>
            <a:endParaRPr lang="en-US" dirty="0"/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800" dirty="0">
                <a:solidFill>
                  <a:schemeClr val="tx1">
                    <a:lumMod val="75000"/>
                  </a:schemeClr>
                </a:solidFill>
              </a:rPr>
              <a:t>Rationale</a:t>
            </a:r>
            <a:r>
              <a:rPr lang="en-US" sz="1800">
                <a:solidFill>
                  <a:schemeClr val="tx1">
                    <a:lumMod val="75000"/>
                  </a:schemeClr>
                </a:solidFill>
              </a:rPr>
              <a:t>:</a:t>
            </a:r>
          </a:p>
          <a:p>
            <a:pPr lvl="1"/>
            <a:r>
              <a:rPr lang="en-US" sz="1800"/>
              <a:t>Greater potency and selectivity </a:t>
            </a:r>
            <a:r>
              <a:rPr lang="en-US" sz="1800" dirty="0"/>
              <a:t>than </a:t>
            </a:r>
            <a:r>
              <a:rPr lang="en-US" sz="1800"/>
              <a:t>with combinations of 2 </a:t>
            </a:r>
            <a:r>
              <a:rPr lang="en-US" sz="1800" dirty="0"/>
              <a:t>mAbs</a:t>
            </a:r>
            <a:endParaRPr lang="en-US" sz="1800"/>
          </a:p>
          <a:p>
            <a:pPr lvl="1"/>
            <a:r>
              <a:rPr lang="en-US" sz="1800"/>
              <a:t>Monovalent binding has no functional consequence on healthy cells that express 1 of the 2 targets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endParaRPr lang="en-US" sz="1400"/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dirty="0"/>
              <a:t>T-cell redirection </a:t>
            </a:r>
            <a:r>
              <a:rPr lang="en-US" err="1"/>
              <a:t>bispecifics</a:t>
            </a:r>
            <a:endParaRPr lang="en-US"/>
          </a:p>
          <a:p>
            <a:pPr lvl="1"/>
            <a:r>
              <a:rPr lang="en-US" sz="1800"/>
              <a:t>Simultaneously </a:t>
            </a:r>
            <a:r>
              <a:rPr lang="en-US" sz="1800" dirty="0"/>
              <a:t>bind </a:t>
            </a:r>
            <a:r>
              <a:rPr lang="en-US" sz="1800"/>
              <a:t>tumor cell receptors and </a:t>
            </a:r>
            <a:r>
              <a:rPr lang="en-US" sz="1800" dirty="0"/>
              <a:t>recruit </a:t>
            </a:r>
            <a:r>
              <a:rPr lang="en-US" sz="1800"/>
              <a:t>cytotoxic immune cells</a:t>
            </a:r>
            <a:endParaRPr lang="en-US" sz="2000" dirty="0"/>
          </a:p>
          <a:p>
            <a:pPr>
              <a:spcBef>
                <a:spcPts val="0"/>
              </a:spcBef>
              <a:spcAft>
                <a:spcPts val="600"/>
              </a:spcAft>
            </a:pPr>
            <a:endParaRPr lang="en-US" sz="2000"/>
          </a:p>
          <a:p>
            <a:pPr>
              <a:spcBef>
                <a:spcPts val="0"/>
              </a:spcBef>
              <a:spcAft>
                <a:spcPts val="600"/>
              </a:spcAft>
            </a:pPr>
            <a:endParaRPr lang="en-US" sz="2000"/>
          </a:p>
          <a:p>
            <a:pPr>
              <a:spcBef>
                <a:spcPts val="0"/>
              </a:spcBef>
              <a:spcAft>
                <a:spcPts val="600"/>
              </a:spcAft>
            </a:pPr>
            <a:endParaRPr lang="en-US" sz="200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BE411300-7553-404F-B747-D0299C3D61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Bispecific Antibodies</a:t>
            </a:r>
          </a:p>
        </p:txBody>
      </p:sp>
      <p:pic>
        <p:nvPicPr>
          <p:cNvPr id="2" name="Google Shape;442;p9">
            <a:extLst>
              <a:ext uri="{FF2B5EF4-FFF2-40B4-BE49-F238E27FC236}">
                <a16:creationId xmlns:a16="http://schemas.microsoft.com/office/drawing/2014/main" id="{8975F8C3-A2CE-FB0C-68FA-1C769AF1260F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61981" y="1316533"/>
            <a:ext cx="4988485" cy="5177189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FD65385E-CAD3-3F32-D078-77B668CD1BD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345788"/>
            <a:ext cx="12191999" cy="512212"/>
          </a:xfrm>
        </p:spPr>
        <p:txBody>
          <a:bodyPr/>
          <a:lstStyle/>
          <a:p>
            <a:r>
              <a:rPr lang="en-US" dirty="0" err="1"/>
              <a:t>BiKE</a:t>
            </a:r>
            <a:r>
              <a:rPr lang="en-US" dirty="0"/>
              <a:t>, bispecific killer cell engager; </a:t>
            </a:r>
            <a:r>
              <a:rPr lang="en-US" dirty="0" err="1"/>
              <a:t>BiTE</a:t>
            </a:r>
            <a:r>
              <a:rPr lang="en-US" dirty="0"/>
              <a:t>, bispecific T-cell engager; DART, dual-affinity retargeting; DVD, dual variable </a:t>
            </a:r>
            <a:br>
              <a:rPr lang="en-US" dirty="0"/>
            </a:br>
            <a:r>
              <a:rPr lang="en-US" dirty="0"/>
              <a:t>domain; Fab, fragment antigen binding; Fc, fragment crystallizable; IgG, immunoglobulin G; mAb, monoclonal antibody; </a:t>
            </a:r>
            <a:br>
              <a:rPr lang="en-US" dirty="0"/>
            </a:br>
            <a:r>
              <a:rPr lang="en-US" dirty="0" err="1"/>
              <a:t>scFv</a:t>
            </a:r>
            <a:r>
              <a:rPr lang="en-US" dirty="0"/>
              <a:t>, single-chain fragment variable; </a:t>
            </a:r>
            <a:r>
              <a:rPr lang="en-US" dirty="0" err="1"/>
              <a:t>TandAb</a:t>
            </a:r>
            <a:r>
              <a:rPr lang="en-US" dirty="0"/>
              <a:t>, tandem diabody; </a:t>
            </a:r>
            <a:r>
              <a:rPr lang="en-US" dirty="0" err="1"/>
              <a:t>TriKE</a:t>
            </a:r>
            <a:r>
              <a:rPr lang="en-US" dirty="0"/>
              <a:t>, </a:t>
            </a:r>
            <a:r>
              <a:rPr lang="en-US" dirty="0" err="1"/>
              <a:t>trispecific</a:t>
            </a:r>
            <a:r>
              <a:rPr lang="en-US" dirty="0"/>
              <a:t> killer cell engager; VH, heavy chain variable domain; VL, light chain variable domain.</a:t>
            </a:r>
          </a:p>
          <a:p>
            <a:r>
              <a:rPr lang="en-US"/>
              <a:t>Singh A, et al. Br J Cancer. 2021;124:1037-1048</a:t>
            </a:r>
            <a:r>
              <a:rPr lang="en-US" dirty="0"/>
              <a:t>.</a:t>
            </a:r>
            <a:r>
              <a:rPr lang="en-US" dirty="0">
                <a:effectLst/>
              </a:rPr>
              <a:t> Creative Commons Attribution License 4.0. https://</a:t>
            </a:r>
            <a:r>
              <a:rPr lang="en-US" dirty="0" err="1">
                <a:effectLst/>
              </a:rPr>
              <a:t>creativecommons.org</a:t>
            </a:r>
            <a:r>
              <a:rPr lang="en-US" dirty="0">
                <a:effectLst/>
              </a:rPr>
              <a:t>/licenses/by/4.0</a:t>
            </a:r>
          </a:p>
        </p:txBody>
      </p:sp>
    </p:spTree>
    <p:extLst>
      <p:ext uri="{BB962C8B-B14F-4D97-AF65-F5344CB8AC3E}">
        <p14:creationId xmlns:p14="http://schemas.microsoft.com/office/powerpoint/2010/main" val="300339998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6968AD6-9EBB-48D5-BB5F-BDA06D9034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Augmenting the Immune Response via Bispecific Abs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23C2CF3-A020-42E5-A604-8FF4C0A23D7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noProof="0" dirty="0"/>
              <a:t>CEA, carcinoembryonic antigen; DLL3, delta-like ligand 3; gp100, glycoprotein 100; LAG-3, lymphocyte activation gene 3; PSMA, prostate-specific membrane antigen; </a:t>
            </a:r>
            <a:r>
              <a:rPr lang="en-US" sz="1000" noProof="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TGF-β, transforming growth factor beta; </a:t>
            </a:r>
            <a:r>
              <a:rPr lang="en-US" noProof="0" dirty="0"/>
              <a:t>TIM-3, T-cell immunoglobulin and mucin domain–containing protein 3; VEGF, vascular endothelial growth factor.</a:t>
            </a:r>
          </a:p>
          <a:p>
            <a:r>
              <a:rPr lang="nl-NL" dirty="0"/>
              <a:t>Wong SYN,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Ann Oncol. 2024;35(suppl 2):</a:t>
            </a:r>
            <a:r>
              <a:rPr lang="nl-NL" dirty="0">
                <a:ea typeface="Times New Roman" panose="02020603050405020304" pitchFamily="18" charset="0"/>
              </a:rPr>
              <a:t> </a:t>
            </a:r>
            <a:r>
              <a:rPr lang="en-US" dirty="0"/>
              <a:t>Session: Moving on from PD-1-CTLA-4 blockade</a:t>
            </a:r>
            <a:r>
              <a:rPr lang="nl-NL" dirty="0"/>
              <a:t>.</a:t>
            </a:r>
            <a:endParaRPr lang="en-US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852BEAB-483B-E783-20A0-E2043B077AD0}"/>
              </a:ext>
            </a:extLst>
          </p:cNvPr>
          <p:cNvGrpSpPr/>
          <p:nvPr/>
        </p:nvGrpSpPr>
        <p:grpSpPr>
          <a:xfrm>
            <a:off x="165712" y="1702209"/>
            <a:ext cx="11860576" cy="4330840"/>
            <a:chOff x="331422" y="1702209"/>
            <a:chExt cx="11500253" cy="4330840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39AAFAEE-EC46-4177-B831-6A798F666578}"/>
                </a:ext>
              </a:extLst>
            </p:cNvPr>
            <p:cNvSpPr/>
            <p:nvPr/>
          </p:nvSpPr>
          <p:spPr>
            <a:xfrm>
              <a:off x="4239473" y="1702210"/>
              <a:ext cx="3694176" cy="433083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188720" rIns="182880" rtlCol="0" anchor="t" anchorCtr="0"/>
            <a:lstStyle/>
            <a:p>
              <a:pPr marL="256032" lvl="0" indent="-256032">
                <a:spcAft>
                  <a:spcPts val="6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/>
              </a:pPr>
              <a:endParaRPr lang="en-US" sz="2000">
                <a:solidFill>
                  <a:srgbClr val="01010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3B7BB8F4-7DF1-4E99-AA35-C59408E2FE94}"/>
                </a:ext>
              </a:extLst>
            </p:cNvPr>
            <p:cNvSpPr/>
            <p:nvPr/>
          </p:nvSpPr>
          <p:spPr>
            <a:xfrm>
              <a:off x="341447" y="1702210"/>
              <a:ext cx="3694176" cy="433083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188720" rIns="182880" rtlCol="0" anchor="t" anchorCtr="0"/>
            <a:lstStyle/>
            <a:p>
              <a:pPr marL="256032" lvl="0" indent="-256032">
                <a:spcAft>
                  <a:spcPts val="600"/>
                </a:spcAft>
                <a:buClr>
                  <a:schemeClr val="tx2"/>
                </a:buClr>
                <a:buFont typeface="Wingdings" panose="05000000000000000000" pitchFamily="2" charset="2"/>
                <a:buChar char="§"/>
                <a:defRPr/>
              </a:pPr>
              <a:endParaRPr lang="en-US" sz="2000">
                <a:solidFill>
                  <a:srgbClr val="01010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0FE47C0-F94D-4D01-B2C0-C8A8080E7AF2}"/>
                </a:ext>
              </a:extLst>
            </p:cNvPr>
            <p:cNvSpPr/>
            <p:nvPr/>
          </p:nvSpPr>
          <p:spPr>
            <a:xfrm>
              <a:off x="4239473" y="1702209"/>
              <a:ext cx="3694176" cy="8492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rIns="182880" rtlCol="0" anchor="ctr" anchorCtr="0"/>
            <a:lstStyle/>
            <a:p>
              <a:pPr algn="ctr"/>
              <a:r>
                <a:rPr lang="en-US" sz="2400" b="1">
                  <a:solidFill>
                    <a:schemeClr val="bg1"/>
                  </a:solidFill>
                  <a:latin typeface="Arial" panose="020B0604020202020204" pitchFamily="34" charset="0"/>
                </a:rPr>
                <a:t>Checkpoint inhibition combinations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A087769-F708-487F-BA39-CE117E282B22}"/>
                </a:ext>
              </a:extLst>
            </p:cNvPr>
            <p:cNvSpPr/>
            <p:nvPr/>
          </p:nvSpPr>
          <p:spPr>
            <a:xfrm>
              <a:off x="341447" y="1702209"/>
              <a:ext cx="3694176" cy="84924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Ins="182880" bIns="91440" rtlCol="0" anchor="ctr" anchorCtr="0"/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Tumor immune </a:t>
              </a:r>
              <a:b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</a:rPr>
              </a:b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cell proximity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CE80CF7-7ADD-4B2E-B6E3-AFCF2D0557C9}"/>
                </a:ext>
              </a:extLst>
            </p:cNvPr>
            <p:cNvSpPr/>
            <p:nvPr/>
          </p:nvSpPr>
          <p:spPr>
            <a:xfrm>
              <a:off x="8137499" y="1702210"/>
              <a:ext cx="3694176" cy="433083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188720" rIns="182880" rtlCol="0" anchor="t" anchorCtr="0"/>
            <a:lstStyle/>
            <a:p>
              <a:pPr marL="256032" lvl="0" indent="-256032">
                <a:spcAft>
                  <a:spcPts val="6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  <a:defRPr/>
              </a:pPr>
              <a:endParaRPr lang="en-US" sz="2000">
                <a:solidFill>
                  <a:srgbClr val="01010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C2197879-AB1A-431F-8C50-6FF22BDA78B5}"/>
                </a:ext>
              </a:extLst>
            </p:cNvPr>
            <p:cNvSpPr/>
            <p:nvPr/>
          </p:nvSpPr>
          <p:spPr>
            <a:xfrm>
              <a:off x="8137499" y="1702209"/>
              <a:ext cx="3694176" cy="84924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rIns="182880" rtlCol="0" anchor="ctr" anchorCtr="0"/>
            <a:lstStyle/>
            <a:p>
              <a:pPr algn="ctr"/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Cotargeting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 TME resistance mechanisms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23FAD8A-FD38-4190-B7D4-CA967EF89CC0}"/>
                </a:ext>
              </a:extLst>
            </p:cNvPr>
            <p:cNvSpPr txBox="1"/>
            <p:nvPr/>
          </p:nvSpPr>
          <p:spPr>
            <a:xfrm>
              <a:off x="331422" y="2839205"/>
              <a:ext cx="3687298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spcAft>
                  <a:spcPts val="1800"/>
                </a:spcAft>
                <a:buClr>
                  <a:schemeClr val="tx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Blinatumomab (CD19-CD3)</a:t>
              </a:r>
            </a:p>
            <a:p>
              <a:pPr marL="285750" indent="-285750">
                <a:spcAft>
                  <a:spcPts val="1800"/>
                </a:spcAft>
                <a:buClr>
                  <a:schemeClr val="tx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AMG160 (PSMA-CD3)</a:t>
              </a:r>
            </a:p>
            <a:p>
              <a:pPr marL="285750" indent="-285750">
                <a:spcAft>
                  <a:spcPts val="1800"/>
                </a:spcAft>
                <a:buClr>
                  <a:schemeClr val="tx2"/>
                </a:buClr>
                <a:buFont typeface="Wingdings" panose="05000000000000000000" pitchFamily="2" charset="2"/>
                <a:buChar char="§"/>
              </a:pPr>
              <a:r>
                <a:rPr lang="en-US" sz="2000" dirty="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Cibisatamab</a:t>
              </a: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(CEA-CD3)</a:t>
              </a:r>
            </a:p>
            <a:p>
              <a:pPr marL="285750" indent="-285750">
                <a:spcAft>
                  <a:spcPts val="1800"/>
                </a:spcAft>
                <a:buClr>
                  <a:schemeClr val="tx2"/>
                </a:buClr>
                <a:buFont typeface="Wingdings" panose="05000000000000000000" pitchFamily="2" charset="2"/>
                <a:buChar char="§"/>
              </a:pPr>
              <a:r>
                <a:rPr lang="en-US" sz="2000" dirty="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Tarlatamab</a:t>
              </a: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(DLL3-CD3)</a:t>
              </a:r>
            </a:p>
            <a:p>
              <a:pPr marL="285750" indent="-285750">
                <a:spcAft>
                  <a:spcPts val="1800"/>
                </a:spcAft>
                <a:buClr>
                  <a:schemeClr val="tx2"/>
                </a:buClr>
                <a:buFont typeface="Wingdings" panose="05000000000000000000" pitchFamily="2" charset="2"/>
                <a:buChar char="§"/>
              </a:pPr>
              <a:r>
                <a:rPr lang="en-US" sz="2000" dirty="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Tebentafusp</a:t>
              </a: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(gp100 peptide-CD3 TCR)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0C9229A-42DE-49AD-9100-7E7C3E227915}"/>
                </a:ext>
              </a:extLst>
            </p:cNvPr>
            <p:cNvSpPr txBox="1"/>
            <p:nvPr/>
          </p:nvSpPr>
          <p:spPr>
            <a:xfrm>
              <a:off x="4232655" y="2839205"/>
              <a:ext cx="3687298" cy="3093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spcAft>
                  <a:spcPts val="18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nn-NO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eg, CLTA-4, TIM-3, LAG-3</a:t>
              </a:r>
            </a:p>
            <a:p>
              <a:pPr marL="285750" indent="-285750">
                <a:spcAft>
                  <a:spcPts val="18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LY3415244 (TIM-3/PD-L1)</a:t>
              </a:r>
            </a:p>
            <a:p>
              <a:pPr marL="285750" indent="-285750">
                <a:spcAft>
                  <a:spcPts val="18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MGD013 (LAG-3/PD-1)</a:t>
              </a:r>
            </a:p>
            <a:p>
              <a:pPr marL="285750" indent="-285750">
                <a:spcAft>
                  <a:spcPts val="18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AZD7789 (PD-1–TIM-3)</a:t>
              </a:r>
            </a:p>
            <a:p>
              <a:pPr marL="285750" indent="-285750">
                <a:spcAft>
                  <a:spcPts val="18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MEDI5752 (PD-1–CTLA-4)</a:t>
              </a:r>
            </a:p>
            <a:p>
              <a:pPr marL="285750" indent="-285750">
                <a:spcAft>
                  <a:spcPts val="180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KN046 (PD-L1–CTLA-4)</a:t>
              </a:r>
              <a:endParaRPr lang="en-US" sz="2000" baseline="3000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2ABFA2A-C499-4ABF-A8B3-3E415BF8E1C8}"/>
                </a:ext>
              </a:extLst>
            </p:cNvPr>
            <p:cNvSpPr txBox="1"/>
            <p:nvPr/>
          </p:nvSpPr>
          <p:spPr>
            <a:xfrm>
              <a:off x="8131689" y="2839205"/>
              <a:ext cx="3687298" cy="1785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spcAft>
                  <a:spcPts val="18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eg, TGF-β, VEGF</a:t>
              </a:r>
              <a:endParaRPr lang="en-US" sz="2000" baseline="3000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285750" indent="-285750">
                <a:spcAft>
                  <a:spcPts val="18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2000" dirty="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Ivonescimab</a:t>
              </a: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(PD-1–VEGF)</a:t>
              </a:r>
            </a:p>
            <a:p>
              <a:pPr marL="285750" indent="-285750">
                <a:spcAft>
                  <a:spcPts val="1800"/>
                </a:spcAft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M7824 (PD-L1–TGF-β, </a:t>
              </a:r>
              <a:r>
                <a:rPr lang="en-US" sz="2000" dirty="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bintrafusp</a:t>
              </a: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alfa)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7086297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C90D93-CAEF-4DBD-BE18-51BE082D29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Antibody Targets in Solid and Hematological Cancers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EDF81AD-3713-4168-9106-F6141BFED42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73573" y="6295697"/>
            <a:ext cx="12191999" cy="562303"/>
          </a:xfrm>
        </p:spPr>
        <p:txBody>
          <a:bodyPr/>
          <a:lstStyle/>
          <a:p>
            <a:r>
              <a:rPr lang="en-US" dirty="0"/>
              <a:t>BTLA, B- and T-cell lymphocyte </a:t>
            </a:r>
            <a:br>
              <a:rPr lang="en-US" dirty="0"/>
            </a:br>
            <a:r>
              <a:rPr lang="en-US" dirty="0"/>
              <a:t>attenuator; CA125, cancer antigen 125; </a:t>
            </a:r>
            <a:br>
              <a:rPr lang="en-US" dirty="0"/>
            </a:br>
            <a:r>
              <a:rPr lang="en-US" dirty="0"/>
              <a:t>CCR4, C-C motif chemokine receptor; </a:t>
            </a:r>
            <a:br>
              <a:rPr lang="en-US" dirty="0"/>
            </a:br>
            <a:r>
              <a:rPr lang="en-US" dirty="0"/>
              <a:t>CNS, central nervous system; CTGF, </a:t>
            </a:r>
            <a:br>
              <a:rPr lang="en-US" dirty="0"/>
            </a:br>
            <a:r>
              <a:rPr lang="en-US" dirty="0"/>
              <a:t>connective tissue growth factor; EGFR, </a:t>
            </a:r>
            <a:br>
              <a:rPr lang="en-US" dirty="0"/>
            </a:br>
            <a:r>
              <a:rPr lang="en-US" dirty="0"/>
              <a:t>epidermal growth factor receptor; </a:t>
            </a:r>
            <a:br>
              <a:rPr lang="en-US" dirty="0"/>
            </a:br>
            <a:r>
              <a:rPr lang="en-US" dirty="0"/>
              <a:t>FGFR2b, fibroblast growth factor </a:t>
            </a:r>
            <a:br>
              <a:rPr lang="en-US" dirty="0"/>
            </a:br>
            <a:r>
              <a:rPr lang="en-US" dirty="0"/>
              <a:t>receptor 2b; </a:t>
            </a:r>
            <a:r>
              <a:rPr lang="en-US" dirty="0" err="1"/>
              <a:t>FRɑ</a:t>
            </a:r>
            <a:r>
              <a:rPr lang="en-US" dirty="0"/>
              <a:t>, folate receptor alpha; </a:t>
            </a:r>
            <a:br>
              <a:rPr lang="en-US" dirty="0"/>
            </a:br>
            <a:r>
              <a:rPr lang="en-US" dirty="0"/>
              <a:t>ROR1, receptor tyrosine kinase-like </a:t>
            </a:r>
            <a:br>
              <a:rPr lang="en-US" dirty="0"/>
            </a:br>
            <a:r>
              <a:rPr lang="en-US" dirty="0"/>
              <a:t>orphan receptor 1; SLAMF7, signaling </a:t>
            </a:r>
            <a:br>
              <a:rPr lang="en-US" dirty="0"/>
            </a:br>
            <a:r>
              <a:rPr lang="en-US" dirty="0"/>
              <a:t>lymphocytic activation module family </a:t>
            </a:r>
            <a:br>
              <a:rPr lang="en-US" dirty="0"/>
            </a:br>
            <a:r>
              <a:rPr lang="en-US" dirty="0"/>
              <a:t>member 7; STEAP1, 6-transmembrane </a:t>
            </a:r>
            <a:br>
              <a:rPr lang="en-US" dirty="0"/>
            </a:br>
            <a:r>
              <a:rPr lang="en-US" dirty="0"/>
              <a:t>epithelial antigen of the prostate 1; TIGIT, T-cell immunoreceptor with immunoglobulin and ITIM domains; TROP2, trophoblast cell surface antigen 2; VEGFR2, VEGF receptor 2.</a:t>
            </a:r>
          </a:p>
          <a:p>
            <a:r>
              <a:rPr lang="en-US"/>
              <a:t>Paul S, et al. Nat Rev Cancer. 2024;24:399-426. 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7D37217-A8A8-4631-B490-0C86BC9FA4B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55364" y="1191864"/>
            <a:ext cx="7642503" cy="52457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1317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9FD0B8-460A-4122-8CA3-C235A60994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Cancer Vaccines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B20E1A-BDD7-470F-BF28-F7A733E31F3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/>
              <a:t>Lin MJ, et al. Nat Cancer. 2022;3:911-926.</a:t>
            </a:r>
          </a:p>
        </p:txBody>
      </p:sp>
      <p:pic>
        <p:nvPicPr>
          <p:cNvPr id="1026" name="Picture 2" descr="Fig. 1">
            <a:extLst>
              <a:ext uri="{FF2B5EF4-FFF2-40B4-BE49-F238E27FC236}">
                <a16:creationId xmlns:a16="http://schemas.microsoft.com/office/drawing/2014/main" id="{52DF013E-1A38-46D7-89FA-5D85B017EE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306843" y="1199535"/>
            <a:ext cx="7616689" cy="539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771184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Program Overview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FEA966-8CCC-413C-BF2A-6B52F7EC72D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ext Placeholder 13">
            <a:extLst>
              <a:ext uri="{FF2B5EF4-FFF2-40B4-BE49-F238E27FC236}">
                <a16:creationId xmlns:a16="http://schemas.microsoft.com/office/drawing/2014/main" id="{63F17DBC-559F-4CEB-B02B-8AE1BAC7223D}"/>
              </a:ext>
            </a:extLst>
          </p:cNvPr>
          <p:cNvSpPr txBox="1">
            <a:spLocks/>
          </p:cNvSpPr>
          <p:nvPr/>
        </p:nvSpPr>
        <p:spPr>
          <a:xfrm>
            <a:off x="1" y="1099595"/>
            <a:ext cx="1660633" cy="575840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288000" tIns="0" rIns="360000" bIns="36000" anchor="ctr" anchorCtr="0">
            <a:norm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FontTx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6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Proxima Nova Rg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47484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D3E1876-CA33-8044-8FA4-BFE705B86F51}"/>
              </a:ext>
            </a:extLst>
          </p:cNvPr>
          <p:cNvGrpSpPr/>
          <p:nvPr/>
        </p:nvGrpSpPr>
        <p:grpSpPr>
          <a:xfrm>
            <a:off x="487302" y="1634010"/>
            <a:ext cx="11089178" cy="914400"/>
            <a:chOff x="487302" y="1634010"/>
            <a:chExt cx="11089178" cy="91440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E2FD07C-6B49-43E6-A279-1B8D90C7785C}"/>
                </a:ext>
              </a:extLst>
            </p:cNvPr>
            <p:cNvSpPr txBox="1"/>
            <p:nvPr/>
          </p:nvSpPr>
          <p:spPr>
            <a:xfrm>
              <a:off x="1936906" y="1634010"/>
              <a:ext cx="9639574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lvl="0">
                <a:defRPr/>
              </a:pPr>
              <a:r>
                <a:rPr lang="en-US" sz="2400" b="1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Next-Generation Precision Immunotherapy </a:t>
              </a:r>
            </a:p>
            <a:p>
              <a:pPr lvl="0">
                <a:defRPr/>
              </a:pPr>
              <a:r>
                <a:rPr lang="en-US" sz="20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Elena </a:t>
              </a:r>
              <a:r>
                <a:rPr lang="en-US" sz="200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Garralda</a:t>
              </a:r>
              <a:r>
                <a:rPr lang="en-US" sz="20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MD, PhD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1A6F492-8C50-4316-9F04-2D4364FF88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87302" y="1751537"/>
              <a:ext cx="679346" cy="679346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91D29B-52A9-AA17-DAD9-260B2C52A094}"/>
              </a:ext>
            </a:extLst>
          </p:cNvPr>
          <p:cNvGrpSpPr/>
          <p:nvPr/>
        </p:nvGrpSpPr>
        <p:grpSpPr>
          <a:xfrm>
            <a:off x="487302" y="2750761"/>
            <a:ext cx="11089178" cy="914400"/>
            <a:chOff x="487302" y="2753459"/>
            <a:chExt cx="11089178" cy="91440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5D1C694-4205-4519-8B90-B19AF1AEABC0}"/>
                </a:ext>
              </a:extLst>
            </p:cNvPr>
            <p:cNvSpPr txBox="1"/>
            <p:nvPr/>
          </p:nvSpPr>
          <p:spPr>
            <a:xfrm>
              <a:off x="1936908" y="2753459"/>
              <a:ext cx="9639572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lvl="0">
                <a:defRPr/>
              </a:pPr>
              <a:r>
                <a:rPr lang="en-US" sz="2400" b="1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Shaping the Future of Tumor-Agnostic Strategy</a:t>
              </a:r>
            </a:p>
            <a:p>
              <a:pPr lvl="0">
                <a:defRPr/>
              </a:pPr>
              <a:r>
                <a:rPr lang="en-US" sz="20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Atish D. Choudhury, MD, PhD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B794B65-CDF4-4571-A4C2-C1CDE41DF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87302" y="2868288"/>
              <a:ext cx="679346" cy="679346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299FFDA-8D4E-7815-38BD-1C14F1D0822E}"/>
              </a:ext>
            </a:extLst>
          </p:cNvPr>
          <p:cNvGrpSpPr/>
          <p:nvPr/>
        </p:nvGrpSpPr>
        <p:grpSpPr>
          <a:xfrm>
            <a:off x="487302" y="3867512"/>
            <a:ext cx="11089178" cy="914400"/>
            <a:chOff x="487302" y="3872908"/>
            <a:chExt cx="11089178" cy="91440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F1EF48D-9ABB-4CD0-B88B-0FB59367D48A}"/>
                </a:ext>
              </a:extLst>
            </p:cNvPr>
            <p:cNvSpPr txBox="1"/>
            <p:nvPr/>
          </p:nvSpPr>
          <p:spPr>
            <a:xfrm>
              <a:off x="1936906" y="3872908"/>
              <a:ext cx="9639574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Future Directions in Precision Medicine for NSCLC</a:t>
              </a:r>
            </a:p>
            <a:p>
              <a:pPr>
                <a:defRPr/>
              </a:pPr>
              <a:r>
                <a:rPr lang="en-US" sz="200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Jarushka</a:t>
              </a:r>
              <a:r>
                <a:rPr lang="en-US" sz="200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Naidoo, MB, BCH, MHS</a:t>
              </a: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75A10651-7982-49A0-84FF-45A9AA76D06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87302" y="3985039"/>
              <a:ext cx="679346" cy="679346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F14B951-B4F2-4EF0-4241-66A2B49C9054}"/>
              </a:ext>
            </a:extLst>
          </p:cNvPr>
          <p:cNvGrpSpPr/>
          <p:nvPr/>
        </p:nvGrpSpPr>
        <p:grpSpPr>
          <a:xfrm>
            <a:off x="487302" y="4984263"/>
            <a:ext cx="11089178" cy="914400"/>
            <a:chOff x="487302" y="4984263"/>
            <a:chExt cx="11089178" cy="9144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D518307D-1FD1-4AE9-AC2A-93AB74A965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87302" y="5101790"/>
              <a:ext cx="679346" cy="679346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C68129E-2F7A-4B50-8096-6349315634A3}"/>
                </a:ext>
              </a:extLst>
            </p:cNvPr>
            <p:cNvSpPr txBox="1"/>
            <p:nvPr/>
          </p:nvSpPr>
          <p:spPr>
            <a:xfrm>
              <a:off x="1936906" y="4984263"/>
              <a:ext cx="9639574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Future Perspectives on Liquid Biopsy in Precision Oncology</a:t>
              </a:r>
            </a:p>
            <a:p>
              <a:pPr>
                <a:defRPr/>
              </a:pP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Umberto </a:t>
              </a:r>
              <a:r>
                <a:rPr lang="en-US" sz="2000" dirty="0" err="1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Malapelle</a:t>
              </a:r>
              <a:r>
                <a:rPr lang="en-US" sz="200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PhD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57170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mRNA-4157 + Pembrolizumab in Resected Melanoma</a:t>
            </a:r>
            <a:br>
              <a:rPr lang="en-GB"/>
            </a:br>
            <a:r>
              <a:rPr lang="en-GB" sz="2800"/>
              <a:t>Phase 2b KEYNOTE-942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FEA966-8CCC-413C-BF2A-6B52F7EC72D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a-DK" dirty="0"/>
              <a:t>mRNA, </a:t>
            </a:r>
            <a:r>
              <a:rPr lang="da-DK" dirty="0" err="1"/>
              <a:t>messenger</a:t>
            </a:r>
            <a:r>
              <a:rPr lang="da-DK" dirty="0"/>
              <a:t> RNA.</a:t>
            </a:r>
          </a:p>
          <a:p>
            <a:r>
              <a:rPr lang="da-DK"/>
              <a:t>Weber JS, et al. Lancet. 2024;403:632-644.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787613F-AD2B-4407-8184-BA803D34295F}"/>
              </a:ext>
            </a:extLst>
          </p:cNvPr>
          <p:cNvGrpSpPr/>
          <p:nvPr/>
        </p:nvGrpSpPr>
        <p:grpSpPr>
          <a:xfrm>
            <a:off x="177756" y="1823341"/>
            <a:ext cx="11836489" cy="4275451"/>
            <a:chOff x="80112" y="1727784"/>
            <a:chExt cx="11836489" cy="4275451"/>
          </a:xfrm>
        </p:grpSpPr>
        <p:pic>
          <p:nvPicPr>
            <p:cNvPr id="4" name="Imagen 10">
              <a:extLst>
                <a:ext uri="{FF2B5EF4-FFF2-40B4-BE49-F238E27FC236}">
                  <a16:creationId xmlns:a16="http://schemas.microsoft.com/office/drawing/2014/main" id="{B8D50944-76C7-4E0E-99F1-6F6C58E57E7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007" t="3284"/>
            <a:stretch/>
          </p:blipFill>
          <p:spPr>
            <a:xfrm>
              <a:off x="80112" y="1938533"/>
              <a:ext cx="5695120" cy="3974285"/>
            </a:xfrm>
            <a:prstGeom prst="rect">
              <a:avLst/>
            </a:prstGeom>
          </p:spPr>
        </p:pic>
        <p:pic>
          <p:nvPicPr>
            <p:cNvPr id="5" name="Imagen 12">
              <a:extLst>
                <a:ext uri="{FF2B5EF4-FFF2-40B4-BE49-F238E27FC236}">
                  <a16:creationId xmlns:a16="http://schemas.microsoft.com/office/drawing/2014/main" id="{2AF904ED-3639-4ED8-99BE-61BE0009E9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775232" y="1727784"/>
              <a:ext cx="6141369" cy="4275451"/>
            </a:xfrm>
            <a:prstGeom prst="rect">
              <a:avLst/>
            </a:prstGeom>
          </p:spPr>
        </p:pic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A0336DD-6A39-4704-99D9-4A5868F1A9C2}"/>
              </a:ext>
            </a:extLst>
          </p:cNvPr>
          <p:cNvSpPr txBox="1"/>
          <p:nvPr/>
        </p:nvSpPr>
        <p:spPr>
          <a:xfrm>
            <a:off x="1644752" y="1484787"/>
            <a:ext cx="36385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chemeClr val="tx1">
                    <a:lumMod val="75000"/>
                  </a:schemeClr>
                </a:solidFill>
              </a:rPr>
              <a:t>Recurrence-Free Survival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0D29F7-1A9C-432E-8B5A-7940720C4F7E}"/>
              </a:ext>
            </a:extLst>
          </p:cNvPr>
          <p:cNvSpPr txBox="1"/>
          <p:nvPr/>
        </p:nvSpPr>
        <p:spPr>
          <a:xfrm>
            <a:off x="7581900" y="1477059"/>
            <a:ext cx="36385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chemeClr val="tx1">
                    <a:lumMod val="75000"/>
                  </a:schemeClr>
                </a:solidFill>
              </a:rPr>
              <a:t>Distant Metastasis-Free Survival</a:t>
            </a:r>
          </a:p>
        </p:txBody>
      </p:sp>
    </p:spTree>
    <p:extLst>
      <p:ext uri="{BB962C8B-B14F-4D97-AF65-F5344CB8AC3E}">
        <p14:creationId xmlns:p14="http://schemas.microsoft.com/office/powerpoint/2010/main" val="10017160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6134644" y="1897588"/>
            <a:ext cx="5434506" cy="385716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005840" rIns="182880" rtlCol="0" anchor="t" anchorCtr="0"/>
          <a:lstStyle/>
          <a:p>
            <a:pPr lvl="0">
              <a:spcAft>
                <a:spcPts val="600"/>
              </a:spcAft>
              <a:buClr>
                <a:schemeClr val="accent2">
                  <a:lumMod val="75000"/>
                </a:schemeClr>
              </a:buClr>
              <a:defRPr/>
            </a:pPr>
            <a:r>
              <a:rPr lang="en-US" sz="2000" b="1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</a:rPr>
              <a:t>Produced exclusively by tumor cells (most often somatic mutations)</a:t>
            </a:r>
          </a:p>
          <a:p>
            <a:pPr marL="252000" lvl="0" indent="-252000">
              <a:spcAft>
                <a:spcPts val="6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  <a:defRPr/>
            </a:pPr>
            <a:r>
              <a:rPr lang="en-US" sz="20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Shared antigens (KRAS)</a:t>
            </a:r>
          </a:p>
          <a:p>
            <a:pPr marL="252000" lvl="0" indent="-252000">
              <a:spcAft>
                <a:spcPts val="6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  <a:defRPr/>
            </a:pPr>
            <a:r>
              <a:rPr lang="en-US" sz="20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Private neoantigens</a:t>
            </a:r>
          </a:p>
        </p:txBody>
      </p:sp>
      <p:sp>
        <p:nvSpPr>
          <p:cNvPr id="3" name="Rectangle 2"/>
          <p:cNvSpPr/>
          <p:nvPr/>
        </p:nvSpPr>
        <p:spPr>
          <a:xfrm>
            <a:off x="520888" y="1897588"/>
            <a:ext cx="5434524" cy="385716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005840" rIns="182880" rtlCol="0" anchor="t" anchorCtr="0"/>
          <a:lstStyle/>
          <a:p>
            <a:pPr lvl="0">
              <a:spcAft>
                <a:spcPts val="600"/>
              </a:spcAft>
              <a:buClr>
                <a:schemeClr val="tx2">
                  <a:lumMod val="75000"/>
                </a:schemeClr>
              </a:buClr>
              <a:defRPr/>
            </a:pPr>
            <a:r>
              <a:rPr lang="en-US" sz="2000" b="1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</a:rPr>
              <a:t>Expressed in normal tissues, overexpressed in cancers</a:t>
            </a:r>
          </a:p>
          <a:p>
            <a:pPr marL="285750" lvl="0" indent="-285750">
              <a:spcAft>
                <a:spcPts val="600"/>
              </a:spcAft>
              <a:buClr>
                <a:schemeClr val="tx2">
                  <a:lumMod val="75000"/>
                </a:schemeClr>
              </a:buClr>
              <a:buFont typeface="Wingdings" panose="05000000000000000000" pitchFamily="2" charset="2"/>
              <a:buChar char="§"/>
              <a:defRPr/>
            </a:pPr>
            <a:r>
              <a:rPr lang="en-US" sz="19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Cancer testis antigens (MAGE, </a:t>
            </a:r>
            <a:r>
              <a:rPr lang="en-US" sz="190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NY-ESO-1</a:t>
            </a:r>
            <a:r>
              <a:rPr lang="en-US" sz="19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)</a:t>
            </a:r>
          </a:p>
          <a:p>
            <a:pPr marL="285750" lvl="0" indent="-285750">
              <a:spcAft>
                <a:spcPts val="600"/>
              </a:spcAft>
              <a:buClr>
                <a:schemeClr val="tx2">
                  <a:lumMod val="75000"/>
                </a:schemeClr>
              </a:buClr>
              <a:buFont typeface="Wingdings" panose="05000000000000000000" pitchFamily="2" charset="2"/>
              <a:buChar char="§"/>
              <a:defRPr/>
            </a:pPr>
            <a:r>
              <a:rPr lang="en-US" sz="19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Oncofetal antigens (CEA)</a:t>
            </a:r>
          </a:p>
          <a:p>
            <a:pPr marL="285750" lvl="0" indent="-285750">
              <a:spcAft>
                <a:spcPts val="600"/>
              </a:spcAft>
              <a:buClr>
                <a:schemeClr val="tx2">
                  <a:lumMod val="75000"/>
                </a:schemeClr>
              </a:buClr>
              <a:buFont typeface="Wingdings" panose="05000000000000000000" pitchFamily="2" charset="2"/>
              <a:buChar char="§"/>
              <a:defRPr/>
            </a:pPr>
            <a:r>
              <a:rPr lang="en-US" sz="19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Viral</a:t>
            </a:r>
          </a:p>
          <a:p>
            <a:pPr marL="285750" lvl="0" indent="-285750">
              <a:spcAft>
                <a:spcPts val="600"/>
              </a:spcAft>
              <a:buClr>
                <a:schemeClr val="tx2">
                  <a:lumMod val="75000"/>
                </a:schemeClr>
              </a:buClr>
              <a:buFont typeface="Wingdings" panose="05000000000000000000" pitchFamily="2" charset="2"/>
              <a:buChar char="§"/>
              <a:defRPr/>
            </a:pPr>
            <a:r>
              <a:rPr lang="en-US" sz="19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Overexpressed antigens (MYC</a:t>
            </a:r>
            <a:r>
              <a:rPr lang="en-US" sz="20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GB"/>
              <a:t>Cancer Vaccine Antigens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1AC182-90EB-2A0B-9093-565F77EA4D2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KRAS, Kirsten rat sarcoma virus; MYC, mitomycin C; TAA, tumor-associated antigen; TSA, tumor -specific antigen.</a:t>
            </a:r>
          </a:p>
          <a:p>
            <a:r>
              <a:rPr lang="en-US"/>
              <a:t>Adapted from Lin MJ, et al. Nat Cancer. 2022;3:911-926.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34644" y="1897588"/>
            <a:ext cx="5434506" cy="77724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274320" rtlCol="0" anchor="ctr"/>
          <a:lstStyle/>
          <a:p>
            <a:pPr algn="ctr"/>
            <a:r>
              <a:rPr lang="en-US" sz="2200" b="1" dirty="0">
                <a:solidFill>
                  <a:schemeClr val="bg1"/>
                </a:solidFill>
                <a:latin typeface="Arial" panose="020B0604020202020204" pitchFamily="34" charset="0"/>
              </a:rPr>
              <a:t>TSAs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20888" y="1897588"/>
            <a:ext cx="5434524" cy="77724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274320" rtlCol="0" anchor="ctr"/>
          <a:lstStyle/>
          <a:p>
            <a:pPr lvl="0" algn="ctr">
              <a:spcAft>
                <a:spcPts val="600"/>
              </a:spcAft>
              <a:defRPr/>
            </a:pPr>
            <a:r>
              <a:rPr lang="en-US" sz="2200" b="1" dirty="0">
                <a:solidFill>
                  <a:schemeClr val="bg1"/>
                </a:solidFill>
                <a:latin typeface="Arial" panose="020B0604020202020204" pitchFamily="34" charset="0"/>
              </a:rPr>
              <a:t>TAAs</a:t>
            </a:r>
          </a:p>
        </p:txBody>
      </p:sp>
    </p:spTree>
    <p:extLst>
      <p:ext uri="{BB962C8B-B14F-4D97-AF65-F5344CB8AC3E}">
        <p14:creationId xmlns:p14="http://schemas.microsoft.com/office/powerpoint/2010/main" val="225941931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2B4839-8BFD-4CE8-8F2C-483993F2BD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Targeting the Tumor Microenvironment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8C512E8-B7C8-48F3-940A-A641CDCD63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83128" y="6592824"/>
            <a:ext cx="12191999" cy="265176"/>
          </a:xfrm>
        </p:spPr>
        <p:txBody>
          <a:bodyPr/>
          <a:lstStyle/>
          <a:p>
            <a:r>
              <a:rPr lang="en-US" dirty="0"/>
              <a:t>Wang Q, et al. Cancer Med. 2023;12:11149-11165. </a:t>
            </a:r>
            <a:r>
              <a:rPr lang="en-US" dirty="0">
                <a:effectLst/>
              </a:rPr>
              <a:t>Creative Commons Attribution License 4.0. https://creativecommons.org/licenses/by/4.0</a:t>
            </a:r>
            <a:endParaRPr lang="en-US" dirty="0"/>
          </a:p>
        </p:txBody>
      </p:sp>
      <p:pic>
        <p:nvPicPr>
          <p:cNvPr id="6" name="Picture 5" descr="A diagram of cells in tumor cells&#10;&#10;Description automatically generated">
            <a:extLst>
              <a:ext uri="{FF2B5EF4-FFF2-40B4-BE49-F238E27FC236}">
                <a16:creationId xmlns:a16="http://schemas.microsoft.com/office/drawing/2014/main" id="{E9586CAB-63C7-4ED2-ACDE-6F50A2A5B4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04182" y="1206985"/>
            <a:ext cx="6383636" cy="5385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2373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046F302-2D74-4CB9-9F93-B6BAC1F63C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-1" y="1078992"/>
            <a:ext cx="5347253" cy="5779008"/>
          </a:xfrm>
        </p:spPr>
        <p:txBody>
          <a:bodyPr anchor="ctr"/>
          <a:lstStyle/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 sz="1800" dirty="0"/>
              <a:t>Member </a:t>
            </a:r>
            <a:r>
              <a:rPr lang="en-US" sz="1800"/>
              <a:t>of the chemokine receptor subfamily and belongs to the </a:t>
            </a:r>
            <a:r>
              <a:rPr lang="en-US" sz="1800" dirty="0"/>
              <a:t>GPCRs </a:t>
            </a:r>
            <a:endParaRPr lang="en-US" sz="1800"/>
          </a:p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 sz="1800"/>
              <a:t>Highly expressed on surface of TITR cells</a:t>
            </a:r>
          </a:p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 sz="1800"/>
              <a:t>Participates in the recruitment of Tregs and Th2 cells to inflammatory and tumor sites</a:t>
            </a:r>
          </a:p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 sz="1800"/>
              <a:t>Inhibitors in development: IPG7236, </a:t>
            </a:r>
            <a:br>
              <a:rPr lang="en-US" sz="1800"/>
            </a:br>
            <a:r>
              <a:rPr lang="en-US" sz="1800"/>
              <a:t>S-531011, BMS-986340, BAY3375968</a:t>
            </a:r>
            <a:r>
              <a:rPr lang="en-US" sz="1800" dirty="0"/>
              <a:t>,</a:t>
            </a:r>
            <a:r>
              <a:rPr lang="en-US" sz="1800"/>
              <a:t> </a:t>
            </a:r>
            <a:br>
              <a:rPr lang="en-US" sz="1800"/>
            </a:br>
            <a:r>
              <a:rPr lang="en-US" sz="1800"/>
              <a:t>and LM-108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8F8567B-132C-4E03-A7D2-911190FDD2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CCR8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ACA30C2-75D2-4A2B-BE25-395CD2E7EC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347252" y="6539948"/>
            <a:ext cx="6844748" cy="318052"/>
          </a:xfrm>
        </p:spPr>
        <p:txBody>
          <a:bodyPr/>
          <a:lstStyle/>
          <a:p>
            <a:r>
              <a:rPr lang="en-US" dirty="0"/>
              <a:t>FOXP3, </a:t>
            </a:r>
            <a:r>
              <a:rPr lang="en-US" dirty="0" err="1"/>
              <a:t>forkhead</a:t>
            </a:r>
            <a:r>
              <a:rPr lang="en-US" dirty="0"/>
              <a:t> box protein 3; GPCR, </a:t>
            </a:r>
            <a:r>
              <a:rPr lang="en-US" sz="1000" dirty="0"/>
              <a:t>G protein–coupled receptor; </a:t>
            </a:r>
            <a:r>
              <a:rPr lang="en-US" dirty="0"/>
              <a:t>Th2, T helper 2; TITR, tumor-infiltrating Treg; Treg, T-regulatory [cell].</a:t>
            </a:r>
          </a:p>
          <a:p>
            <a:r>
              <a:rPr lang="en-US" dirty="0"/>
              <a:t>Kim N, et al. Biomedicines. 2023;11:2910. </a:t>
            </a:r>
            <a:r>
              <a:rPr lang="en-US" dirty="0">
                <a:effectLst/>
              </a:rPr>
              <a:t>Creative Commons Attribution License 4.0. https://</a:t>
            </a:r>
            <a:r>
              <a:rPr lang="en-US" dirty="0" err="1">
                <a:effectLst/>
              </a:rPr>
              <a:t>creativecommons.org</a:t>
            </a:r>
            <a:r>
              <a:rPr lang="en-US" dirty="0">
                <a:effectLst/>
              </a:rPr>
              <a:t>/licenses/by/4.0</a:t>
            </a:r>
          </a:p>
        </p:txBody>
      </p:sp>
      <p:pic>
        <p:nvPicPr>
          <p:cNvPr id="8" name="Marcador de contenido 6" descr="Captura de pantalla 2024-09-30 a las 21.28.46.png">
            <a:extLst>
              <a:ext uri="{FF2B5EF4-FFF2-40B4-BE49-F238E27FC236}">
                <a16:creationId xmlns:a16="http://schemas.microsoft.com/office/drawing/2014/main" id="{95CA1F84-E666-4CCD-8D82-168FB07F9F56}"/>
              </a:ext>
            </a:extLst>
          </p:cNvPr>
          <p:cNvPicPr>
            <a:picLocks noGrp="1" noChangeAspect="1"/>
          </p:cNvPicPr>
          <p:nvPr>
            <p:ph sz="quarter" idx="4294967295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884"/>
          <a:stretch/>
        </p:blipFill>
        <p:spPr>
          <a:xfrm>
            <a:off x="5553267" y="1805740"/>
            <a:ext cx="6400194" cy="4253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4177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LM-108 (Anti-CCR8) + </a:t>
            </a:r>
            <a:r>
              <a:rPr lang="en-GB" dirty="0"/>
              <a:t>Anti–PD-1</a:t>
            </a:r>
            <a:r>
              <a:rPr lang="en-GB"/>
              <a:t> in Gastric Cancer</a:t>
            </a:r>
            <a:br>
              <a:rPr lang="en-GB"/>
            </a:br>
            <a:r>
              <a:rPr lang="en-GB" sz="2800"/>
              <a:t>Phase 1 Trial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FCA58C7-92C8-4F01-8FAD-74403DDD423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577470" y="1078992"/>
            <a:ext cx="3614529" cy="5779008"/>
          </a:xfrm>
        </p:spPr>
        <p:txBody>
          <a:bodyPr/>
          <a:lstStyle/>
          <a:p>
            <a:pPr marL="342900" indent="-342900">
              <a:spcAft>
                <a:spcPts val="3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GB" b="0">
                <a:solidFill>
                  <a:schemeClr val="tx1">
                    <a:lumMod val="75000"/>
                  </a:schemeClr>
                </a:solidFill>
              </a:rPr>
              <a:t>ORR: 36.1%</a:t>
            </a:r>
          </a:p>
          <a:p>
            <a:pPr marL="342900" indent="-342900">
              <a:spcAft>
                <a:spcPts val="6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§"/>
            </a:pPr>
            <a:r>
              <a:rPr lang="en-US" b="0">
                <a:solidFill>
                  <a:schemeClr val="tx1">
                    <a:lumMod val="75000"/>
                  </a:schemeClr>
                </a:solidFill>
              </a:rPr>
              <a:t>Important TRAEs:</a:t>
            </a:r>
          </a:p>
          <a:p>
            <a:pPr marL="594360" lvl="1" indent="-228600">
              <a:buFont typeface="Arial" panose="020B0604020202020204" pitchFamily="34" charset="0"/>
              <a:buChar char="•"/>
            </a:pPr>
            <a:r>
              <a:rPr lang="en-US" sz="1800" b="0">
                <a:solidFill>
                  <a:schemeClr val="tx1">
                    <a:lumMod val="75000"/>
                  </a:schemeClr>
                </a:solidFill>
              </a:rPr>
              <a:t>Grade ≥ 3 colitis (4.2%), pancreatitis (4.2%), hepatitis (4.2%)</a:t>
            </a:r>
            <a:endParaRPr lang="en-US" sz="1800" b="0" dirty="0">
              <a:solidFill>
                <a:schemeClr val="tx1">
                  <a:lumMod val="75000"/>
                </a:schemeClr>
              </a:solidFill>
            </a:endParaRPr>
          </a:p>
          <a:p>
            <a:pPr marL="594360" lvl="1" indent="-228600"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>
                    <a:lumMod val="75000"/>
                  </a:schemeClr>
                </a:solidFill>
              </a:rPr>
              <a:t>Any-grade </a:t>
            </a:r>
            <a:r>
              <a:rPr lang="en-US" sz="1800" b="0">
                <a:solidFill>
                  <a:schemeClr val="tx1">
                    <a:lumMod val="75000"/>
                  </a:schemeClr>
                </a:solidFill>
              </a:rPr>
              <a:t>increased ALT (25.0%) and AST (22.9%)</a:t>
            </a:r>
            <a:r>
              <a:rPr lang="en-US" sz="1800" b="0" dirty="0">
                <a:solidFill>
                  <a:schemeClr val="tx1">
                    <a:lumMod val="75000"/>
                  </a:schemeClr>
                </a:solidFill>
              </a:rPr>
              <a:t> levels</a:t>
            </a:r>
            <a:endParaRPr lang="en-GB" sz="1800" b="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4546E-827B-4A12-8CE8-7604FB7626C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ALT, alanine aminotransferase; AST, aspartate aminotransferase; Q2W, every 2 wk; Q3W, every 3 wk; Q6W, every 6 wk; TRAE, treatment-related </a:t>
            </a:r>
            <a:br>
              <a:rPr lang="en-GB" dirty="0"/>
            </a:br>
            <a:r>
              <a:rPr lang="en-GB" dirty="0"/>
              <a:t>adverse event.</a:t>
            </a:r>
          </a:p>
          <a:p>
            <a:r>
              <a:rPr lang="en-GB"/>
              <a:t>Liu C,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J Clin Oncol. 2024;42(17 suppl):</a:t>
            </a:r>
            <a:r>
              <a:rPr lang="en-GB"/>
              <a:t>2504.</a:t>
            </a:r>
            <a:endParaRPr lang="en-US"/>
          </a:p>
        </p:txBody>
      </p:sp>
      <p:pic>
        <p:nvPicPr>
          <p:cNvPr id="7" name="Picture 6" descr="A graph showing a number of different colored bars&#10;&#10;Description automatically generated with medium confidence">
            <a:extLst>
              <a:ext uri="{FF2B5EF4-FFF2-40B4-BE49-F238E27FC236}">
                <a16:creationId xmlns:a16="http://schemas.microsoft.com/office/drawing/2014/main" id="{960E9ECF-6841-4228-BEBB-902771FA75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8010" y="1870140"/>
            <a:ext cx="7518628" cy="432578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705E54E-C684-46A2-8D75-8483BFB09F32}"/>
              </a:ext>
            </a:extLst>
          </p:cNvPr>
          <p:cNvSpPr txBox="1"/>
          <p:nvPr/>
        </p:nvSpPr>
        <p:spPr>
          <a:xfrm>
            <a:off x="2676939" y="1470030"/>
            <a:ext cx="3419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ORR: All Lines</a:t>
            </a:r>
          </a:p>
        </p:txBody>
      </p:sp>
    </p:spTree>
    <p:extLst>
      <p:ext uri="{BB962C8B-B14F-4D97-AF65-F5344CB8AC3E}">
        <p14:creationId xmlns:p14="http://schemas.microsoft.com/office/powerpoint/2010/main" val="4697521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046F302-2D74-4CB9-9F93-B6BAC1F63C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-1" y="1078992"/>
            <a:ext cx="4552123" cy="4885873"/>
          </a:xfrm>
        </p:spPr>
        <p:txBody>
          <a:bodyPr anchor="ctr"/>
          <a:lstStyle/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 dirty="0"/>
              <a:t>Transmembrane </a:t>
            </a:r>
            <a:r>
              <a:rPr lang="en-US"/>
              <a:t>immunoregulatory protein with </a:t>
            </a:r>
            <a:br>
              <a:rPr lang="en-US"/>
            </a:br>
            <a:r>
              <a:rPr lang="en-US"/>
              <a:t>dual costimulatory/coinhibitory role in </a:t>
            </a:r>
            <a:r>
              <a:rPr lang="en-US" dirty="0"/>
              <a:t>T-cell</a:t>
            </a:r>
            <a:r>
              <a:rPr lang="en-US"/>
              <a:t> activation </a:t>
            </a:r>
          </a:p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/>
              <a:t>Limited expression in normal tissue; highly expressed in multiple tumor types</a:t>
            </a:r>
          </a:p>
          <a:p>
            <a:pPr lvl="1">
              <a:spcBef>
                <a:spcPts val="600"/>
              </a:spcBef>
              <a:spcAft>
                <a:spcPts val="1800"/>
              </a:spcAft>
            </a:pPr>
            <a:r>
              <a:rPr lang="en-US"/>
              <a:t>Expression is correlated with worse prognosis and survival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8F8567B-132C-4E03-A7D2-911190FDD2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B7H3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ACA30C2-75D2-4A2B-BE25-395CD2E7EC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1" y="6344305"/>
            <a:ext cx="12192001" cy="513695"/>
          </a:xfrm>
        </p:spPr>
        <p:txBody>
          <a:bodyPr/>
          <a:lstStyle/>
          <a:p>
            <a:r>
              <a:rPr lang="en-US" kern="0" dirty="0"/>
              <a:t>5-FU, 5-fluorouracil; AKT, protein kinase B; ATRT, atypical teratoid/rhabdoid tumor; </a:t>
            </a:r>
            <a:br>
              <a:rPr lang="en-US" kern="0" dirty="0"/>
            </a:br>
            <a:r>
              <a:rPr lang="en-US" kern="0" dirty="0"/>
              <a:t>DIPG, diffuse intrinsic pontine glioma; EMT, epithelial-mesenchymal transformation; </a:t>
            </a:r>
            <a:br>
              <a:rPr lang="en-US" kern="0" dirty="0"/>
            </a:br>
            <a:r>
              <a:rPr lang="en-US" kern="0" dirty="0"/>
              <a:t>ERG, E-26 related gene; FASN, fatty acid synthase; GBM, glioblastoma; IFN-y, interferon gamma; JAK, Janus kinase; L-OHP, oxaliplatin; mTOR, mechanistic (mammalian) target of rapamycin; </a:t>
            </a:r>
            <a:br>
              <a:rPr lang="en-US" kern="0" dirty="0"/>
            </a:br>
            <a:r>
              <a:rPr lang="en-US" kern="0" dirty="0"/>
              <a:t>PI3K, phosphatidylinositol 3-kinase; SCLC, small cell lung cancer; SREBP-1, sterol response element binding proteins-1; STAT, signal transduction and activator of transcription.</a:t>
            </a:r>
          </a:p>
          <a:p>
            <a:r>
              <a:rPr lang="en-US" kern="0" dirty="0"/>
              <a:t>Zhao B, et al. J </a:t>
            </a:r>
            <a:r>
              <a:rPr lang="en-US" kern="0" dirty="0" err="1"/>
              <a:t>Hematol</a:t>
            </a:r>
            <a:r>
              <a:rPr lang="en-US" kern="0" dirty="0"/>
              <a:t> Oncol. 2022;15:153.</a:t>
            </a:r>
            <a:r>
              <a:rPr lang="en-US" kern="0" dirty="0">
                <a:effectLst/>
              </a:rPr>
              <a:t> Creative Commons Attribution License 4.0. https://</a:t>
            </a:r>
            <a:r>
              <a:rPr lang="en-US" kern="0" dirty="0" err="1">
                <a:effectLst/>
              </a:rPr>
              <a:t>creativecommons.org</a:t>
            </a:r>
            <a:r>
              <a:rPr lang="en-US" kern="0" dirty="0">
                <a:effectLst/>
              </a:rPr>
              <a:t>/licenses/by/4.0</a:t>
            </a:r>
          </a:p>
        </p:txBody>
      </p:sp>
      <p:pic>
        <p:nvPicPr>
          <p:cNvPr id="3" name="Picture 2" descr="A diagram of the internal organs of a person&#10;&#10;Description automatically generated">
            <a:extLst>
              <a:ext uri="{FF2B5EF4-FFF2-40B4-BE49-F238E27FC236}">
                <a16:creationId xmlns:a16="http://schemas.microsoft.com/office/drawing/2014/main" id="{37BCAD42-E135-4231-A895-30CCE84BF2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6448" y="1106033"/>
            <a:ext cx="6331226" cy="5187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553691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046F302-2D74-4CB9-9F93-B6BAC1F63C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-1" y="1078992"/>
            <a:ext cx="5337314" cy="5353339"/>
          </a:xfrm>
        </p:spPr>
        <p:txBody>
          <a:bodyPr anchor="ctr"/>
          <a:lstStyle/>
          <a:p>
            <a:pPr lvl="1">
              <a:spcBef>
                <a:spcPts val="600"/>
              </a:spcBef>
            </a:pPr>
            <a:r>
              <a:rPr lang="en-US" dirty="0"/>
              <a:t>mAbs </a:t>
            </a:r>
            <a:r>
              <a:rPr lang="en-US"/>
              <a:t>(</a:t>
            </a:r>
            <a:r>
              <a:rPr lang="en-US" err="1"/>
              <a:t>enoblituzumab</a:t>
            </a:r>
            <a:r>
              <a:rPr lang="en-US"/>
              <a:t>)</a:t>
            </a:r>
          </a:p>
          <a:p>
            <a:pPr lvl="1">
              <a:spcBef>
                <a:spcPts val="600"/>
              </a:spcBef>
            </a:pPr>
            <a:r>
              <a:rPr lang="en-US"/>
              <a:t>Radioimmunotherapy (</a:t>
            </a:r>
            <a:r>
              <a:rPr lang="en-US" dirty="0" err="1"/>
              <a:t>omburtamab</a:t>
            </a:r>
            <a:r>
              <a:rPr lang="en-US"/>
              <a:t>) </a:t>
            </a:r>
          </a:p>
          <a:p>
            <a:pPr lvl="1">
              <a:spcBef>
                <a:spcPts val="600"/>
              </a:spcBef>
            </a:pPr>
            <a:r>
              <a:rPr lang="en-US" dirty="0" err="1"/>
              <a:t>Bispecifics</a:t>
            </a:r>
            <a:endParaRPr lang="en-US"/>
          </a:p>
          <a:p>
            <a:pPr lvl="1">
              <a:spcBef>
                <a:spcPts val="600"/>
              </a:spcBef>
            </a:pPr>
            <a:r>
              <a:rPr lang="en-US" dirty="0"/>
              <a:t>CAR T-cell</a:t>
            </a:r>
            <a:r>
              <a:rPr lang="en-US"/>
              <a:t> therapy </a:t>
            </a:r>
          </a:p>
          <a:p>
            <a:pPr lvl="1">
              <a:spcBef>
                <a:spcPts val="600"/>
              </a:spcBef>
            </a:pPr>
            <a:r>
              <a:rPr lang="en-US"/>
              <a:t>ADC</a:t>
            </a:r>
          </a:p>
          <a:p>
            <a:pPr lvl="2">
              <a:spcBef>
                <a:spcPts val="600"/>
              </a:spcBef>
            </a:pPr>
            <a:r>
              <a:rPr lang="en-US"/>
              <a:t>BAT8009</a:t>
            </a:r>
          </a:p>
          <a:p>
            <a:pPr lvl="2">
              <a:spcBef>
                <a:spcPts val="600"/>
              </a:spcBef>
            </a:pPr>
            <a:r>
              <a:rPr lang="en-US"/>
              <a:t>MGC-018</a:t>
            </a:r>
          </a:p>
          <a:p>
            <a:pPr lvl="2">
              <a:spcBef>
                <a:spcPts val="600"/>
              </a:spcBef>
            </a:pPr>
            <a:r>
              <a:rPr lang="en-US"/>
              <a:t>DS-7300</a:t>
            </a:r>
          </a:p>
          <a:p>
            <a:pPr lvl="2">
              <a:spcBef>
                <a:spcPts val="600"/>
              </a:spcBef>
            </a:pPr>
            <a:r>
              <a:rPr lang="en-US"/>
              <a:t>ABBV-155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8F8567B-132C-4E03-A7D2-911190FDD2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B7H3 as a Therapeutic Target for Solid Tumors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ACA30C2-75D2-4A2B-BE25-395CD2E7EC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560151"/>
            <a:ext cx="12191999" cy="297849"/>
          </a:xfrm>
          <a:solidFill>
            <a:schemeClr val="bg1"/>
          </a:solidFill>
        </p:spPr>
        <p:txBody>
          <a:bodyPr/>
          <a:lstStyle/>
          <a:p>
            <a:r>
              <a:rPr lang="da-DK" dirty="0"/>
              <a:t>ADC, antibody-drug </a:t>
            </a:r>
            <a:r>
              <a:rPr lang="da-DK" dirty="0" err="1"/>
              <a:t>conjugate</a:t>
            </a:r>
            <a:r>
              <a:rPr lang="da-DK" dirty="0"/>
              <a:t>; ADCC, antibody-dependent </a:t>
            </a:r>
            <a:r>
              <a:rPr lang="da-DK" dirty="0" err="1"/>
              <a:t>cell-mediated</a:t>
            </a:r>
            <a:r>
              <a:rPr lang="da-DK" dirty="0"/>
              <a:t> </a:t>
            </a:r>
            <a:r>
              <a:rPr lang="da-DK" dirty="0" err="1"/>
              <a:t>cytotoxicity</a:t>
            </a:r>
            <a:r>
              <a:rPr lang="da-DK" dirty="0"/>
              <a:t>.</a:t>
            </a:r>
          </a:p>
          <a:p>
            <a:r>
              <a:rPr lang="da-DK" dirty="0" err="1"/>
              <a:t>Aggarwal</a:t>
            </a:r>
            <a:r>
              <a:rPr lang="da-DK"/>
              <a:t> C, et al. J </a:t>
            </a:r>
            <a:r>
              <a:rPr lang="da-DK" dirty="0" err="1"/>
              <a:t>Immunother</a:t>
            </a:r>
            <a:r>
              <a:rPr lang="da-DK"/>
              <a:t> Cancer. 2022;10:e004424; </a:t>
            </a:r>
            <a:r>
              <a:rPr lang="en-US"/>
              <a:t>Loo D, et al. Clin Cancer Res. </a:t>
            </a:r>
            <a:r>
              <a:rPr lang="en-US" dirty="0"/>
              <a:t>2012;18:3834-3845</a:t>
            </a:r>
            <a:r>
              <a:rPr lang="en-US"/>
              <a:t>; You G, et al. Sci Adv. </a:t>
            </a:r>
            <a:r>
              <a:rPr lang="en-US" dirty="0"/>
              <a:t>2021;7:</a:t>
            </a:r>
            <a:r>
              <a:rPr lang="en-US"/>
              <a:t>eaax3160; Du H, et al. Cancer Cell. 2019;35:221-237.e8</a:t>
            </a:r>
            <a:r>
              <a:rPr lang="en-US" dirty="0"/>
              <a:t>.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A5E0D0E-C9DF-423E-85A1-EB209057B6D3}"/>
              </a:ext>
            </a:extLst>
          </p:cNvPr>
          <p:cNvGrpSpPr/>
          <p:nvPr/>
        </p:nvGrpSpPr>
        <p:grpSpPr>
          <a:xfrm>
            <a:off x="6586157" y="1242678"/>
            <a:ext cx="4443440" cy="4915742"/>
            <a:chOff x="6586157" y="1242678"/>
            <a:chExt cx="4443440" cy="5105764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D433094-F73D-4AEE-9AEB-4B605F8A71F9}"/>
                </a:ext>
              </a:extLst>
            </p:cNvPr>
            <p:cNvGrpSpPr/>
            <p:nvPr/>
          </p:nvGrpSpPr>
          <p:grpSpPr>
            <a:xfrm>
              <a:off x="6586157" y="1242678"/>
              <a:ext cx="4443440" cy="5105764"/>
              <a:chOff x="6586157" y="1242678"/>
              <a:chExt cx="4443440" cy="5105764"/>
            </a:xfrm>
          </p:grpSpPr>
          <p:pic>
            <p:nvPicPr>
              <p:cNvPr id="9" name="Picture 8" descr="A diagram of a cell division&#10;&#10;Description automatically generated">
                <a:extLst>
                  <a:ext uri="{FF2B5EF4-FFF2-40B4-BE49-F238E27FC236}">
                    <a16:creationId xmlns:a16="http://schemas.microsoft.com/office/drawing/2014/main" id="{D13B1970-19B1-4CDB-8D6E-B6C78D9570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6586157" y="1242678"/>
                <a:ext cx="4443440" cy="5105764"/>
              </a:xfrm>
              <a:prstGeom prst="rect">
                <a:avLst/>
              </a:prstGeom>
            </p:spPr>
          </p:pic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4029A3F7-034C-4958-8F4F-6454751A1DA9}"/>
                  </a:ext>
                </a:extLst>
              </p:cNvPr>
              <p:cNvSpPr/>
              <p:nvPr/>
            </p:nvSpPr>
            <p:spPr>
              <a:xfrm>
                <a:off x="10896600" y="2752725"/>
                <a:ext cx="132997" cy="590550"/>
              </a:xfrm>
              <a:prstGeom prst="rect">
                <a:avLst/>
              </a:prstGeom>
              <a:solidFill>
                <a:srgbClr val="FFFA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64B9AEAC-73DE-4D0F-B39C-03B976DB2FD3}"/>
                  </a:ext>
                </a:extLst>
              </p:cNvPr>
              <p:cNvSpPr/>
              <p:nvPr/>
            </p:nvSpPr>
            <p:spPr>
              <a:xfrm>
                <a:off x="10820399" y="2219325"/>
                <a:ext cx="209197" cy="251912"/>
              </a:xfrm>
              <a:prstGeom prst="rect">
                <a:avLst/>
              </a:prstGeom>
              <a:solidFill>
                <a:srgbClr val="DCD1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DE9A5927-86C7-4AC7-8B82-C4116B74D554}"/>
                  </a:ext>
                </a:extLst>
              </p:cNvPr>
              <p:cNvSpPr/>
              <p:nvPr/>
            </p:nvSpPr>
            <p:spPr>
              <a:xfrm>
                <a:off x="10896599" y="4291731"/>
                <a:ext cx="132997" cy="956543"/>
              </a:xfrm>
              <a:prstGeom prst="rect">
                <a:avLst/>
              </a:prstGeom>
              <a:solidFill>
                <a:srgbClr val="FFF2D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11446E0-A519-4448-8302-EC297B2D9985}"/>
                </a:ext>
              </a:extLst>
            </p:cNvPr>
            <p:cNvSpPr/>
            <p:nvPr/>
          </p:nvSpPr>
          <p:spPr>
            <a:xfrm>
              <a:off x="10848974" y="1362075"/>
              <a:ext cx="132997" cy="247651"/>
            </a:xfrm>
            <a:prstGeom prst="rect">
              <a:avLst/>
            </a:prstGeom>
            <a:solidFill>
              <a:srgbClr val="EAE4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922CE4F9-5BB2-0659-AF0E-04F29097443C}"/>
              </a:ext>
            </a:extLst>
          </p:cNvPr>
          <p:cNvSpPr txBox="1">
            <a:spLocks/>
          </p:cNvSpPr>
          <p:nvPr/>
        </p:nvSpPr>
        <p:spPr>
          <a:xfrm>
            <a:off x="6394179" y="6161234"/>
            <a:ext cx="4827395" cy="440514"/>
          </a:xfrm>
          <a:prstGeom prst="rect">
            <a:avLst/>
          </a:prstGeom>
          <a:noFill/>
        </p:spPr>
        <p:txBody>
          <a:bodyPr vert="horz" wrap="square" lIns="180000" tIns="36000" rIns="180000" bIns="7200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000" b="0" i="0" kern="12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Zhao B, et al. J </a:t>
            </a:r>
            <a:r>
              <a:rPr lang="en-US" err="1"/>
              <a:t>Hematol</a:t>
            </a:r>
            <a:r>
              <a:rPr lang="en-US"/>
              <a:t> Oncol. 2022;15:153</a:t>
            </a:r>
            <a:r>
              <a:rPr lang="en-US" dirty="0"/>
              <a:t>. </a:t>
            </a:r>
            <a:r>
              <a:rPr lang="en-US" dirty="0">
                <a:effectLst/>
              </a:rPr>
              <a:t>Creative Commons Attribution License 4.0. https://</a:t>
            </a:r>
            <a:r>
              <a:rPr lang="en-US" dirty="0" err="1">
                <a:effectLst/>
              </a:rPr>
              <a:t>creativecommons.org</a:t>
            </a:r>
            <a:r>
              <a:rPr lang="en-US" dirty="0">
                <a:effectLst/>
              </a:rPr>
              <a:t>/licenses/by/4.0</a:t>
            </a:r>
          </a:p>
        </p:txBody>
      </p:sp>
    </p:spTree>
    <p:extLst>
      <p:ext uri="{BB962C8B-B14F-4D97-AF65-F5344CB8AC3E}">
        <p14:creationId xmlns:p14="http://schemas.microsoft.com/office/powerpoint/2010/main" val="120844734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DS-7300 in Advanced Solid </a:t>
            </a:r>
            <a:r>
              <a:rPr lang="en-GB" err="1"/>
              <a:t>Tumors</a:t>
            </a:r>
            <a:br>
              <a:rPr lang="en-GB"/>
            </a:br>
            <a:r>
              <a:rPr lang="en-GB" sz="2800"/>
              <a:t>Phase 1/2 Trial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FEA966-8CCC-413C-BF2A-6B52F7EC72D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 err="1"/>
              <a:t>mCRPC</a:t>
            </a:r>
            <a:r>
              <a:rPr lang="en-US" dirty="0"/>
              <a:t>, metastatic castration-resistant prostate cancer; RECIST, Response Evaluation Criteria in Solid Tumors.</a:t>
            </a:r>
          </a:p>
          <a:p>
            <a:r>
              <a:rPr lang="en-US"/>
              <a:t>Doi T,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Ann Oncol. 2022;33(suppl 1):</a:t>
            </a:r>
            <a:r>
              <a:rPr lang="en-US"/>
              <a:t>453O.</a:t>
            </a:r>
          </a:p>
        </p:txBody>
      </p:sp>
      <p:pic>
        <p:nvPicPr>
          <p:cNvPr id="5" name="Picture 4" descr="A graph of a number of people&#10;&#10;Description automatically generated">
            <a:extLst>
              <a:ext uri="{FF2B5EF4-FFF2-40B4-BE49-F238E27FC236}">
                <a16:creationId xmlns:a16="http://schemas.microsoft.com/office/drawing/2014/main" id="{8CE4F834-5F74-46AF-B0C0-D85524248A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8928" y="1265050"/>
            <a:ext cx="6288641" cy="229236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A948A463-7904-4A6B-BB43-CAD50A6E7761}"/>
              </a:ext>
            </a:extLst>
          </p:cNvPr>
          <p:cNvSpPr txBox="1"/>
          <p:nvPr/>
        </p:nvSpPr>
        <p:spPr>
          <a:xfrm>
            <a:off x="278887" y="2039313"/>
            <a:ext cx="22601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Preliminary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Efficacy Across Tumor Types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8" name="Picture 7" descr="A close-up of a graph&#10;&#10;Description automatically generated">
            <a:extLst>
              <a:ext uri="{FF2B5EF4-FFF2-40B4-BE49-F238E27FC236}">
                <a16:creationId xmlns:a16="http://schemas.microsoft.com/office/drawing/2014/main" id="{99CDE97A-FEF7-4BBE-9AFD-274EB51314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47060" y="3684455"/>
            <a:ext cx="9198137" cy="278154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47E0865-6086-49D5-AA1C-AFAB0AEF5585}"/>
              </a:ext>
            </a:extLst>
          </p:cNvPr>
          <p:cNvSpPr txBox="1"/>
          <p:nvPr/>
        </p:nvSpPr>
        <p:spPr>
          <a:xfrm>
            <a:off x="244890" y="4929926"/>
            <a:ext cx="22601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Antitumor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Activity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in </a:t>
            </a:r>
            <a:r>
              <a:rPr lang="en-US" sz="1600" b="1" err="1">
                <a:solidFill>
                  <a:schemeClr val="tx1">
                    <a:lumMod val="75000"/>
                  </a:schemeClr>
                </a:solidFill>
              </a:rPr>
              <a:t>mCRPC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Subset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28DBDE9-93B5-4272-9A39-A1CA1F33AF32}"/>
              </a:ext>
            </a:extLst>
          </p:cNvPr>
          <p:cNvSpPr txBox="1"/>
          <p:nvPr/>
        </p:nvSpPr>
        <p:spPr>
          <a:xfrm>
            <a:off x="9089654" y="1804186"/>
            <a:ext cx="2796467" cy="13612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Clr>
                <a:srgbClr val="64B781">
                  <a:lumMod val="75000"/>
                </a:srgbClr>
              </a:buClr>
              <a:buSzTx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9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The most common grade ≥ 3 TEAEs were anemia (19%), neutropenia (4%), nausea (3%), pneumonia (3%), and decreased neutrophil count (3%)</a:t>
            </a:r>
          </a:p>
        </p:txBody>
      </p:sp>
    </p:spTree>
    <p:extLst>
      <p:ext uri="{BB962C8B-B14F-4D97-AF65-F5344CB8AC3E}">
        <p14:creationId xmlns:p14="http://schemas.microsoft.com/office/powerpoint/2010/main" val="4997077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4145A-A73C-42D8-A242-C5551AEAD4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Thank You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C986F49-AF32-4B32-8182-D73812E619E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"/>
          <a:stretch/>
        </p:blipFill>
        <p:spPr>
          <a:xfrm>
            <a:off x="-1" y="1964994"/>
            <a:ext cx="4914777" cy="4893006"/>
          </a:xfrm>
          <a:prstGeom prst="rect">
            <a:avLst/>
          </a:prstGeom>
        </p:spPr>
      </p:pic>
      <p:sp>
        <p:nvSpPr>
          <p:cNvPr id="10" name="Content Placeholder 5">
            <a:extLst>
              <a:ext uri="{FF2B5EF4-FFF2-40B4-BE49-F238E27FC236}">
                <a16:creationId xmlns:a16="http://schemas.microsoft.com/office/drawing/2014/main" id="{C38595C2-23AC-448A-BD48-3D1D844B27D7}"/>
              </a:ext>
            </a:extLst>
          </p:cNvPr>
          <p:cNvSpPr txBox="1">
            <a:spLocks/>
          </p:cNvSpPr>
          <p:nvPr/>
        </p:nvSpPr>
        <p:spPr>
          <a:xfrm>
            <a:off x="5222887" y="2286805"/>
            <a:ext cx="6557559" cy="3010755"/>
          </a:xfrm>
          <a:prstGeom prst="rect">
            <a:avLst/>
          </a:prstGeom>
        </p:spPr>
        <p:txBody>
          <a:bodyPr lIns="182880" rIns="182880" anchor="t" anchorCtr="1"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FontTx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6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Proxima Nova Rg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Aft>
                <a:spcPts val="3000"/>
              </a:spcAft>
            </a:pPr>
            <a:r>
              <a:rPr lang="en-US" sz="360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Chapter</a:t>
            </a:r>
            <a:endParaRPr lang="en-US" sz="320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indent="0" algn="ctr">
              <a:spcAft>
                <a:spcPts val="1800"/>
              </a:spcAft>
              <a:buClr>
                <a:schemeClr val="accent1"/>
              </a:buClr>
              <a:buNone/>
            </a:pPr>
            <a:r>
              <a:rPr lang="en-US" sz="32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Shaping the Future of </a:t>
            </a:r>
            <a:br>
              <a:rPr lang="en-US" sz="32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32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Tumor-Agnostic Strategy</a:t>
            </a:r>
          </a:p>
        </p:txBody>
      </p:sp>
    </p:spTree>
    <p:extLst>
      <p:ext uri="{BB962C8B-B14F-4D97-AF65-F5344CB8AC3E}">
        <p14:creationId xmlns:p14="http://schemas.microsoft.com/office/powerpoint/2010/main" val="246100724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79808EE-A6F8-4194-BDEF-E8C47182AD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3774" y="2410750"/>
            <a:ext cx="11164452" cy="664797"/>
          </a:xfrm>
        </p:spPr>
        <p:txBody>
          <a:bodyPr/>
          <a:lstStyle/>
          <a:p>
            <a:r>
              <a:rPr lang="en-US"/>
              <a:t>Shaping the Future of </a:t>
            </a:r>
            <a:br>
              <a:rPr lang="en-US"/>
            </a:br>
            <a:r>
              <a:rPr lang="en-US"/>
              <a:t>Tumor-Agnostic Strategy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AC72CE-F9C8-4F0C-AB5E-F4B6619076A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/>
              <a:t>Faculty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2C86C6-30B9-46BD-917C-1A4BC727CB7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8863" y="4549988"/>
            <a:ext cx="4234587" cy="1725082"/>
          </a:xfrm>
        </p:spPr>
        <p:txBody>
          <a:bodyPr/>
          <a:lstStyle/>
          <a:p>
            <a:r>
              <a:rPr lang="en-US" b="1"/>
              <a:t>Atish D. Choudhury, MD, PhD</a:t>
            </a:r>
          </a:p>
          <a:p>
            <a:r>
              <a:rPr lang="en-US"/>
              <a:t>Senior Physician</a:t>
            </a:r>
          </a:p>
          <a:p>
            <a:r>
              <a:rPr lang="en-US"/>
              <a:t>Dana-Farber Cancer Institute</a:t>
            </a:r>
          </a:p>
          <a:p>
            <a:r>
              <a:rPr lang="en-US"/>
              <a:t>Assistant Professor of Medicine</a:t>
            </a:r>
          </a:p>
          <a:p>
            <a:r>
              <a:rPr lang="en-US"/>
              <a:t>Harvard Medical School</a:t>
            </a:r>
          </a:p>
          <a:p>
            <a:r>
              <a:rPr lang="en-US"/>
              <a:t>Boston, Massachusetts, United States</a:t>
            </a:r>
          </a:p>
        </p:txBody>
      </p:sp>
    </p:spTree>
    <p:extLst>
      <p:ext uri="{BB962C8B-B14F-4D97-AF65-F5344CB8AC3E}">
        <p14:creationId xmlns:p14="http://schemas.microsoft.com/office/powerpoint/2010/main" val="31086734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E0FCEC7-6085-45B1-BCA7-4CC9662995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Therapeutic Gaps in Immunotherapy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9B62D58-7B2A-4762-B080-12DD8CFAC6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273225"/>
            <a:ext cx="12191999" cy="584775"/>
          </a:xfrm>
        </p:spPr>
        <p:txBody>
          <a:bodyPr/>
          <a:lstStyle/>
          <a:p>
            <a:r>
              <a:rPr lang="en-US" dirty="0" err="1"/>
              <a:t>dMMR</a:t>
            </a:r>
            <a:r>
              <a:rPr lang="en-US" dirty="0"/>
              <a:t>, mismatch repair deficient; ORR, objective response rate; NR, not reached; OS, overall survival; PD-1, programmed cell death protein 1; PD-L1, programmed death-ligand 1.</a:t>
            </a:r>
          </a:p>
          <a:p>
            <a:r>
              <a:rPr lang="en-US" dirty="0"/>
              <a:t>1. </a:t>
            </a:r>
            <a:r>
              <a:rPr lang="en-US" err="1"/>
              <a:t>Wolchok</a:t>
            </a:r>
            <a:r>
              <a:rPr lang="en-US"/>
              <a:t> JD, et al. </a:t>
            </a:r>
            <a:r>
              <a:rPr lang="en-US" dirty="0"/>
              <a:t>J Clin </a:t>
            </a:r>
            <a:r>
              <a:rPr lang="en-US"/>
              <a:t>Oncol. </a:t>
            </a:r>
            <a:r>
              <a:rPr lang="en-US" dirty="0"/>
              <a:t>2022;40:127-137</a:t>
            </a:r>
            <a:r>
              <a:rPr lang="en-US"/>
              <a:t>; </a:t>
            </a:r>
            <a:r>
              <a:rPr lang="en-US" dirty="0"/>
              <a:t>2. </a:t>
            </a:r>
            <a:r>
              <a:rPr lang="en-US"/>
              <a:t>Mishima S, et al</a:t>
            </a:r>
            <a:r>
              <a:rPr lang="en-US" dirty="0"/>
              <a:t>.</a:t>
            </a:r>
            <a:r>
              <a:rPr lang="en-US"/>
              <a:t> Int J Clin Oncol. 2020;25:217-239.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29BDA1-75BB-4761-8DC2-C59B7CF3BEA0}"/>
              </a:ext>
            </a:extLst>
          </p:cNvPr>
          <p:cNvGrpSpPr/>
          <p:nvPr/>
        </p:nvGrpSpPr>
        <p:grpSpPr>
          <a:xfrm>
            <a:off x="6306806" y="1918083"/>
            <a:ext cx="5437287" cy="4515394"/>
            <a:chOff x="6306806" y="1802675"/>
            <a:chExt cx="5437287" cy="4515394"/>
          </a:xfrm>
        </p:grpSpPr>
        <p:pic>
          <p:nvPicPr>
            <p:cNvPr id="1026" name="Picture 2" descr="Fig. 5">
              <a:extLst>
                <a:ext uri="{FF2B5EF4-FFF2-40B4-BE49-F238E27FC236}">
                  <a16:creationId xmlns:a16="http://schemas.microsoft.com/office/drawing/2014/main" id="{2498644D-8ED6-41DD-8632-5108E85B33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6806" y="1802675"/>
              <a:ext cx="5437287" cy="45153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1" name="Conector recto de flecha 14">
              <a:extLst>
                <a:ext uri="{FF2B5EF4-FFF2-40B4-BE49-F238E27FC236}">
                  <a16:creationId xmlns:a16="http://schemas.microsoft.com/office/drawing/2014/main" id="{CD0C2376-B0DB-461B-B692-6DDDC29EEEFF}"/>
                </a:ext>
              </a:extLst>
            </p:cNvPr>
            <p:cNvCxnSpPr/>
            <p:nvPr/>
          </p:nvCxnSpPr>
          <p:spPr>
            <a:xfrm>
              <a:off x="11690785" y="1951089"/>
              <a:ext cx="0" cy="1843313"/>
            </a:xfrm>
            <a:prstGeom prst="straightConnector1">
              <a:avLst/>
            </a:prstGeom>
            <a:noFill/>
            <a:ln w="25400" cap="flat" cmpd="sng" algn="ctr">
              <a:solidFill>
                <a:schemeClr val="bg2"/>
              </a:solidFill>
              <a:prstDash val="solid"/>
              <a:headEnd type="triangle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A0B0E3B-4307-4F2F-8016-456A8DF5B64B}"/>
              </a:ext>
            </a:extLst>
          </p:cNvPr>
          <p:cNvGrpSpPr/>
          <p:nvPr/>
        </p:nvGrpSpPr>
        <p:grpSpPr>
          <a:xfrm>
            <a:off x="134033" y="2261810"/>
            <a:ext cx="5751162" cy="3711575"/>
            <a:chOff x="134033" y="2261810"/>
            <a:chExt cx="5751162" cy="3711575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666123E1-7957-467C-AD7F-D9A74806C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4033" y="2261810"/>
              <a:ext cx="5751162" cy="3711575"/>
            </a:xfrm>
            <a:prstGeom prst="rect">
              <a:avLst/>
            </a:prstGeom>
          </p:spPr>
        </p:pic>
        <p:cxnSp>
          <p:nvCxnSpPr>
            <p:cNvPr id="13" name="Conector recto de flecha 2">
              <a:extLst>
                <a:ext uri="{FF2B5EF4-FFF2-40B4-BE49-F238E27FC236}">
                  <a16:creationId xmlns:a16="http://schemas.microsoft.com/office/drawing/2014/main" id="{9C0A3533-0D59-4078-BE6C-F4C7F99C1FDB}"/>
                </a:ext>
              </a:extLst>
            </p:cNvPr>
            <p:cNvCxnSpPr>
              <a:cxnSpLocks/>
            </p:cNvCxnSpPr>
            <p:nvPr/>
          </p:nvCxnSpPr>
          <p:spPr>
            <a:xfrm>
              <a:off x="5885195" y="2348167"/>
              <a:ext cx="0" cy="1400432"/>
            </a:xfrm>
            <a:prstGeom prst="straightConnector1">
              <a:avLst/>
            </a:prstGeom>
            <a:noFill/>
            <a:ln w="25400" cap="flat" cmpd="sng" algn="ctr">
              <a:solidFill>
                <a:schemeClr val="bg2"/>
              </a:solidFill>
              <a:prstDash val="solid"/>
              <a:headEnd type="triangle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DD81515-2DB1-412E-A21C-B98AF90F3DF5}"/>
              </a:ext>
            </a:extLst>
          </p:cNvPr>
          <p:cNvSpPr txBox="1"/>
          <p:nvPr/>
        </p:nvSpPr>
        <p:spPr>
          <a:xfrm>
            <a:off x="861711" y="1516492"/>
            <a:ext cx="50336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>
                <a:solidFill>
                  <a:schemeClr val="tx1">
                    <a:lumMod val="75000"/>
                  </a:schemeClr>
                </a:solidFill>
              </a:rPr>
              <a:t>OS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Patients With Advanced Melanoma</a:t>
            </a:r>
            <a:r>
              <a:rPr lang="en-GB" sz="1600" b="1" dirty="0">
                <a:solidFill>
                  <a:schemeClr val="tx1">
                    <a:lumMod val="75000"/>
                  </a:schemeClr>
                </a:solidFill>
              </a:rPr>
              <a:t> Treated With Nivolumab Plus Ipilimumab</a:t>
            </a:r>
            <a:r>
              <a:rPr lang="en-US" sz="1600" b="1" baseline="30000" dirty="0">
                <a:solidFill>
                  <a:schemeClr val="tx1">
                    <a:lumMod val="75000"/>
                  </a:schemeClr>
                </a:solidFill>
              </a:rPr>
              <a:t>[1]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1A33863-DADE-43CA-816F-16CA9928786A}"/>
              </a:ext>
            </a:extLst>
          </p:cNvPr>
          <p:cNvSpPr txBox="1"/>
          <p:nvPr/>
        </p:nvSpPr>
        <p:spPr>
          <a:xfrm>
            <a:off x="6713577" y="1359943"/>
            <a:ext cx="50336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ORR With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PD-1/PD-L1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Inhibitors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by </a:t>
            </a:r>
            <a:br>
              <a:rPr lang="en-US" sz="1600" b="1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Cancer Type </a:t>
            </a:r>
            <a:r>
              <a:rPr lang="en-US" sz="1600" b="1">
                <a:solidFill>
                  <a:schemeClr val="tx1">
                    <a:lumMod val="75000"/>
                  </a:schemeClr>
                </a:solidFill>
              </a:rPr>
              <a:t>and </a:t>
            </a:r>
            <a:r>
              <a:rPr lang="en-US" sz="1600" b="1" dirty="0">
                <a:solidFill>
                  <a:schemeClr val="tx1">
                    <a:lumMod val="75000"/>
                  </a:schemeClr>
                </a:solidFill>
              </a:rPr>
              <a:t>Trial</a:t>
            </a:r>
            <a:r>
              <a:rPr lang="en-US" sz="1600" b="1" baseline="30000" dirty="0">
                <a:solidFill>
                  <a:schemeClr val="tx1">
                    <a:lumMod val="75000"/>
                  </a:schemeClr>
                </a:solidFill>
              </a:rPr>
              <a:t>[2]</a:t>
            </a:r>
            <a:endParaRPr lang="en-GB" sz="1600" b="1" baseline="30000" dirty="0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16702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/>
              <a:t>Biomarkers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591D9B-11A1-8D26-AA27-4A1B321C6A6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fr-FR" dirty="0" err="1"/>
              <a:t>ctDNA</a:t>
            </a:r>
            <a:r>
              <a:rPr lang="fr-FR" dirty="0"/>
              <a:t>, </a:t>
            </a:r>
            <a:r>
              <a:rPr lang="fr-FR" dirty="0" err="1"/>
              <a:t>circulating</a:t>
            </a:r>
            <a:r>
              <a:rPr lang="fr-FR" dirty="0"/>
              <a:t> </a:t>
            </a:r>
            <a:r>
              <a:rPr lang="fr-FR" dirty="0" err="1"/>
              <a:t>tumor</a:t>
            </a:r>
            <a:r>
              <a:rPr lang="fr-FR" dirty="0"/>
              <a:t> DNA; IHC, </a:t>
            </a:r>
            <a:r>
              <a:rPr lang="fr-FR" dirty="0" err="1"/>
              <a:t>immunohistochemistry</a:t>
            </a:r>
            <a:r>
              <a:rPr lang="fr-FR" dirty="0"/>
              <a:t>.</a:t>
            </a:r>
          </a:p>
          <a:p>
            <a:r>
              <a:rPr lang="fr-FR"/>
              <a:t>Alix-</a:t>
            </a:r>
            <a:r>
              <a:rPr lang="fr-FR" err="1"/>
              <a:t>Panabières</a:t>
            </a:r>
            <a:r>
              <a:rPr lang="fr-FR"/>
              <a:t> C, et al. </a:t>
            </a:r>
            <a:r>
              <a:rPr lang="fr-FR" err="1"/>
              <a:t>Sci</a:t>
            </a:r>
            <a:r>
              <a:rPr lang="fr-FR"/>
              <a:t> Rep. 2023;13:21685; </a:t>
            </a:r>
            <a:r>
              <a:rPr lang="fr-FR" err="1"/>
              <a:t>Chae</a:t>
            </a:r>
            <a:r>
              <a:rPr lang="fr-FR"/>
              <a:t> YK, et al. </a:t>
            </a:r>
            <a:r>
              <a:rPr lang="fr-FR" err="1"/>
              <a:t>Oncotarget</a:t>
            </a:r>
            <a:r>
              <a:rPr lang="fr-FR"/>
              <a:t>. 2017;8:100863-100898.</a:t>
            </a:r>
          </a:p>
        </p:txBody>
      </p:sp>
      <p:sp>
        <p:nvSpPr>
          <p:cNvPr id="36" name="Freeform 35"/>
          <p:cNvSpPr/>
          <p:nvPr/>
        </p:nvSpPr>
        <p:spPr>
          <a:xfrm>
            <a:off x="-1661160" y="6839144"/>
            <a:ext cx="25521" cy="18857"/>
          </a:xfrm>
          <a:custGeom>
            <a:avLst/>
            <a:gdLst>
              <a:gd name="connsiteX0" fmla="*/ 0 w 25521"/>
              <a:gd name="connsiteY0" fmla="*/ 0 h 18857"/>
              <a:gd name="connsiteX1" fmla="*/ 25521 w 25521"/>
              <a:gd name="connsiteY1" fmla="*/ 18857 h 18857"/>
              <a:gd name="connsiteX2" fmla="*/ 0 w 25521"/>
              <a:gd name="connsiteY2" fmla="*/ 18857 h 18857"/>
              <a:gd name="connsiteX3" fmla="*/ 0 w 25521"/>
              <a:gd name="connsiteY3" fmla="*/ 0 h 1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21" h="18857">
                <a:moveTo>
                  <a:pt x="0" y="0"/>
                </a:moveTo>
                <a:lnTo>
                  <a:pt x="25521" y="18857"/>
                </a:lnTo>
                <a:lnTo>
                  <a:pt x="0" y="1885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EB300E4-63C7-B2F3-EB37-C4C815898005}"/>
              </a:ext>
            </a:extLst>
          </p:cNvPr>
          <p:cNvGrpSpPr/>
          <p:nvPr/>
        </p:nvGrpSpPr>
        <p:grpSpPr>
          <a:xfrm>
            <a:off x="719668" y="1594260"/>
            <a:ext cx="10488045" cy="4578112"/>
            <a:chOff x="719668" y="1594260"/>
            <a:chExt cx="10488045" cy="457811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830CB99-384E-284C-930F-F18EBBE65049}"/>
                </a:ext>
              </a:extLst>
            </p:cNvPr>
            <p:cNvSpPr txBox="1"/>
            <p:nvPr/>
          </p:nvSpPr>
          <p:spPr>
            <a:xfrm>
              <a:off x="1248908" y="2815496"/>
              <a:ext cx="9958805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RNA (tissue)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Translocations, gene expression signatures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6FB1855-9858-EA41-9571-EE6B7A1E079D}"/>
                </a:ext>
              </a:extLst>
            </p:cNvPr>
            <p:cNvSpPr txBox="1"/>
            <p:nvPr/>
          </p:nvSpPr>
          <p:spPr>
            <a:xfrm>
              <a:off x="1248908" y="5257972"/>
              <a:ext cx="9958805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64B78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Imaging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Target expression, signaling activity, metabolic activity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4BFDFF6-6767-1D44-9E33-FB75A0BC2BC7}"/>
                </a:ext>
              </a:extLst>
            </p:cNvPr>
            <p:cNvSpPr txBox="1"/>
            <p:nvPr/>
          </p:nvSpPr>
          <p:spPr>
            <a:xfrm>
              <a:off x="1248908" y="4036732"/>
              <a:ext cx="9958805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64B781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IHC (tissue)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Target, overexpression/loss conferring vulnerability, functional readouts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CE82F7D-1298-EB41-8F4E-5B193E0489E9}"/>
                </a:ext>
              </a:extLst>
            </p:cNvPr>
            <p:cNvSpPr/>
            <p:nvPr/>
          </p:nvSpPr>
          <p:spPr>
            <a:xfrm>
              <a:off x="719668" y="2860338"/>
              <a:ext cx="91440" cy="82471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526060C-3A08-2144-8597-228545860A79}"/>
                </a:ext>
              </a:extLst>
            </p:cNvPr>
            <p:cNvSpPr/>
            <p:nvPr/>
          </p:nvSpPr>
          <p:spPr>
            <a:xfrm>
              <a:off x="719668" y="5302813"/>
              <a:ext cx="91440" cy="82471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38185AD-AB6C-A04D-B74F-42A0E24E62D2}"/>
                </a:ext>
              </a:extLst>
            </p:cNvPr>
            <p:cNvSpPr/>
            <p:nvPr/>
          </p:nvSpPr>
          <p:spPr>
            <a:xfrm>
              <a:off x="719668" y="4081575"/>
              <a:ext cx="91440" cy="82471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58AFA5E-0337-0B46-87EE-FDEFC78D2174}"/>
                </a:ext>
              </a:extLst>
            </p:cNvPr>
            <p:cNvSpPr txBox="1"/>
            <p:nvPr/>
          </p:nvSpPr>
          <p:spPr>
            <a:xfrm>
              <a:off x="1248908" y="1594260"/>
              <a:ext cx="9958805" cy="9144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DNA (tissue, blood for germline DNA or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64AA7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ctDNA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)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Mutations/translocations, copy number alterations, genomic scars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AB11657-96A8-834F-AF86-19F5B4D48F5E}"/>
                </a:ext>
              </a:extLst>
            </p:cNvPr>
            <p:cNvSpPr/>
            <p:nvPr/>
          </p:nvSpPr>
          <p:spPr>
            <a:xfrm>
              <a:off x="719668" y="1639101"/>
              <a:ext cx="91440" cy="82471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638867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84F85C-6B22-4983-B400-808E5521B4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Example</a:t>
            </a:r>
            <a:br>
              <a:rPr lang="en-US" sz="3100"/>
            </a:br>
            <a:r>
              <a:rPr lang="en-US" sz="2800"/>
              <a:t>Assessment of Homologous Repair Deficiency</a:t>
            </a:r>
            <a:endParaRPr lang="en-US" sz="310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EB292E-EAAA-4C63-B079-46C23612D9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FFPE, formalin-fixed paraffin embedded; HR, homologous recombination; RECAP, repair capacity.</a:t>
            </a:r>
          </a:p>
          <a:p>
            <a:r>
              <a:rPr lang="en-US" err="1"/>
              <a:t>Ladan</a:t>
            </a:r>
            <a:r>
              <a:rPr lang="en-US"/>
              <a:t> MM, et al. Cancers (Basel). 2021;13:1004</a:t>
            </a:r>
            <a:r>
              <a:rPr lang="en-US" dirty="0"/>
              <a:t>. </a:t>
            </a:r>
            <a:r>
              <a:rPr lang="en-US" dirty="0">
                <a:effectLst/>
                <a:latin typeface="Helvetica Neue" panose="02000503000000020004" pitchFamily="2" charset="0"/>
              </a:rPr>
              <a:t>Creative Commons Attribution License 4.0. https://</a:t>
            </a:r>
            <a:r>
              <a:rPr lang="en-US" dirty="0" err="1">
                <a:effectLst/>
                <a:latin typeface="Helvetica Neue" panose="02000503000000020004" pitchFamily="2" charset="0"/>
              </a:rPr>
              <a:t>creativecommons.org</a:t>
            </a:r>
            <a:r>
              <a:rPr lang="en-US" dirty="0">
                <a:effectLst/>
                <a:latin typeface="Helvetica Neue" panose="02000503000000020004" pitchFamily="2" charset="0"/>
              </a:rPr>
              <a:t>/licenses/by/4.0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6E4760-69F3-4E26-9059-8F6D70293193}"/>
              </a:ext>
            </a:extLst>
          </p:cNvPr>
          <p:cNvGrpSpPr/>
          <p:nvPr/>
        </p:nvGrpSpPr>
        <p:grpSpPr>
          <a:xfrm>
            <a:off x="2098620" y="1276788"/>
            <a:ext cx="8164086" cy="5221667"/>
            <a:chOff x="2098620" y="1276788"/>
            <a:chExt cx="8164086" cy="5221667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96A3B54F-61F3-4F05-8AC6-01652F7486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98620" y="1276788"/>
              <a:ext cx="8164086" cy="5221667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38683E-B406-430F-A47E-7B4A4105D4D5}"/>
                </a:ext>
              </a:extLst>
            </p:cNvPr>
            <p:cNvSpPr/>
            <p:nvPr/>
          </p:nvSpPr>
          <p:spPr>
            <a:xfrm>
              <a:off x="4463845" y="5151795"/>
              <a:ext cx="1465007" cy="2012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176901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807EE-37F6-4217-91D4-32E5A9185F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Tissue-Agnostic Drugs and Targets in Solid Tumors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11ED5D-40AD-4260-A1D4-5A0787AE91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414385"/>
            <a:ext cx="12191999" cy="439320"/>
          </a:xfrm>
        </p:spPr>
        <p:txBody>
          <a:bodyPr/>
          <a:lstStyle/>
          <a:p>
            <a:r>
              <a:rPr lang="en-GB" sz="900" dirty="0"/>
              <a:t>BRAF, </a:t>
            </a:r>
            <a:r>
              <a:rPr lang="en-US" sz="9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serine/threonine-protein kinase B-Raf</a:t>
            </a:r>
            <a:r>
              <a:rPr lang="en-GB" sz="900" dirty="0"/>
              <a:t>; MSI-H, microsatellite instability high; mut, mutation; NGS, next-generation sequencing; NTRK, neurotrophic receptor tyrosine kinase; RET, rearranged during transfection; </a:t>
            </a:r>
            <a:br>
              <a:rPr lang="en-GB" sz="900" dirty="0"/>
            </a:br>
            <a:r>
              <a:rPr lang="en-GB" sz="900" dirty="0"/>
              <a:t>R/R, relapsed/refractory; TMB-H, </a:t>
            </a:r>
            <a:r>
              <a:rPr lang="en-GB" sz="900" dirty="0" err="1"/>
              <a:t>tumor</a:t>
            </a:r>
            <a:r>
              <a:rPr lang="en-GB" sz="900" dirty="0"/>
              <a:t> mutational burden high; TRK, tyrosine receptor kinase.</a:t>
            </a:r>
          </a:p>
          <a:p>
            <a:r>
              <a:rPr lang="en-GB" sz="900" dirty="0"/>
              <a:t>Adapted from </a:t>
            </a:r>
            <a:r>
              <a:rPr lang="en-US" sz="900" dirty="0"/>
              <a:t>Subbiah V, et al. CA Cancer J Clin. 2024;74:433-452. 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969A501-986A-4796-9B31-68FCD13F53F9}"/>
              </a:ext>
            </a:extLst>
          </p:cNvPr>
          <p:cNvGraphicFramePr>
            <a:graphicFrameLocks noGrp="1"/>
          </p:cNvGraphicFramePr>
          <p:nvPr/>
        </p:nvGraphicFramePr>
        <p:xfrm>
          <a:off x="241945" y="1150940"/>
          <a:ext cx="11672596" cy="5196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74238">
                  <a:extLst>
                    <a:ext uri="{9D8B030D-6E8A-4147-A177-3AD203B41FA5}">
                      <a16:colId xmlns:a16="http://schemas.microsoft.com/office/drawing/2014/main" val="1861340908"/>
                    </a:ext>
                  </a:extLst>
                </a:gridCol>
                <a:gridCol w="955568">
                  <a:extLst>
                    <a:ext uri="{9D8B030D-6E8A-4147-A177-3AD203B41FA5}">
                      <a16:colId xmlns:a16="http://schemas.microsoft.com/office/drawing/2014/main" val="3192344502"/>
                    </a:ext>
                  </a:extLst>
                </a:gridCol>
                <a:gridCol w="1229196">
                  <a:extLst>
                    <a:ext uri="{9D8B030D-6E8A-4147-A177-3AD203B41FA5}">
                      <a16:colId xmlns:a16="http://schemas.microsoft.com/office/drawing/2014/main" val="125852893"/>
                    </a:ext>
                  </a:extLst>
                </a:gridCol>
                <a:gridCol w="3077754">
                  <a:extLst>
                    <a:ext uri="{9D8B030D-6E8A-4147-A177-3AD203B41FA5}">
                      <a16:colId xmlns:a16="http://schemas.microsoft.com/office/drawing/2014/main" val="2471637347"/>
                    </a:ext>
                  </a:extLst>
                </a:gridCol>
                <a:gridCol w="1856739">
                  <a:extLst>
                    <a:ext uri="{9D8B030D-6E8A-4147-A177-3AD203B41FA5}">
                      <a16:colId xmlns:a16="http://schemas.microsoft.com/office/drawing/2014/main" val="2719728212"/>
                    </a:ext>
                  </a:extLst>
                </a:gridCol>
                <a:gridCol w="3079101">
                  <a:extLst>
                    <a:ext uri="{9D8B030D-6E8A-4147-A177-3AD203B41FA5}">
                      <a16:colId xmlns:a16="http://schemas.microsoft.com/office/drawing/2014/main" val="2802379628"/>
                    </a:ext>
                  </a:extLst>
                </a:gridCol>
              </a:tblGrid>
              <a:tr h="266223">
                <a:tc>
                  <a:txBody>
                    <a:bodyPr/>
                    <a:lstStyle/>
                    <a:p>
                      <a:r>
                        <a:rPr lang="en-GB" sz="1700" b="0">
                          <a:solidFill>
                            <a:schemeClr val="bg1"/>
                          </a:solidFill>
                          <a:latin typeface="+mn-lt"/>
                        </a:rPr>
                        <a:t>Drug/</a:t>
                      </a:r>
                      <a:br>
                        <a:rPr lang="en-GB" sz="1700" b="0">
                          <a:solidFill>
                            <a:schemeClr val="bg1"/>
                          </a:solidFill>
                          <a:latin typeface="+mn-lt"/>
                        </a:rPr>
                      </a:br>
                      <a:r>
                        <a:rPr lang="en-GB" sz="1700" b="0">
                          <a:solidFill>
                            <a:schemeClr val="bg1"/>
                          </a:solidFill>
                          <a:latin typeface="+mn-lt"/>
                        </a:rPr>
                        <a:t>Medicine</a:t>
                      </a: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baseline="0">
                          <a:solidFill>
                            <a:schemeClr val="bg1"/>
                          </a:solidFill>
                          <a:latin typeface="+mn-lt"/>
                        </a:rPr>
                        <a:t>Target</a:t>
                      </a: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baseline="0">
                          <a:solidFill>
                            <a:schemeClr val="bg1"/>
                          </a:solidFill>
                          <a:latin typeface="+mn-lt"/>
                        </a:rPr>
                        <a:t>Date of Approval</a:t>
                      </a: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Tumor-Agnostic Indication (All in R/R Solid Tumors)</a:t>
                      </a:r>
                      <a:endParaRPr lang="en-US" sz="1700" b="0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Biomarker Testing</a:t>
                      </a:r>
                      <a:endParaRPr lang="en-US" sz="1700" b="0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700" b="0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Biomarker Prevalence</a:t>
                      </a:r>
                      <a:endParaRPr lang="en-US" sz="1700" b="0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401513"/>
                  </a:ext>
                </a:extLst>
              </a:tr>
              <a:tr h="208811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Larotrectinib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TRK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11/26/18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 i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NTRK</a:t>
                      </a: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 gene fusion (first indication)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NTRK: ~0.3%-1% (no known </a:t>
                      </a:r>
                      <a:b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high-prevalence tumors)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081779"/>
                  </a:ext>
                </a:extLst>
              </a:tr>
              <a:tr h="116901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Entrectinib</a:t>
                      </a:r>
                      <a:endParaRPr lang="en-US" sz="1500" b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TRK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8/15/19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 i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NTRK</a:t>
                      </a: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 gene fusion (first indication)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NTRK: ∼0.3%-1%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253143"/>
                  </a:ext>
                </a:extLst>
              </a:tr>
              <a:tr h="116901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Repotrectinib</a:t>
                      </a:r>
                      <a:endParaRPr lang="en-US" sz="1500" b="1" dirty="0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TRK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6/13/24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NTRK</a:t>
                      </a: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 gene fusion (first indication)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NTRK: ∼0.3%-1%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5984514"/>
                  </a:ext>
                </a:extLst>
              </a:tr>
              <a:tr h="116901">
                <a:tc rowSpan="3">
                  <a:txBody>
                    <a:bodyPr/>
                    <a:lstStyle/>
                    <a:p>
                      <a:pPr algn="l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Pembrolizumab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PD-1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5/23/17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MSI-H or </a:t>
                      </a:r>
                      <a:r>
                        <a:rPr lang="en-US" sz="1500" b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dMMR</a:t>
                      </a:r>
                      <a:endParaRPr lang="en-US" sz="1500" b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 (MSI-H)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Average: ∼3% (∼10% in colon and gastric, ∼25% in endometrial)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1147922"/>
                  </a:ext>
                </a:extLst>
              </a:tr>
              <a:tr h="116901">
                <a:tc vMerge="1">
                  <a:txBody>
                    <a:bodyPr/>
                    <a:lstStyle/>
                    <a:p>
                      <a:pPr algn="l" fontAlgn="t"/>
                      <a:endParaRPr lang="en-US" sz="1500" b="0">
                        <a:effectLst/>
                        <a:latin typeface="+mn-lt"/>
                      </a:endParaRPr>
                    </a:p>
                  </a:txBody>
                  <a:tcPr marL="44401" marR="44401" marT="44401" marB="17761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en-US" sz="1500" b="0">
                        <a:effectLst/>
                        <a:latin typeface="+mn-lt"/>
                      </a:endParaRPr>
                    </a:p>
                  </a:txBody>
                  <a:tcPr marL="44401" marR="44401" marT="44401" marB="17761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en-US" sz="1500" b="0">
                        <a:effectLst/>
                        <a:latin typeface="+mn-lt"/>
                      </a:endParaRPr>
                    </a:p>
                  </a:txBody>
                  <a:tcPr marL="44401" marR="44401" marT="44401" marB="17761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en-US" sz="1500" b="0">
                        <a:effectLst/>
                        <a:latin typeface="+mn-lt"/>
                      </a:endParaRPr>
                    </a:p>
                  </a:txBody>
                  <a:tcPr marL="44401" marR="44401" marT="44401" marB="17761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GB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Tissue/IHC (</a:t>
                      </a:r>
                      <a:r>
                        <a:rPr lang="en-GB" sz="1500" b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dMMR</a:t>
                      </a:r>
                      <a:r>
                        <a:rPr lang="en-GB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en-US" sz="1500" b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en-US" sz="1500" b="0">
                        <a:effectLst/>
                        <a:latin typeface="+mn-lt"/>
                      </a:endParaRPr>
                    </a:p>
                  </a:txBody>
                  <a:tcPr marL="44401" marR="44401" marT="44401" marB="17761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6996579"/>
                  </a:ext>
                </a:extLst>
              </a:tr>
              <a:tr h="20881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 i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500" b="0" i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6/16/20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TMB-H ≥ 10 mut/Mb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Average: ∼14% (≥ 10 mut/Mb, </a:t>
                      </a:r>
                      <a:b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7 tumors have high prevalence)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5206407"/>
                  </a:ext>
                </a:extLst>
              </a:tr>
              <a:tr h="116901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Dostarlimab</a:t>
                      </a:r>
                      <a:endParaRPr lang="en-US" sz="1500" b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PD-1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8/17/21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dMMR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Tissue/IHC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Same to MSI-H/</a:t>
                      </a:r>
                      <a:r>
                        <a:rPr lang="en-US" sz="1500" b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dMMR</a:t>
                      </a:r>
                      <a:endParaRPr lang="en-US" sz="1500" b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8916679"/>
                  </a:ext>
                </a:extLst>
              </a:tr>
              <a:tr h="208811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Dabrafenib and trametinib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BRAF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6/22/22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 i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BRAF</a:t>
                      </a:r>
                      <a:r>
                        <a:rPr lang="en-US" sz="1500" b="0" baseline="300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V600E</a:t>
                      </a: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 mutation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Average: ∼3% (prevalent in melanoma, thyroid, other cancers)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6406351"/>
                  </a:ext>
                </a:extLst>
              </a:tr>
              <a:tr h="208811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Selpercatinib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RET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9/21/22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 i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RET</a:t>
                      </a: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 gene fusion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Tissue/NGS</a:t>
                      </a: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Lung: ∼1%-2%, thyroid: ∼10%-20%, other tumors: ∼0.7%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1776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8153693"/>
                  </a:ext>
                </a:extLst>
              </a:tr>
              <a:tr h="403339">
                <a:tc>
                  <a:txBody>
                    <a:bodyPr/>
                    <a:lstStyle/>
                    <a:p>
                      <a:pPr algn="l" fontAlgn="t"/>
                      <a:r>
                        <a:rPr lang="en-US" sz="1500" b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Trastuzumab </a:t>
                      </a:r>
                      <a:r>
                        <a:rPr lang="en-US" sz="1500" b="1" err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deruxtecan</a:t>
                      </a:r>
                      <a:endParaRPr lang="en-US" sz="1500" b="1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4440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HER2</a:t>
                      </a:r>
                    </a:p>
                  </a:txBody>
                  <a:tcPr marL="44401" marR="44401" marT="44401" marB="4440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4/5/24</a:t>
                      </a:r>
                    </a:p>
                  </a:txBody>
                  <a:tcPr marL="44401" marR="44401" marT="44401" marB="4440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 i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HER2</a:t>
                      </a:r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/neu</a:t>
                      </a:r>
                      <a:endParaRPr lang="en-US" sz="1500" b="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4401" marR="44401" marT="44401" marB="4440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Tissue/IHC</a:t>
                      </a:r>
                    </a:p>
                  </a:txBody>
                  <a:tcPr marL="44401" marR="44401" marT="44401" marB="4440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500" b="0" i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HER2</a:t>
                      </a:r>
                      <a:r>
                        <a:rPr lang="en-US" sz="1500" b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 overexpression seen in breast, gastric, biliary tract, bladder, pancreatic, and gynecological tumors</a:t>
                      </a:r>
                    </a:p>
                  </a:txBody>
                  <a:tcPr marL="44401" marR="44401" marT="44401" marB="44401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30199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552698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D5AD77-CC92-4F06-9168-C645E52E45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Emerging Tumor-Agnostic Treatment Strategies </a:t>
            </a:r>
            <a:r>
              <a:rPr lang="en-US" sz="2800"/>
              <a:t>Inhibition of Oncogenic Signaling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30AF754-CC1A-46FD-883A-78D9F885BA2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532880"/>
            <a:ext cx="12191999" cy="325120"/>
          </a:xfrm>
        </p:spPr>
        <p:txBody>
          <a:bodyPr/>
          <a:lstStyle/>
          <a:p>
            <a:r>
              <a:rPr lang="en-US"/>
              <a:t>El-Sayed MM, et al. Cells. 2024;13:1071; </a:t>
            </a:r>
            <a:r>
              <a:rPr lang="en-US" err="1"/>
              <a:t>Tateo</a:t>
            </a:r>
            <a:r>
              <a:rPr lang="en-US"/>
              <a:t> V, et al. Pharmaceuticals (Basel). 2023;16:614</a:t>
            </a:r>
            <a:r>
              <a:rPr lang="en-US" dirty="0"/>
              <a:t>.</a:t>
            </a:r>
            <a:endParaRPr lang="en-US"/>
          </a:p>
        </p:txBody>
      </p:sp>
      <p:pic>
        <p:nvPicPr>
          <p:cNvPr id="4" name="Picture 2" descr="Cells 13 01071 g003">
            <a:extLst>
              <a:ext uri="{FF2B5EF4-FFF2-40B4-BE49-F238E27FC236}">
                <a16:creationId xmlns:a16="http://schemas.microsoft.com/office/drawing/2014/main" id="{D0FCD096-0176-4571-BD6D-DE4F45B6946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9" t="2532" r="1979" b="2650"/>
          <a:stretch/>
        </p:blipFill>
        <p:spPr bwMode="auto">
          <a:xfrm>
            <a:off x="5861303" y="1743624"/>
            <a:ext cx="6080761" cy="4227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FFD6B52-DBD6-4661-AE03-5A940B7B2489}"/>
              </a:ext>
            </a:extLst>
          </p:cNvPr>
          <p:cNvGraphicFramePr>
            <a:graphicFrameLocks noGrp="1"/>
          </p:cNvGraphicFramePr>
          <p:nvPr/>
        </p:nvGraphicFramePr>
        <p:xfrm>
          <a:off x="173037" y="2435023"/>
          <a:ext cx="5600186" cy="2712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94902">
                  <a:extLst>
                    <a:ext uri="{9D8B030D-6E8A-4147-A177-3AD203B41FA5}">
                      <a16:colId xmlns:a16="http://schemas.microsoft.com/office/drawing/2014/main" val="3592756938"/>
                    </a:ext>
                  </a:extLst>
                </a:gridCol>
                <a:gridCol w="1796599">
                  <a:extLst>
                    <a:ext uri="{9D8B030D-6E8A-4147-A177-3AD203B41FA5}">
                      <a16:colId xmlns:a16="http://schemas.microsoft.com/office/drawing/2014/main" val="1892801622"/>
                    </a:ext>
                  </a:extLst>
                </a:gridCol>
                <a:gridCol w="2108685">
                  <a:extLst>
                    <a:ext uri="{9D8B030D-6E8A-4147-A177-3AD203B41FA5}">
                      <a16:colId xmlns:a16="http://schemas.microsoft.com/office/drawing/2014/main" val="932772289"/>
                    </a:ext>
                  </a:extLst>
                </a:gridCol>
              </a:tblGrid>
              <a:tr h="35106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0"/>
                        <a:t>Mutations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/>
                        <a:t>Fusions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/>
                        <a:t>Overexpression/Overactivity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117365"/>
                  </a:ext>
                </a:extLst>
              </a:tr>
              <a:tr h="275358"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RAS</a:t>
                      </a: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isoforms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FGFR2/3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PIK3CA</a:t>
                      </a:r>
                      <a:endParaRPr lang="en-US" sz="1800" i="1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2">
                            <a:lumMod val="75000"/>
                          </a:schemeClr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NRG1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2">
                            <a:lumMod val="75000"/>
                          </a:schemeClr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FGFR1/2/3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2">
                            <a:lumMod val="75000"/>
                          </a:schemeClr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2">
                            <a:lumMod val="75000"/>
                          </a:schemeClr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US" sz="18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ALK</a:t>
                      </a:r>
                      <a:endParaRPr lang="en-US" sz="1800" i="1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HER2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EGFR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PI3K/mTOR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RAF/MEK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Myb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CDK 2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CDK 4/6</a:t>
                      </a:r>
                      <a:endParaRPr lang="en-US" sz="1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4369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34628A76-E190-42B1-8846-140E14C3606D}"/>
              </a:ext>
            </a:extLst>
          </p:cNvPr>
          <p:cNvSpPr txBox="1"/>
          <p:nvPr/>
        </p:nvSpPr>
        <p:spPr>
          <a:xfrm>
            <a:off x="5861303" y="5971032"/>
            <a:ext cx="60807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Bhamidipati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D, et al. Mol Cancer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Ther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2024;23:1544-1554.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Helvetica Neue" panose="02000503000000020004" pitchFamily="2" charset="0"/>
                <a:ea typeface="+mn-ea"/>
                <a:cs typeface="+mn-cs"/>
              </a:rPr>
              <a:t>Creative Commons Attribution License 4.0. https://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Helvetica Neue" panose="02000503000000020004" pitchFamily="2" charset="0"/>
                <a:ea typeface="+mn-ea"/>
                <a:cs typeface="+mn-cs"/>
              </a:rPr>
              <a:t>creativecommons.org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Helvetica Neue" panose="02000503000000020004" pitchFamily="2" charset="0"/>
                <a:ea typeface="+mn-ea"/>
                <a:cs typeface="+mn-cs"/>
              </a:rPr>
              <a:t>/licenses/by/4.0</a:t>
            </a:r>
          </a:p>
        </p:txBody>
      </p:sp>
    </p:spTree>
    <p:extLst>
      <p:ext uri="{BB962C8B-B14F-4D97-AF65-F5344CB8AC3E}">
        <p14:creationId xmlns:p14="http://schemas.microsoft.com/office/powerpoint/2010/main" val="10995379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E19D99-8CEE-4DD9-A75B-D91C789D0E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Emerging Tumor-Agnostic Treatment Strategies</a:t>
            </a:r>
            <a:br>
              <a:rPr lang="en-US"/>
            </a:br>
            <a:r>
              <a:rPr lang="en-US" sz="2800"/>
              <a:t>Inhibition of Oncogenic Signaling - Synthetic Lethality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04953D4-191E-47BF-8F3F-2D1A8FCCCEC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586173"/>
            <a:ext cx="12191999" cy="271827"/>
          </a:xfrm>
        </p:spPr>
        <p:txBody>
          <a:bodyPr/>
          <a:lstStyle/>
          <a:p>
            <a:r>
              <a:rPr lang="en-US" err="1"/>
              <a:t>Previtali</a:t>
            </a:r>
            <a:r>
              <a:rPr lang="en-US"/>
              <a:t> V, et al. J Med Chem. 2024;67:11488-11521; </a:t>
            </a:r>
            <a:r>
              <a:rPr lang="en-US" dirty="0"/>
              <a:t>Mabe</a:t>
            </a:r>
            <a:r>
              <a:rPr lang="en-US"/>
              <a:t> NW, et al. Nat Cancer. </a:t>
            </a:r>
            <a:r>
              <a:rPr lang="en-US" dirty="0"/>
              <a:t>2024;5:844-865</a:t>
            </a:r>
            <a:r>
              <a:rPr lang="en-US"/>
              <a:t>; Ge M, et al. </a:t>
            </a:r>
            <a:r>
              <a:rPr lang="en-US" err="1"/>
              <a:t>MedComm</a:t>
            </a:r>
            <a:r>
              <a:rPr lang="en-US"/>
              <a:t> (2020). 2024;3:e70. 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C899ABC-9AA6-47D7-B513-F07D099F7524}"/>
              </a:ext>
            </a:extLst>
          </p:cNvPr>
          <p:cNvGraphicFramePr>
            <a:graphicFrameLocks noGrp="1"/>
          </p:cNvGraphicFramePr>
          <p:nvPr/>
        </p:nvGraphicFramePr>
        <p:xfrm>
          <a:off x="270820" y="1897013"/>
          <a:ext cx="6670222" cy="381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98222">
                  <a:extLst>
                    <a:ext uri="{9D8B030D-6E8A-4147-A177-3AD203B41FA5}">
                      <a16:colId xmlns:a16="http://schemas.microsoft.com/office/drawing/2014/main" val="3592756938"/>
                    </a:ext>
                  </a:extLst>
                </a:gridCol>
                <a:gridCol w="2211356">
                  <a:extLst>
                    <a:ext uri="{9D8B030D-6E8A-4147-A177-3AD203B41FA5}">
                      <a16:colId xmlns:a16="http://schemas.microsoft.com/office/drawing/2014/main" val="1892801622"/>
                    </a:ext>
                  </a:extLst>
                </a:gridCol>
                <a:gridCol w="2360644">
                  <a:extLst>
                    <a:ext uri="{9D8B030D-6E8A-4147-A177-3AD203B41FA5}">
                      <a16:colId xmlns:a16="http://schemas.microsoft.com/office/drawing/2014/main" val="932772289"/>
                    </a:ext>
                  </a:extLst>
                </a:gridCol>
              </a:tblGrid>
              <a:tr h="546037">
                <a:tc>
                  <a:txBody>
                    <a:bodyPr/>
                    <a:lstStyle/>
                    <a:p>
                      <a:pPr algn="ctr"/>
                      <a:r>
                        <a:rPr lang="en-US" sz="2000" b="0"/>
                        <a:t>DDR Pathway</a:t>
                      </a:r>
                      <a:endParaRPr lang="en-US" sz="2000" b="0" dirty="0"/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/>
                        <a:t>Epigenetic Targeting</a:t>
                      </a:r>
                      <a:endParaRPr lang="en-US" sz="2000" b="0" dirty="0"/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/>
                        <a:t>Metabolic Vulnerability</a:t>
                      </a:r>
                      <a:endParaRPr lang="en-US" sz="2000" b="0" dirty="0"/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117365"/>
                  </a:ext>
                </a:extLst>
              </a:tr>
              <a:tr h="2421558">
                <a:tc>
                  <a:txBody>
                    <a:bodyPr/>
                    <a:lstStyle/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PARP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PARG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USP1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POLθ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RAD51, RAD52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ATM, ATR, DNA-PK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CHK1/2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PLK1</a:t>
                      </a:r>
                    </a:p>
                    <a:p>
                      <a:pPr marL="285750" indent="-285750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>
                          <a:solidFill>
                            <a:schemeClr val="tx1">
                              <a:lumMod val="75000"/>
                            </a:schemeClr>
                          </a:solidFill>
                        </a:rPr>
                        <a:t>WEE1, PKMYT1</a:t>
                      </a:r>
                      <a:endParaRPr lang="en-US" dirty="0">
                        <a:solidFill>
                          <a:schemeClr val="tx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EZH2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CDK 9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BET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P300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SMARCA2 (SMARCA4 loss)</a:t>
                      </a:r>
                      <a:endParaRPr lang="en-US" sz="1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PRMT5, MAT2A (MTAP loss)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NAMPT (PPM1D mut)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GLUT1 (VHL mut)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PGD (fumarate hydratase mut)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43693"/>
                  </a:ext>
                </a:extLst>
              </a:tr>
            </a:tbl>
          </a:graphicData>
        </a:graphic>
      </p:graphicFrame>
      <p:grpSp>
        <p:nvGrpSpPr>
          <p:cNvPr id="40" name="Group 39">
            <a:extLst>
              <a:ext uri="{FF2B5EF4-FFF2-40B4-BE49-F238E27FC236}">
                <a16:creationId xmlns:a16="http://schemas.microsoft.com/office/drawing/2014/main" id="{B4FCFD54-DF6C-4FBA-9275-597B6FDD5DED}"/>
              </a:ext>
            </a:extLst>
          </p:cNvPr>
          <p:cNvGrpSpPr/>
          <p:nvPr/>
        </p:nvGrpSpPr>
        <p:grpSpPr>
          <a:xfrm>
            <a:off x="7359731" y="1274213"/>
            <a:ext cx="4112604" cy="5005588"/>
            <a:chOff x="7311457" y="1184346"/>
            <a:chExt cx="4112604" cy="5005588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2589110-6214-4661-842C-535B9E432EF0}"/>
                </a:ext>
              </a:extLst>
            </p:cNvPr>
            <p:cNvGrpSpPr/>
            <p:nvPr/>
          </p:nvGrpSpPr>
          <p:grpSpPr>
            <a:xfrm>
              <a:off x="9728302" y="1489639"/>
              <a:ext cx="1015052" cy="942267"/>
              <a:chOff x="2364582" y="4058227"/>
              <a:chExt cx="1866211" cy="1732394"/>
            </a:xfrm>
          </p:grpSpPr>
          <p:sp>
            <p:nvSpPr>
              <p:cNvPr id="71" name="Freeform 172">
                <a:extLst>
                  <a:ext uri="{FF2B5EF4-FFF2-40B4-BE49-F238E27FC236}">
                    <a16:creationId xmlns:a16="http://schemas.microsoft.com/office/drawing/2014/main" id="{1FD369E4-5C02-4248-A231-3CA50B25EC35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8575" cap="flat" cmpd="sng" algn="ctr">
                <a:solidFill>
                  <a:srgbClr val="3B2D22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72" name="Freeform 173">
                <a:extLst>
                  <a:ext uri="{FF2B5EF4-FFF2-40B4-BE49-F238E27FC236}">
                    <a16:creationId xmlns:a16="http://schemas.microsoft.com/office/drawing/2014/main" id="{F942A363-9E77-4F5A-863D-4D0FD1503F30}"/>
                  </a:ext>
                </a:extLst>
              </p:cNvPr>
              <p:cNvSpPr/>
              <p:nvPr/>
            </p:nvSpPr>
            <p:spPr>
              <a:xfrm rot="3600000">
                <a:off x="2764816" y="4456239"/>
                <a:ext cx="856298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941A8CA0-E412-424E-936B-D2801F1ECAD9}"/>
                </a:ext>
              </a:extLst>
            </p:cNvPr>
            <p:cNvGrpSpPr/>
            <p:nvPr/>
          </p:nvGrpSpPr>
          <p:grpSpPr>
            <a:xfrm>
              <a:off x="9590222" y="4541043"/>
              <a:ext cx="1266697" cy="1312612"/>
              <a:chOff x="9182048" y="3703562"/>
              <a:chExt cx="1266697" cy="1312612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F5EDD64-4D74-418E-947A-11C927AD779F}"/>
                  </a:ext>
                </a:extLst>
              </p:cNvPr>
              <p:cNvSpPr/>
              <p:nvPr/>
            </p:nvSpPr>
            <p:spPr>
              <a:xfrm rot="9421065">
                <a:off x="9231326" y="3790269"/>
                <a:ext cx="1194594" cy="1138066"/>
              </a:xfrm>
              <a:custGeom>
                <a:avLst/>
                <a:gdLst>
                  <a:gd name="connsiteX0" fmla="*/ 504266 w 1194594"/>
                  <a:gd name="connsiteY0" fmla="*/ 1133252 h 1138066"/>
                  <a:gd name="connsiteX1" fmla="*/ 519826 w 1194594"/>
                  <a:gd name="connsiteY1" fmla="*/ 968543 h 1138066"/>
                  <a:gd name="connsiteX2" fmla="*/ 392499 w 1194594"/>
                  <a:gd name="connsiteY2" fmla="*/ 937433 h 1138066"/>
                  <a:gd name="connsiteX3" fmla="*/ 250903 w 1194594"/>
                  <a:gd name="connsiteY3" fmla="*/ 928749 h 1138066"/>
                  <a:gd name="connsiteX4" fmla="*/ 178453 w 1194594"/>
                  <a:gd name="connsiteY4" fmla="*/ 775140 h 1138066"/>
                  <a:gd name="connsiteX5" fmla="*/ 24359 w 1194594"/>
                  <a:gd name="connsiteY5" fmla="*/ 798639 h 1138066"/>
                  <a:gd name="connsiteX6" fmla="*/ 11395 w 1194594"/>
                  <a:gd name="connsiteY6" fmla="*/ 723687 h 1138066"/>
                  <a:gd name="connsiteX7" fmla="*/ 124817 w 1194594"/>
                  <a:gd name="connsiteY7" fmla="*/ 573783 h 1138066"/>
                  <a:gd name="connsiteX8" fmla="*/ 120207 w 1194594"/>
                  <a:gd name="connsiteY8" fmla="*/ 420245 h 1138066"/>
                  <a:gd name="connsiteX9" fmla="*/ 164033 w 1194594"/>
                  <a:gd name="connsiteY9" fmla="*/ 243653 h 1138066"/>
                  <a:gd name="connsiteX10" fmla="*/ 314483 w 1194594"/>
                  <a:gd name="connsiteY10" fmla="*/ 233706 h 1138066"/>
                  <a:gd name="connsiteX11" fmla="*/ 347433 w 1194594"/>
                  <a:gd name="connsiteY11" fmla="*/ 6317 h 1138066"/>
                  <a:gd name="connsiteX12" fmla="*/ 432052 w 1194594"/>
                  <a:gd name="connsiteY12" fmla="*/ 111520 h 1138066"/>
                  <a:gd name="connsiteX13" fmla="*/ 501269 w 1194594"/>
                  <a:gd name="connsiteY13" fmla="*/ 130135 h 1138066"/>
                  <a:gd name="connsiteX14" fmla="*/ 610863 w 1194594"/>
                  <a:gd name="connsiteY14" fmla="*/ 125983 h 1138066"/>
                  <a:gd name="connsiteX15" fmla="*/ 682093 w 1194594"/>
                  <a:gd name="connsiteY15" fmla="*/ 44127 h 1138066"/>
                  <a:gd name="connsiteX16" fmla="*/ 784467 w 1194594"/>
                  <a:gd name="connsiteY16" fmla="*/ 182897 h 1138066"/>
                  <a:gd name="connsiteX17" fmla="*/ 937994 w 1194594"/>
                  <a:gd name="connsiteY17" fmla="*/ 127988 h 1138066"/>
                  <a:gd name="connsiteX18" fmla="*/ 908355 w 1194594"/>
                  <a:gd name="connsiteY18" fmla="*/ 264743 h 1138066"/>
                  <a:gd name="connsiteX19" fmla="*/ 988560 w 1194594"/>
                  <a:gd name="connsiteY19" fmla="*/ 321796 h 1138066"/>
                  <a:gd name="connsiteX20" fmla="*/ 1048670 w 1194594"/>
                  <a:gd name="connsiteY20" fmla="*/ 428276 h 1138066"/>
                  <a:gd name="connsiteX21" fmla="*/ 1058147 w 1194594"/>
                  <a:gd name="connsiteY21" fmla="*/ 599361 h 1138066"/>
                  <a:gd name="connsiteX22" fmla="*/ 1194533 w 1194594"/>
                  <a:gd name="connsiteY22" fmla="*/ 705637 h 1138066"/>
                  <a:gd name="connsiteX23" fmla="*/ 1033355 w 1194594"/>
                  <a:gd name="connsiteY23" fmla="*/ 764156 h 1138066"/>
                  <a:gd name="connsiteX24" fmla="*/ 939728 w 1194594"/>
                  <a:gd name="connsiteY24" fmla="*/ 967366 h 1138066"/>
                  <a:gd name="connsiteX25" fmla="*/ 860608 w 1194594"/>
                  <a:gd name="connsiteY25" fmla="*/ 936811 h 1138066"/>
                  <a:gd name="connsiteX26" fmla="*/ 849647 w 1194594"/>
                  <a:gd name="connsiteY26" fmla="*/ 924857 h 1138066"/>
                  <a:gd name="connsiteX27" fmla="*/ 848829 w 1194594"/>
                  <a:gd name="connsiteY27" fmla="*/ 907970 h 1138066"/>
                  <a:gd name="connsiteX28" fmla="*/ 821389 w 1194594"/>
                  <a:gd name="connsiteY28" fmla="*/ 821357 h 1138066"/>
                  <a:gd name="connsiteX29" fmla="*/ 602240 w 1194594"/>
                  <a:gd name="connsiteY29" fmla="*/ 666025 h 1138066"/>
                  <a:gd name="connsiteX30" fmla="*/ 574018 w 1194594"/>
                  <a:gd name="connsiteY30" fmla="*/ 933154 h 1138066"/>
                  <a:gd name="connsiteX31" fmla="*/ 615330 w 1194594"/>
                  <a:gd name="connsiteY31" fmla="*/ 1001741 h 1138066"/>
                  <a:gd name="connsiteX32" fmla="*/ 604312 w 1194594"/>
                  <a:gd name="connsiteY32" fmla="*/ 1025760 h 1138066"/>
                  <a:gd name="connsiteX33" fmla="*/ 504266 w 1194594"/>
                  <a:gd name="connsiteY33" fmla="*/ 1133252 h 1138066"/>
                  <a:gd name="connsiteX0" fmla="*/ 504266 w 1194594"/>
                  <a:gd name="connsiteY0" fmla="*/ 1133252 h 1138066"/>
                  <a:gd name="connsiteX1" fmla="*/ 519826 w 1194594"/>
                  <a:gd name="connsiteY1" fmla="*/ 968543 h 1138066"/>
                  <a:gd name="connsiteX2" fmla="*/ 392499 w 1194594"/>
                  <a:gd name="connsiteY2" fmla="*/ 937433 h 1138066"/>
                  <a:gd name="connsiteX3" fmla="*/ 250903 w 1194594"/>
                  <a:gd name="connsiteY3" fmla="*/ 928749 h 1138066"/>
                  <a:gd name="connsiteX4" fmla="*/ 178453 w 1194594"/>
                  <a:gd name="connsiteY4" fmla="*/ 775140 h 1138066"/>
                  <a:gd name="connsiteX5" fmla="*/ 24359 w 1194594"/>
                  <a:gd name="connsiteY5" fmla="*/ 798639 h 1138066"/>
                  <a:gd name="connsiteX6" fmla="*/ 11395 w 1194594"/>
                  <a:gd name="connsiteY6" fmla="*/ 723687 h 1138066"/>
                  <a:gd name="connsiteX7" fmla="*/ 124817 w 1194594"/>
                  <a:gd name="connsiteY7" fmla="*/ 573783 h 1138066"/>
                  <a:gd name="connsiteX8" fmla="*/ 120207 w 1194594"/>
                  <a:gd name="connsiteY8" fmla="*/ 420245 h 1138066"/>
                  <a:gd name="connsiteX9" fmla="*/ 164033 w 1194594"/>
                  <a:gd name="connsiteY9" fmla="*/ 243653 h 1138066"/>
                  <a:gd name="connsiteX10" fmla="*/ 314483 w 1194594"/>
                  <a:gd name="connsiteY10" fmla="*/ 233706 h 1138066"/>
                  <a:gd name="connsiteX11" fmla="*/ 347433 w 1194594"/>
                  <a:gd name="connsiteY11" fmla="*/ 6317 h 1138066"/>
                  <a:gd name="connsiteX12" fmla="*/ 432052 w 1194594"/>
                  <a:gd name="connsiteY12" fmla="*/ 111520 h 1138066"/>
                  <a:gd name="connsiteX13" fmla="*/ 501269 w 1194594"/>
                  <a:gd name="connsiteY13" fmla="*/ 130135 h 1138066"/>
                  <a:gd name="connsiteX14" fmla="*/ 610863 w 1194594"/>
                  <a:gd name="connsiteY14" fmla="*/ 125983 h 1138066"/>
                  <a:gd name="connsiteX15" fmla="*/ 682093 w 1194594"/>
                  <a:gd name="connsiteY15" fmla="*/ 44127 h 1138066"/>
                  <a:gd name="connsiteX16" fmla="*/ 784467 w 1194594"/>
                  <a:gd name="connsiteY16" fmla="*/ 182897 h 1138066"/>
                  <a:gd name="connsiteX17" fmla="*/ 937994 w 1194594"/>
                  <a:gd name="connsiteY17" fmla="*/ 127988 h 1138066"/>
                  <a:gd name="connsiteX18" fmla="*/ 908355 w 1194594"/>
                  <a:gd name="connsiteY18" fmla="*/ 264743 h 1138066"/>
                  <a:gd name="connsiteX19" fmla="*/ 988560 w 1194594"/>
                  <a:gd name="connsiteY19" fmla="*/ 321796 h 1138066"/>
                  <a:gd name="connsiteX20" fmla="*/ 1048670 w 1194594"/>
                  <a:gd name="connsiteY20" fmla="*/ 428276 h 1138066"/>
                  <a:gd name="connsiteX21" fmla="*/ 1058147 w 1194594"/>
                  <a:gd name="connsiteY21" fmla="*/ 599361 h 1138066"/>
                  <a:gd name="connsiteX22" fmla="*/ 1194533 w 1194594"/>
                  <a:gd name="connsiteY22" fmla="*/ 705637 h 1138066"/>
                  <a:gd name="connsiteX23" fmla="*/ 1033355 w 1194594"/>
                  <a:gd name="connsiteY23" fmla="*/ 764156 h 1138066"/>
                  <a:gd name="connsiteX24" fmla="*/ 939728 w 1194594"/>
                  <a:gd name="connsiteY24" fmla="*/ 967366 h 1138066"/>
                  <a:gd name="connsiteX25" fmla="*/ 860608 w 1194594"/>
                  <a:gd name="connsiteY25" fmla="*/ 936811 h 1138066"/>
                  <a:gd name="connsiteX26" fmla="*/ 849647 w 1194594"/>
                  <a:gd name="connsiteY26" fmla="*/ 924857 h 1138066"/>
                  <a:gd name="connsiteX27" fmla="*/ 848829 w 1194594"/>
                  <a:gd name="connsiteY27" fmla="*/ 907970 h 1138066"/>
                  <a:gd name="connsiteX28" fmla="*/ 821389 w 1194594"/>
                  <a:gd name="connsiteY28" fmla="*/ 821357 h 1138066"/>
                  <a:gd name="connsiteX29" fmla="*/ 602240 w 1194594"/>
                  <a:gd name="connsiteY29" fmla="*/ 666025 h 1138066"/>
                  <a:gd name="connsiteX30" fmla="*/ 614827 w 1194594"/>
                  <a:gd name="connsiteY30" fmla="*/ 892036 h 1138066"/>
                  <a:gd name="connsiteX31" fmla="*/ 615330 w 1194594"/>
                  <a:gd name="connsiteY31" fmla="*/ 1001741 h 1138066"/>
                  <a:gd name="connsiteX32" fmla="*/ 604312 w 1194594"/>
                  <a:gd name="connsiteY32" fmla="*/ 1025760 h 1138066"/>
                  <a:gd name="connsiteX33" fmla="*/ 504266 w 1194594"/>
                  <a:gd name="connsiteY33" fmla="*/ 1133252 h 113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94594" h="1138066">
                    <a:moveTo>
                      <a:pt x="504266" y="1133252"/>
                    </a:moveTo>
                    <a:cubicBezTo>
                      <a:pt x="437000" y="1099809"/>
                      <a:pt x="538453" y="1001181"/>
                      <a:pt x="519826" y="968543"/>
                    </a:cubicBezTo>
                    <a:cubicBezTo>
                      <a:pt x="501199" y="935908"/>
                      <a:pt x="458532" y="1004109"/>
                      <a:pt x="392499" y="937433"/>
                    </a:cubicBezTo>
                    <a:cubicBezTo>
                      <a:pt x="326465" y="870756"/>
                      <a:pt x="311936" y="991139"/>
                      <a:pt x="250903" y="928749"/>
                    </a:cubicBezTo>
                    <a:cubicBezTo>
                      <a:pt x="189868" y="866358"/>
                      <a:pt x="267964" y="825014"/>
                      <a:pt x="178453" y="775140"/>
                    </a:cubicBezTo>
                    <a:cubicBezTo>
                      <a:pt x="88943" y="725265"/>
                      <a:pt x="52202" y="807215"/>
                      <a:pt x="24359" y="798639"/>
                    </a:cubicBezTo>
                    <a:cubicBezTo>
                      <a:pt x="-3485" y="790063"/>
                      <a:pt x="-6967" y="750301"/>
                      <a:pt x="11395" y="723687"/>
                    </a:cubicBezTo>
                    <a:cubicBezTo>
                      <a:pt x="29759" y="697074"/>
                      <a:pt x="106682" y="624357"/>
                      <a:pt x="124817" y="573783"/>
                    </a:cubicBezTo>
                    <a:cubicBezTo>
                      <a:pt x="142952" y="523209"/>
                      <a:pt x="56839" y="480968"/>
                      <a:pt x="120207" y="420245"/>
                    </a:cubicBezTo>
                    <a:cubicBezTo>
                      <a:pt x="183574" y="359521"/>
                      <a:pt x="93789" y="287284"/>
                      <a:pt x="164033" y="243653"/>
                    </a:cubicBezTo>
                    <a:cubicBezTo>
                      <a:pt x="234275" y="200022"/>
                      <a:pt x="283916" y="273262"/>
                      <a:pt x="314483" y="233706"/>
                    </a:cubicBezTo>
                    <a:cubicBezTo>
                      <a:pt x="345049" y="194150"/>
                      <a:pt x="269957" y="41112"/>
                      <a:pt x="347433" y="6317"/>
                    </a:cubicBezTo>
                    <a:cubicBezTo>
                      <a:pt x="424908" y="-28478"/>
                      <a:pt x="406413" y="90884"/>
                      <a:pt x="432052" y="111520"/>
                    </a:cubicBezTo>
                    <a:cubicBezTo>
                      <a:pt x="457690" y="132157"/>
                      <a:pt x="459981" y="93476"/>
                      <a:pt x="501269" y="130135"/>
                    </a:cubicBezTo>
                    <a:cubicBezTo>
                      <a:pt x="542557" y="166794"/>
                      <a:pt x="580725" y="140317"/>
                      <a:pt x="610863" y="125983"/>
                    </a:cubicBezTo>
                    <a:cubicBezTo>
                      <a:pt x="641000" y="111648"/>
                      <a:pt x="627869" y="25522"/>
                      <a:pt x="682093" y="44127"/>
                    </a:cubicBezTo>
                    <a:cubicBezTo>
                      <a:pt x="736318" y="62733"/>
                      <a:pt x="719102" y="165517"/>
                      <a:pt x="784467" y="182897"/>
                    </a:cubicBezTo>
                    <a:cubicBezTo>
                      <a:pt x="849832" y="200276"/>
                      <a:pt x="888181" y="88278"/>
                      <a:pt x="937994" y="127988"/>
                    </a:cubicBezTo>
                    <a:cubicBezTo>
                      <a:pt x="987806" y="167700"/>
                      <a:pt x="895664" y="227207"/>
                      <a:pt x="908355" y="264743"/>
                    </a:cubicBezTo>
                    <a:cubicBezTo>
                      <a:pt x="921045" y="302279"/>
                      <a:pt x="934484" y="314330"/>
                      <a:pt x="988560" y="321796"/>
                    </a:cubicBezTo>
                    <a:cubicBezTo>
                      <a:pt x="1042637" y="329263"/>
                      <a:pt x="1083954" y="377488"/>
                      <a:pt x="1048670" y="428276"/>
                    </a:cubicBezTo>
                    <a:cubicBezTo>
                      <a:pt x="1013387" y="479065"/>
                      <a:pt x="1098268" y="526357"/>
                      <a:pt x="1058147" y="599361"/>
                    </a:cubicBezTo>
                    <a:cubicBezTo>
                      <a:pt x="1018026" y="672364"/>
                      <a:pt x="1198406" y="639602"/>
                      <a:pt x="1194533" y="705637"/>
                    </a:cubicBezTo>
                    <a:cubicBezTo>
                      <a:pt x="1190631" y="771501"/>
                      <a:pt x="1110435" y="696034"/>
                      <a:pt x="1033355" y="764156"/>
                    </a:cubicBezTo>
                    <a:cubicBezTo>
                      <a:pt x="956276" y="832278"/>
                      <a:pt x="1019320" y="938592"/>
                      <a:pt x="939728" y="967366"/>
                    </a:cubicBezTo>
                    <a:cubicBezTo>
                      <a:pt x="899932" y="981753"/>
                      <a:pt x="878883" y="957896"/>
                      <a:pt x="860608" y="936811"/>
                    </a:cubicBezTo>
                    <a:lnTo>
                      <a:pt x="849647" y="924857"/>
                    </a:lnTo>
                    <a:cubicBezTo>
                      <a:pt x="849374" y="919228"/>
                      <a:pt x="849102" y="913599"/>
                      <a:pt x="848829" y="907970"/>
                    </a:cubicBezTo>
                    <a:cubicBezTo>
                      <a:pt x="843666" y="879870"/>
                      <a:pt x="834570" y="850522"/>
                      <a:pt x="821389" y="821357"/>
                    </a:cubicBezTo>
                    <a:cubicBezTo>
                      <a:pt x="768667" y="704698"/>
                      <a:pt x="636667" y="654245"/>
                      <a:pt x="602240" y="666025"/>
                    </a:cubicBezTo>
                    <a:cubicBezTo>
                      <a:pt x="567813" y="677805"/>
                      <a:pt x="562103" y="775376"/>
                      <a:pt x="614827" y="892036"/>
                    </a:cubicBezTo>
                    <a:cubicBezTo>
                      <a:pt x="614995" y="928604"/>
                      <a:pt x="615162" y="965173"/>
                      <a:pt x="615330" y="1001741"/>
                    </a:cubicBezTo>
                    <a:lnTo>
                      <a:pt x="604312" y="1025760"/>
                    </a:lnTo>
                    <a:cubicBezTo>
                      <a:pt x="581432" y="1079878"/>
                      <a:pt x="554714" y="1158334"/>
                      <a:pt x="504266" y="1133252"/>
                    </a:cubicBezTo>
                    <a:close/>
                  </a:path>
                </a:pathLst>
              </a:custGeom>
              <a:solidFill>
                <a:srgbClr val="99795F"/>
              </a:solidFill>
              <a:ln w="19050" cap="flat" cmpd="sng" algn="ctr">
                <a:solidFill>
                  <a:srgbClr val="3B2D22"/>
                </a:solidFill>
                <a:prstDash val="sysDash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Calibri"/>
                  <a:ea typeface=""/>
                  <a:cs typeface="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1373236E-24CA-4D6B-8C30-9D8ED6611440}"/>
                  </a:ext>
                </a:extLst>
              </p:cNvPr>
              <p:cNvSpPr/>
              <p:nvPr/>
            </p:nvSpPr>
            <p:spPr>
              <a:xfrm>
                <a:off x="9182048" y="4561906"/>
                <a:ext cx="201161" cy="201161"/>
              </a:xfrm>
              <a:prstGeom prst="ellipse">
                <a:avLst/>
              </a:prstGeom>
              <a:solidFill>
                <a:srgbClr val="99795F"/>
              </a:solidFill>
              <a:ln w="15875">
                <a:solidFill>
                  <a:srgbClr val="3B2D22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B534DE19-EDD2-4A95-9C56-17D0C61D487D}"/>
                  </a:ext>
                </a:extLst>
              </p:cNvPr>
              <p:cNvSpPr/>
              <p:nvPr/>
            </p:nvSpPr>
            <p:spPr>
              <a:xfrm>
                <a:off x="9442867" y="4852969"/>
                <a:ext cx="163205" cy="163205"/>
              </a:xfrm>
              <a:prstGeom prst="ellipse">
                <a:avLst/>
              </a:prstGeom>
              <a:solidFill>
                <a:srgbClr val="99795F"/>
              </a:solidFill>
              <a:ln w="15875">
                <a:solidFill>
                  <a:srgbClr val="3B2D22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5A221F4B-E09A-4B85-B8B7-963EC96CBB0A}"/>
                  </a:ext>
                </a:extLst>
              </p:cNvPr>
              <p:cNvSpPr/>
              <p:nvPr/>
            </p:nvSpPr>
            <p:spPr>
              <a:xfrm>
                <a:off x="10018795" y="4783694"/>
                <a:ext cx="201161" cy="201161"/>
              </a:xfrm>
              <a:prstGeom prst="ellipse">
                <a:avLst/>
              </a:prstGeom>
              <a:solidFill>
                <a:srgbClr val="99795F"/>
              </a:solidFill>
              <a:ln w="15875">
                <a:solidFill>
                  <a:srgbClr val="3B2D22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CDC120F4-B7E3-49C2-A3AE-7D08289431E0}"/>
                  </a:ext>
                </a:extLst>
              </p:cNvPr>
              <p:cNvSpPr/>
              <p:nvPr/>
            </p:nvSpPr>
            <p:spPr>
              <a:xfrm>
                <a:off x="10081723" y="3736927"/>
                <a:ext cx="163205" cy="163205"/>
              </a:xfrm>
              <a:prstGeom prst="ellipse">
                <a:avLst/>
              </a:prstGeom>
              <a:solidFill>
                <a:srgbClr val="99795F"/>
              </a:solidFill>
              <a:ln w="15875" cmpd="sng">
                <a:solidFill>
                  <a:srgbClr val="3B2D22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680D0E15-04F3-4677-B87D-E90F17CA0382}"/>
                  </a:ext>
                </a:extLst>
              </p:cNvPr>
              <p:cNvSpPr/>
              <p:nvPr/>
            </p:nvSpPr>
            <p:spPr>
              <a:xfrm>
                <a:off x="10270889" y="4902014"/>
                <a:ext cx="92955" cy="92956"/>
              </a:xfrm>
              <a:prstGeom prst="ellipse">
                <a:avLst/>
              </a:prstGeom>
              <a:solidFill>
                <a:srgbClr val="99795F"/>
              </a:solidFill>
              <a:ln w="15875">
                <a:solidFill>
                  <a:srgbClr val="3B2D22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7" name="Oval 11">
                <a:extLst>
                  <a:ext uri="{FF2B5EF4-FFF2-40B4-BE49-F238E27FC236}">
                    <a16:creationId xmlns:a16="http://schemas.microsoft.com/office/drawing/2014/main" id="{ADDBF512-E4CB-4ABD-B66C-1A6601E679BA}"/>
                  </a:ext>
                </a:extLst>
              </p:cNvPr>
              <p:cNvSpPr/>
              <p:nvPr/>
            </p:nvSpPr>
            <p:spPr>
              <a:xfrm>
                <a:off x="9524469" y="4359302"/>
                <a:ext cx="415146" cy="271462"/>
              </a:xfrm>
              <a:custGeom>
                <a:avLst/>
                <a:gdLst>
                  <a:gd name="connsiteX0" fmla="*/ 0 w 222637"/>
                  <a:gd name="connsiteY0" fmla="*/ 93039 h 186077"/>
                  <a:gd name="connsiteX1" fmla="*/ 111319 w 222637"/>
                  <a:gd name="connsiteY1" fmla="*/ 0 h 186077"/>
                  <a:gd name="connsiteX2" fmla="*/ 222638 w 222637"/>
                  <a:gd name="connsiteY2" fmla="*/ 93039 h 186077"/>
                  <a:gd name="connsiteX3" fmla="*/ 111319 w 222637"/>
                  <a:gd name="connsiteY3" fmla="*/ 186078 h 186077"/>
                  <a:gd name="connsiteX4" fmla="*/ 0 w 222637"/>
                  <a:gd name="connsiteY4" fmla="*/ 93039 h 186077"/>
                  <a:gd name="connsiteX0" fmla="*/ 0 w 222638"/>
                  <a:gd name="connsiteY0" fmla="*/ 136095 h 229134"/>
                  <a:gd name="connsiteX1" fmla="*/ 111319 w 222638"/>
                  <a:gd name="connsiteY1" fmla="*/ 43056 h 229134"/>
                  <a:gd name="connsiteX2" fmla="*/ 222638 w 222638"/>
                  <a:gd name="connsiteY2" fmla="*/ 136095 h 229134"/>
                  <a:gd name="connsiteX3" fmla="*/ 111319 w 222638"/>
                  <a:gd name="connsiteY3" fmla="*/ 229134 h 229134"/>
                  <a:gd name="connsiteX4" fmla="*/ 0 w 222638"/>
                  <a:gd name="connsiteY4" fmla="*/ 136095 h 22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638" h="229134">
                    <a:moveTo>
                      <a:pt x="0" y="136095"/>
                    </a:moveTo>
                    <a:cubicBezTo>
                      <a:pt x="0" y="84711"/>
                      <a:pt x="65742" y="-76213"/>
                      <a:pt x="111319" y="43056"/>
                    </a:cubicBezTo>
                    <a:cubicBezTo>
                      <a:pt x="156896" y="162325"/>
                      <a:pt x="222638" y="84711"/>
                      <a:pt x="222638" y="136095"/>
                    </a:cubicBezTo>
                    <a:cubicBezTo>
                      <a:pt x="222638" y="187479"/>
                      <a:pt x="172799" y="229134"/>
                      <a:pt x="111319" y="229134"/>
                    </a:cubicBezTo>
                    <a:cubicBezTo>
                      <a:pt x="49839" y="229134"/>
                      <a:pt x="0" y="187479"/>
                      <a:pt x="0" y="136095"/>
                    </a:cubicBezTo>
                    <a:close/>
                  </a:path>
                </a:pathLst>
              </a:custGeom>
              <a:solidFill>
                <a:srgbClr val="3B2D22"/>
              </a:solidFill>
              <a:ln w="158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8" name="Oval 11">
                <a:extLst>
                  <a:ext uri="{FF2B5EF4-FFF2-40B4-BE49-F238E27FC236}">
                    <a16:creationId xmlns:a16="http://schemas.microsoft.com/office/drawing/2014/main" id="{ECDF8D92-F703-461E-BC70-8AE5159CCD9F}"/>
                  </a:ext>
                </a:extLst>
              </p:cNvPr>
              <p:cNvSpPr/>
              <p:nvPr/>
            </p:nvSpPr>
            <p:spPr>
              <a:xfrm rot="8304727">
                <a:off x="9946539" y="4143879"/>
                <a:ext cx="253103" cy="165502"/>
              </a:xfrm>
              <a:custGeom>
                <a:avLst/>
                <a:gdLst>
                  <a:gd name="connsiteX0" fmla="*/ 0 w 222637"/>
                  <a:gd name="connsiteY0" fmla="*/ 93039 h 186077"/>
                  <a:gd name="connsiteX1" fmla="*/ 111319 w 222637"/>
                  <a:gd name="connsiteY1" fmla="*/ 0 h 186077"/>
                  <a:gd name="connsiteX2" fmla="*/ 222638 w 222637"/>
                  <a:gd name="connsiteY2" fmla="*/ 93039 h 186077"/>
                  <a:gd name="connsiteX3" fmla="*/ 111319 w 222637"/>
                  <a:gd name="connsiteY3" fmla="*/ 186078 h 186077"/>
                  <a:gd name="connsiteX4" fmla="*/ 0 w 222637"/>
                  <a:gd name="connsiteY4" fmla="*/ 93039 h 186077"/>
                  <a:gd name="connsiteX0" fmla="*/ 0 w 222638"/>
                  <a:gd name="connsiteY0" fmla="*/ 136095 h 229134"/>
                  <a:gd name="connsiteX1" fmla="*/ 111319 w 222638"/>
                  <a:gd name="connsiteY1" fmla="*/ 43056 h 229134"/>
                  <a:gd name="connsiteX2" fmla="*/ 222638 w 222638"/>
                  <a:gd name="connsiteY2" fmla="*/ 136095 h 229134"/>
                  <a:gd name="connsiteX3" fmla="*/ 111319 w 222638"/>
                  <a:gd name="connsiteY3" fmla="*/ 229134 h 229134"/>
                  <a:gd name="connsiteX4" fmla="*/ 0 w 222638"/>
                  <a:gd name="connsiteY4" fmla="*/ 136095 h 22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638" h="229134">
                    <a:moveTo>
                      <a:pt x="0" y="136095"/>
                    </a:moveTo>
                    <a:cubicBezTo>
                      <a:pt x="0" y="84711"/>
                      <a:pt x="65742" y="-76213"/>
                      <a:pt x="111319" y="43056"/>
                    </a:cubicBezTo>
                    <a:cubicBezTo>
                      <a:pt x="156896" y="162325"/>
                      <a:pt x="222638" y="84711"/>
                      <a:pt x="222638" y="136095"/>
                    </a:cubicBezTo>
                    <a:cubicBezTo>
                      <a:pt x="222638" y="187479"/>
                      <a:pt x="172799" y="229134"/>
                      <a:pt x="111319" y="229134"/>
                    </a:cubicBezTo>
                    <a:cubicBezTo>
                      <a:pt x="49839" y="229134"/>
                      <a:pt x="0" y="187479"/>
                      <a:pt x="0" y="136095"/>
                    </a:cubicBezTo>
                    <a:close/>
                  </a:path>
                </a:pathLst>
              </a:custGeom>
              <a:solidFill>
                <a:srgbClr val="3B2D22"/>
              </a:solidFill>
              <a:ln w="158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9" name="Oval 11">
                <a:extLst>
                  <a:ext uri="{FF2B5EF4-FFF2-40B4-BE49-F238E27FC236}">
                    <a16:creationId xmlns:a16="http://schemas.microsoft.com/office/drawing/2014/main" id="{37AADE7B-7BCA-4F0C-8755-17F44CF41563}"/>
                  </a:ext>
                </a:extLst>
              </p:cNvPr>
              <p:cNvSpPr/>
              <p:nvPr/>
            </p:nvSpPr>
            <p:spPr>
              <a:xfrm rot="4497250">
                <a:off x="9425721" y="3747363"/>
                <a:ext cx="253103" cy="165502"/>
              </a:xfrm>
              <a:custGeom>
                <a:avLst/>
                <a:gdLst>
                  <a:gd name="connsiteX0" fmla="*/ 0 w 222637"/>
                  <a:gd name="connsiteY0" fmla="*/ 93039 h 186077"/>
                  <a:gd name="connsiteX1" fmla="*/ 111319 w 222637"/>
                  <a:gd name="connsiteY1" fmla="*/ 0 h 186077"/>
                  <a:gd name="connsiteX2" fmla="*/ 222638 w 222637"/>
                  <a:gd name="connsiteY2" fmla="*/ 93039 h 186077"/>
                  <a:gd name="connsiteX3" fmla="*/ 111319 w 222637"/>
                  <a:gd name="connsiteY3" fmla="*/ 186078 h 186077"/>
                  <a:gd name="connsiteX4" fmla="*/ 0 w 222637"/>
                  <a:gd name="connsiteY4" fmla="*/ 93039 h 186077"/>
                  <a:gd name="connsiteX0" fmla="*/ 0 w 222638"/>
                  <a:gd name="connsiteY0" fmla="*/ 136095 h 229134"/>
                  <a:gd name="connsiteX1" fmla="*/ 111319 w 222638"/>
                  <a:gd name="connsiteY1" fmla="*/ 43056 h 229134"/>
                  <a:gd name="connsiteX2" fmla="*/ 222638 w 222638"/>
                  <a:gd name="connsiteY2" fmla="*/ 136095 h 229134"/>
                  <a:gd name="connsiteX3" fmla="*/ 111319 w 222638"/>
                  <a:gd name="connsiteY3" fmla="*/ 229134 h 229134"/>
                  <a:gd name="connsiteX4" fmla="*/ 0 w 222638"/>
                  <a:gd name="connsiteY4" fmla="*/ 136095 h 22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638" h="229134">
                    <a:moveTo>
                      <a:pt x="0" y="136095"/>
                    </a:moveTo>
                    <a:cubicBezTo>
                      <a:pt x="0" y="84711"/>
                      <a:pt x="65742" y="-76213"/>
                      <a:pt x="111319" y="43056"/>
                    </a:cubicBezTo>
                    <a:cubicBezTo>
                      <a:pt x="156896" y="162325"/>
                      <a:pt x="222638" y="84711"/>
                      <a:pt x="222638" y="136095"/>
                    </a:cubicBezTo>
                    <a:cubicBezTo>
                      <a:pt x="222638" y="187479"/>
                      <a:pt x="172799" y="229134"/>
                      <a:pt x="111319" y="229134"/>
                    </a:cubicBezTo>
                    <a:cubicBezTo>
                      <a:pt x="49839" y="229134"/>
                      <a:pt x="0" y="187479"/>
                      <a:pt x="0" y="136095"/>
                    </a:cubicBezTo>
                    <a:close/>
                  </a:path>
                </a:pathLst>
              </a:custGeom>
              <a:solidFill>
                <a:srgbClr val="99795F"/>
              </a:solidFill>
              <a:ln w="15875">
                <a:solidFill>
                  <a:srgbClr val="3B2D22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0" name="Oval 11">
                <a:extLst>
                  <a:ext uri="{FF2B5EF4-FFF2-40B4-BE49-F238E27FC236}">
                    <a16:creationId xmlns:a16="http://schemas.microsoft.com/office/drawing/2014/main" id="{EC9B5E4B-69BE-4D8C-93BB-336E553B91D1}"/>
                  </a:ext>
                </a:extLst>
              </p:cNvPr>
              <p:cNvSpPr/>
              <p:nvPr/>
            </p:nvSpPr>
            <p:spPr>
              <a:xfrm rot="14477964">
                <a:off x="10239442" y="4680317"/>
                <a:ext cx="253103" cy="165502"/>
              </a:xfrm>
              <a:custGeom>
                <a:avLst/>
                <a:gdLst>
                  <a:gd name="connsiteX0" fmla="*/ 0 w 222637"/>
                  <a:gd name="connsiteY0" fmla="*/ 93039 h 186077"/>
                  <a:gd name="connsiteX1" fmla="*/ 111319 w 222637"/>
                  <a:gd name="connsiteY1" fmla="*/ 0 h 186077"/>
                  <a:gd name="connsiteX2" fmla="*/ 222638 w 222637"/>
                  <a:gd name="connsiteY2" fmla="*/ 93039 h 186077"/>
                  <a:gd name="connsiteX3" fmla="*/ 111319 w 222637"/>
                  <a:gd name="connsiteY3" fmla="*/ 186078 h 186077"/>
                  <a:gd name="connsiteX4" fmla="*/ 0 w 222637"/>
                  <a:gd name="connsiteY4" fmla="*/ 93039 h 186077"/>
                  <a:gd name="connsiteX0" fmla="*/ 0 w 222638"/>
                  <a:gd name="connsiteY0" fmla="*/ 136095 h 229134"/>
                  <a:gd name="connsiteX1" fmla="*/ 111319 w 222638"/>
                  <a:gd name="connsiteY1" fmla="*/ 43056 h 229134"/>
                  <a:gd name="connsiteX2" fmla="*/ 222638 w 222638"/>
                  <a:gd name="connsiteY2" fmla="*/ 136095 h 229134"/>
                  <a:gd name="connsiteX3" fmla="*/ 111319 w 222638"/>
                  <a:gd name="connsiteY3" fmla="*/ 229134 h 229134"/>
                  <a:gd name="connsiteX4" fmla="*/ 0 w 222638"/>
                  <a:gd name="connsiteY4" fmla="*/ 136095 h 22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638" h="229134">
                    <a:moveTo>
                      <a:pt x="0" y="136095"/>
                    </a:moveTo>
                    <a:cubicBezTo>
                      <a:pt x="0" y="84711"/>
                      <a:pt x="65742" y="-76213"/>
                      <a:pt x="111319" y="43056"/>
                    </a:cubicBezTo>
                    <a:cubicBezTo>
                      <a:pt x="156896" y="162325"/>
                      <a:pt x="222638" y="84711"/>
                      <a:pt x="222638" y="136095"/>
                    </a:cubicBezTo>
                    <a:cubicBezTo>
                      <a:pt x="222638" y="187479"/>
                      <a:pt x="172799" y="229134"/>
                      <a:pt x="111319" y="229134"/>
                    </a:cubicBezTo>
                    <a:cubicBezTo>
                      <a:pt x="49839" y="229134"/>
                      <a:pt x="0" y="187479"/>
                      <a:pt x="0" y="136095"/>
                    </a:cubicBezTo>
                    <a:close/>
                  </a:path>
                </a:pathLst>
              </a:custGeom>
              <a:solidFill>
                <a:srgbClr val="99795F"/>
              </a:solidFill>
              <a:ln w="15875">
                <a:solidFill>
                  <a:srgbClr val="3B2D22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D9ABC5F-BDF7-4AFC-B0DA-9C256D03B099}"/>
                </a:ext>
              </a:extLst>
            </p:cNvPr>
            <p:cNvSpPr txBox="1"/>
            <p:nvPr/>
          </p:nvSpPr>
          <p:spPr>
            <a:xfrm>
              <a:off x="9542288" y="2622383"/>
              <a:ext cx="1387080" cy="338554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Classical SL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F5EC67-2C50-4047-B544-25139B44659D}"/>
                </a:ext>
              </a:extLst>
            </p:cNvPr>
            <p:cNvSpPr txBox="1"/>
            <p:nvPr/>
          </p:nvSpPr>
          <p:spPr>
            <a:xfrm>
              <a:off x="9542288" y="1184346"/>
              <a:ext cx="1387080" cy="30777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Cancer cell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A038A80-9EF6-4BEB-88E5-FD714AC6E29D}"/>
                </a:ext>
              </a:extLst>
            </p:cNvPr>
            <p:cNvSpPr txBox="1"/>
            <p:nvPr/>
          </p:nvSpPr>
          <p:spPr>
            <a:xfrm>
              <a:off x="9543524" y="5882157"/>
              <a:ext cx="1387080" cy="30777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Cell death</a:t>
              </a:r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C32A444-93FD-44B5-AF9C-78E04BB23A0B}"/>
                </a:ext>
              </a:extLst>
            </p:cNvPr>
            <p:cNvGrpSpPr/>
            <p:nvPr/>
          </p:nvGrpSpPr>
          <p:grpSpPr>
            <a:xfrm>
              <a:off x="8116830" y="1480152"/>
              <a:ext cx="1531080" cy="2604052"/>
              <a:chOff x="7871791" y="1749287"/>
              <a:chExt cx="770696" cy="2604052"/>
            </a:xfrm>
          </p:grpSpPr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37CA600B-4A92-41B4-96F7-B6C9DC85DF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871791" y="1749287"/>
                <a:ext cx="770696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1BD5BB4C-4FA7-4B25-85E7-D26DC4F239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71791" y="1749287"/>
                <a:ext cx="0" cy="2604052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F4A40588-A251-4CC6-9C86-9E07CDEB99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871791" y="4353339"/>
                <a:ext cx="678491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headEnd type="triangle" w="lg" len="lg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E168F33-F3E4-497E-A439-AE812E217F6B}"/>
                </a:ext>
              </a:extLst>
            </p:cNvPr>
            <p:cNvSpPr txBox="1"/>
            <p:nvPr/>
          </p:nvSpPr>
          <p:spPr>
            <a:xfrm>
              <a:off x="7311457" y="3569528"/>
              <a:ext cx="1610746" cy="338554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Contextual SL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96818D9-3419-427C-9DB9-4774166035B3}"/>
                </a:ext>
              </a:extLst>
            </p:cNvPr>
            <p:cNvSpPr txBox="1"/>
            <p:nvPr/>
          </p:nvSpPr>
          <p:spPr>
            <a:xfrm>
              <a:off x="8223203" y="4553293"/>
              <a:ext cx="577853" cy="307777"/>
            </a:xfrm>
            <a:prstGeom prst="rect">
              <a:avLst/>
            </a:prstGeom>
            <a:solidFill>
              <a:schemeClr val="tx2"/>
            </a:solidFill>
          </p:spPr>
          <p:txBody>
            <a:bodyPr wrap="squar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ROS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4ADBDF7-B61D-41E0-B30A-186AA2BF62D9}"/>
                </a:ext>
              </a:extLst>
            </p:cNvPr>
            <p:cNvSpPr txBox="1"/>
            <p:nvPr/>
          </p:nvSpPr>
          <p:spPr>
            <a:xfrm>
              <a:off x="8223203" y="4915474"/>
              <a:ext cx="1241529" cy="307777"/>
            </a:xfrm>
            <a:prstGeom prst="rect">
              <a:avLst/>
            </a:prstGeom>
            <a:solidFill>
              <a:schemeClr val="tx2"/>
            </a:solidFill>
          </p:spPr>
          <p:txBody>
            <a:bodyPr wrap="squar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Metabolism</a:t>
              </a:r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E1199FA3-E61E-4484-A80C-6E223157A75B}"/>
                </a:ext>
              </a:extLst>
            </p:cNvPr>
            <p:cNvGrpSpPr/>
            <p:nvPr/>
          </p:nvGrpSpPr>
          <p:grpSpPr>
            <a:xfrm>
              <a:off x="9263936" y="3072831"/>
              <a:ext cx="2160125" cy="1390402"/>
              <a:chOff x="9263936" y="3184006"/>
              <a:chExt cx="2160125" cy="1390402"/>
            </a:xfrm>
          </p:grpSpPr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B23D70B2-AD76-4430-9EFF-4758CC07276A}"/>
                  </a:ext>
                </a:extLst>
              </p:cNvPr>
              <p:cNvGrpSpPr/>
              <p:nvPr/>
            </p:nvGrpSpPr>
            <p:grpSpPr>
              <a:xfrm>
                <a:off x="9263936" y="3429000"/>
                <a:ext cx="2160125" cy="586802"/>
                <a:chOff x="9384883" y="3429000"/>
                <a:chExt cx="2160125" cy="586802"/>
              </a:xfrm>
            </p:grpSpPr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C5AD9517-1CCE-48D3-A355-FEE479DF5626}"/>
                    </a:ext>
                  </a:extLst>
                </p:cNvPr>
                <p:cNvSpPr/>
                <p:nvPr/>
              </p:nvSpPr>
              <p:spPr>
                <a:xfrm>
                  <a:off x="9663235" y="3429000"/>
                  <a:ext cx="1387080" cy="586802"/>
                </a:xfrm>
                <a:prstGeom prst="rect">
                  <a:avLst/>
                </a:prstGeom>
                <a:noFill/>
                <a:ln>
                  <a:solidFill>
                    <a:schemeClr val="tx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335CA189-C1C2-450E-AB60-2125A20CE971}"/>
                    </a:ext>
                  </a:extLst>
                </p:cNvPr>
                <p:cNvSpPr txBox="1"/>
                <p:nvPr/>
              </p:nvSpPr>
              <p:spPr>
                <a:xfrm>
                  <a:off x="9384883" y="3579019"/>
                  <a:ext cx="569377" cy="307777"/>
                </a:xfrm>
                <a:prstGeom prst="rect">
                  <a:avLst/>
                </a:prstGeom>
                <a:solidFill>
                  <a:schemeClr val="tx2"/>
                </a:solidFill>
              </p:spPr>
              <p:txBody>
                <a:bodyPr wrap="square" rtlCol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DDR</a:t>
                  </a:r>
                </a:p>
              </p:txBody>
            </p:sp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425D3CF5-D4F3-4FCE-947C-331467C4BDA6}"/>
                    </a:ext>
                  </a:extLst>
                </p:cNvPr>
                <p:cNvSpPr txBox="1"/>
                <p:nvPr/>
              </p:nvSpPr>
              <p:spPr>
                <a:xfrm>
                  <a:off x="10574158" y="3579019"/>
                  <a:ext cx="970850" cy="307777"/>
                </a:xfrm>
                <a:prstGeom prst="rect">
                  <a:avLst/>
                </a:prstGeom>
                <a:solidFill>
                  <a:schemeClr val="tx2"/>
                </a:solidFill>
              </p:spPr>
              <p:txBody>
                <a:bodyPr wrap="square" rtlCol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Non DDR</a:t>
                  </a:r>
                </a:p>
              </p:txBody>
            </p:sp>
          </p:grp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F535DE84-7ACD-4E78-A491-9BD46F3BE1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35828" y="3184006"/>
                <a:ext cx="0" cy="244994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F0522832-75EF-470D-B702-235AC05C2D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35828" y="4015802"/>
                <a:ext cx="0" cy="558606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96B41F90-F6F2-428F-B375-A00A3CE1DD67}"/>
                </a:ext>
              </a:extLst>
            </p:cNvPr>
            <p:cNvSpPr txBox="1"/>
            <p:nvPr/>
          </p:nvSpPr>
          <p:spPr>
            <a:xfrm rot="15746721">
              <a:off x="10356527" y="4868031"/>
              <a:ext cx="847660" cy="30238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©WebMD Global LLC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0783286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23BD36-E84F-49A9-90FB-B1A41FB949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Emerging Tumor-Agnostic Treatment Strategies</a:t>
            </a:r>
            <a:br>
              <a:rPr lang="en-US" sz="2800"/>
            </a:br>
            <a:r>
              <a:rPr lang="en-US" sz="2800"/>
              <a:t>Inhibition of Oncogenic Signaling - Surface Molecule Targeting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9455109-7A9A-4B5B-8011-75747580522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" y="6464808"/>
            <a:ext cx="12191999" cy="393192"/>
          </a:xfrm>
        </p:spPr>
        <p:txBody>
          <a:bodyPr/>
          <a:lstStyle/>
          <a:p>
            <a:r>
              <a:rPr lang="en-US"/>
              <a:t>Zhou X, et al. Trends Cancer. </a:t>
            </a:r>
            <a:r>
              <a:rPr lang="en-US" dirty="0"/>
              <a:t>2024;10:1023-1037</a:t>
            </a:r>
            <a:r>
              <a:rPr lang="en-US"/>
              <a:t>; Chis AA, et al. Int J Mol Sci. 2024;25:6969; </a:t>
            </a:r>
            <a:r>
              <a:rPr lang="en-US" err="1"/>
              <a:t>Taunk</a:t>
            </a:r>
            <a:r>
              <a:rPr lang="en-US"/>
              <a:t> NK, et al. Cancer J. 2024;30:218-223; Herrera M, et al. Trends Cancer. </a:t>
            </a:r>
            <a:r>
              <a:rPr lang="en-US" dirty="0"/>
              <a:t>2024;10:893-919</a:t>
            </a:r>
            <a:r>
              <a:rPr lang="en-US"/>
              <a:t>; </a:t>
            </a:r>
            <a:br>
              <a:rPr lang="en-US" dirty="0"/>
            </a:br>
            <a:r>
              <a:rPr lang="en-US" dirty="0"/>
              <a:t>Xie</a:t>
            </a:r>
            <a:r>
              <a:rPr lang="en-US"/>
              <a:t> L, et al. Cell Rep Med. 2023;4:100960; Zhang J, et al. J </a:t>
            </a:r>
            <a:r>
              <a:rPr lang="en-US" err="1"/>
              <a:t>Nucl</a:t>
            </a:r>
            <a:r>
              <a:rPr lang="en-US"/>
              <a:t> Med. 2024;65:12S-18S.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74149B0-ED1E-4ECB-BB64-C067C11087D2}"/>
              </a:ext>
            </a:extLst>
          </p:cNvPr>
          <p:cNvGraphicFramePr>
            <a:graphicFrameLocks noGrp="1"/>
          </p:cNvGraphicFramePr>
          <p:nvPr/>
        </p:nvGraphicFramePr>
        <p:xfrm>
          <a:off x="320848" y="2403594"/>
          <a:ext cx="6171392" cy="265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39715">
                  <a:extLst>
                    <a:ext uri="{9D8B030D-6E8A-4147-A177-3AD203B41FA5}">
                      <a16:colId xmlns:a16="http://schemas.microsoft.com/office/drawing/2014/main" val="3592756938"/>
                    </a:ext>
                  </a:extLst>
                </a:gridCol>
                <a:gridCol w="2500058">
                  <a:extLst>
                    <a:ext uri="{9D8B030D-6E8A-4147-A177-3AD203B41FA5}">
                      <a16:colId xmlns:a16="http://schemas.microsoft.com/office/drawing/2014/main" val="1892801622"/>
                    </a:ext>
                  </a:extLst>
                </a:gridCol>
                <a:gridCol w="1931619">
                  <a:extLst>
                    <a:ext uri="{9D8B030D-6E8A-4147-A177-3AD203B41FA5}">
                      <a16:colId xmlns:a16="http://schemas.microsoft.com/office/drawing/2014/main" val="932772289"/>
                    </a:ext>
                  </a:extLst>
                </a:gridCol>
              </a:tblGrid>
              <a:tr h="215849">
                <a:tc>
                  <a:txBody>
                    <a:bodyPr/>
                    <a:lstStyle/>
                    <a:p>
                      <a:pPr algn="ctr"/>
                      <a:r>
                        <a:rPr lang="en-US" b="0"/>
                        <a:t>ADC</a:t>
                      </a: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/>
                        <a:t>Radiopharmaceutical</a:t>
                      </a:r>
                      <a:endParaRPr lang="en-US" b="0" dirty="0"/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err="1"/>
                        <a:t>BiTE</a:t>
                      </a:r>
                      <a:endParaRPr lang="en-US" b="0"/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117365"/>
                  </a:ext>
                </a:extLst>
              </a:tr>
              <a:tr h="1349053"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HER2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Nectin-4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TROP2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B7H3, B7H4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Integrin B6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EphA5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TF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FRɑ</a:t>
                      </a:r>
                      <a:endParaRPr lang="en-US" sz="1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mGluR1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Nectin-4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FAP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IGF-1R</a:t>
                      </a: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HER2/3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EGFR×MET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EGFR×LRG5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DLL3</a:t>
                      </a:r>
                    </a:p>
                    <a:p>
                      <a:pPr marL="285750" indent="-285750" algn="l" defTabSz="914400" rtl="0" eaLnBrk="1" latinLnBrk="0" hangingPunct="1">
                        <a:buClr>
                          <a:schemeClr val="tx2">
                            <a:lumMod val="75000"/>
                          </a:schemeClr>
                        </a:buClr>
                        <a:buFont typeface="Wingdings" panose="05000000000000000000" pitchFamily="2" charset="2"/>
                        <a:buChar char="§"/>
                      </a:pPr>
                      <a:r>
                        <a:rPr lang="en-US" sz="18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CLDN18.2</a:t>
                      </a:r>
                      <a:endParaRPr lang="en-US" sz="1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43693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id="{08C087C1-EF38-68AF-4F0B-69153949212B}"/>
              </a:ext>
            </a:extLst>
          </p:cNvPr>
          <p:cNvGrpSpPr/>
          <p:nvPr/>
        </p:nvGrpSpPr>
        <p:grpSpPr>
          <a:xfrm>
            <a:off x="6805979" y="1444752"/>
            <a:ext cx="4834867" cy="4577528"/>
            <a:chOff x="6805979" y="1444752"/>
            <a:chExt cx="4834867" cy="4577528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278A016-B42B-4092-8D40-683F1CA72BDE}"/>
                </a:ext>
              </a:extLst>
            </p:cNvPr>
            <p:cNvGrpSpPr/>
            <p:nvPr/>
          </p:nvGrpSpPr>
          <p:grpSpPr>
            <a:xfrm>
              <a:off x="6805979" y="1444752"/>
              <a:ext cx="4834867" cy="4577528"/>
              <a:chOff x="6805979" y="1444752"/>
              <a:chExt cx="4834867" cy="4577528"/>
            </a:xfrm>
          </p:grpSpPr>
          <p:pic>
            <p:nvPicPr>
              <p:cNvPr id="9" name="Picture 8" descr="A diagram of a treatment&#10;&#10;Description automatically generated">
                <a:extLst>
                  <a:ext uri="{FF2B5EF4-FFF2-40B4-BE49-F238E27FC236}">
                    <a16:creationId xmlns:a16="http://schemas.microsoft.com/office/drawing/2014/main" id="{CF3A04B2-B1C3-4D08-BFEA-7052FC0A47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05979" y="1444752"/>
                <a:ext cx="4834867" cy="4577528"/>
              </a:xfrm>
              <a:prstGeom prst="rect">
                <a:avLst/>
              </a:prstGeom>
            </p:spPr>
          </p:pic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CE8FACE-1621-4CC1-AA7A-EBA3198FDEA9}"/>
                  </a:ext>
                </a:extLst>
              </p:cNvPr>
              <p:cNvSpPr/>
              <p:nvPr/>
            </p:nvSpPr>
            <p:spPr>
              <a:xfrm>
                <a:off x="6805979" y="4837176"/>
                <a:ext cx="618949" cy="475488"/>
              </a:xfrm>
              <a:prstGeom prst="rect">
                <a:avLst/>
              </a:prstGeom>
              <a:solidFill>
                <a:srgbClr val="F1E1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4C4E7815-5CE0-422E-A726-23C288F0D7E7}"/>
                  </a:ext>
                </a:extLst>
              </p:cNvPr>
              <p:cNvSpPr/>
              <p:nvPr/>
            </p:nvSpPr>
            <p:spPr>
              <a:xfrm>
                <a:off x="10954307" y="5108098"/>
                <a:ext cx="618949" cy="475488"/>
              </a:xfrm>
              <a:prstGeom prst="rect">
                <a:avLst/>
              </a:prstGeom>
              <a:solidFill>
                <a:srgbClr val="F1E1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pic>
          <p:nvPicPr>
            <p:cNvPr id="6" name="Picture 5" descr="A round red circle with a white and red circle with a red circle with a red circle with a black background&#10;&#10;Description automatically generated">
              <a:extLst>
                <a:ext uri="{FF2B5EF4-FFF2-40B4-BE49-F238E27FC236}">
                  <a16:creationId xmlns:a16="http://schemas.microsoft.com/office/drawing/2014/main" id="{0FF7BFFF-F9F0-2F02-8E6B-E220D7B6F8D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6791" y="4623544"/>
              <a:ext cx="1080000" cy="1080000"/>
            </a:xfrm>
            <a:prstGeom prst="rect">
              <a:avLst/>
            </a:prstGeom>
          </p:spPr>
        </p:pic>
        <p:pic>
          <p:nvPicPr>
            <p:cNvPr id="8" name="Picture 7" descr="A syringe with a needle in the middle&#10;&#10;Description automatically generated">
              <a:extLst>
                <a:ext uri="{FF2B5EF4-FFF2-40B4-BE49-F238E27FC236}">
                  <a16:creationId xmlns:a16="http://schemas.microsoft.com/office/drawing/2014/main" id="{813B5284-02AA-6183-7BCB-F79754AFAD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50307" y="4623544"/>
              <a:ext cx="1080000" cy="1080000"/>
            </a:xfrm>
            <a:prstGeom prst="rect">
              <a:avLst/>
            </a:prstGeom>
          </p:spPr>
        </p:pic>
        <p:pic>
          <p:nvPicPr>
            <p:cNvPr id="14" name="Picture 13" descr="A red circle with a knife&#10;&#10;Description automatically generated">
              <a:extLst>
                <a:ext uri="{FF2B5EF4-FFF2-40B4-BE49-F238E27FC236}">
                  <a16:creationId xmlns:a16="http://schemas.microsoft.com/office/drawing/2014/main" id="{D6ACE1C6-0E08-44AE-D6F7-266FED0C6D9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63823" y="4623544"/>
              <a:ext cx="1080000" cy="10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04062345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6B8A2E-B011-43BE-BCCF-F3C006DED7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Specific Emerging Tumor-Agnostic Therapies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513963-F703-497A-91D0-4B9C3536BBA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err="1"/>
              <a:t>Bhamidipati</a:t>
            </a:r>
            <a:r>
              <a:rPr lang="en-US"/>
              <a:t> D, et al. Mol Cancer </a:t>
            </a:r>
            <a:r>
              <a:rPr lang="en-US" err="1"/>
              <a:t>Ther</a:t>
            </a:r>
            <a:r>
              <a:rPr lang="en-US"/>
              <a:t>. </a:t>
            </a:r>
            <a:r>
              <a:rPr lang="en-US" dirty="0"/>
              <a:t>2024;23:1544-1554</a:t>
            </a:r>
            <a:r>
              <a:rPr lang="en-US"/>
              <a:t>; </a:t>
            </a:r>
            <a:r>
              <a:rPr lang="en-US" err="1"/>
              <a:t>Tateo</a:t>
            </a:r>
            <a:r>
              <a:rPr lang="en-US"/>
              <a:t> V, et al. Pharmaceuticals (Basel). 2023;16:614.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CEA8D34-8D96-545B-C709-BF4487AE6296}"/>
              </a:ext>
            </a:extLst>
          </p:cNvPr>
          <p:cNvGrpSpPr/>
          <p:nvPr/>
        </p:nvGrpSpPr>
        <p:grpSpPr>
          <a:xfrm>
            <a:off x="676182" y="1324307"/>
            <a:ext cx="10839636" cy="5044527"/>
            <a:chOff x="648072" y="1324307"/>
            <a:chExt cx="10839636" cy="5044527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358652F-7381-4542-A806-BDE784501FF5}"/>
                </a:ext>
              </a:extLst>
            </p:cNvPr>
            <p:cNvGrpSpPr/>
            <p:nvPr/>
          </p:nvGrpSpPr>
          <p:grpSpPr>
            <a:xfrm>
              <a:off x="648072" y="1965139"/>
              <a:ext cx="10839636" cy="555812"/>
              <a:chOff x="648072" y="1931394"/>
              <a:chExt cx="10839636" cy="555812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9ABCD60D-4E8A-4A89-9804-DC5C5B21D0BD}"/>
                  </a:ext>
                </a:extLst>
              </p:cNvPr>
              <p:cNvSpPr/>
              <p:nvPr/>
            </p:nvSpPr>
            <p:spPr>
              <a:xfrm>
                <a:off x="2576704" y="1931394"/>
                <a:ext cx="8911004" cy="555812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lIns="91440" tIns="45720" rIns="91440" bIns="45720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Zenocutuzumab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, 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seribantumab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CRESTONE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F3239368-0CCF-4E4D-A5E0-E7BF87516C14}"/>
                  </a:ext>
                </a:extLst>
              </p:cNvPr>
              <p:cNvSpPr/>
              <p:nvPr/>
            </p:nvSpPr>
            <p:spPr>
              <a:xfrm>
                <a:off x="648072" y="1931394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NRG1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fusion </a:t>
                </a: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137288A-D3F0-4113-AA12-A9C75C791CD7}"/>
                </a:ext>
              </a:extLst>
            </p:cNvPr>
            <p:cNvGrpSpPr/>
            <p:nvPr/>
          </p:nvGrpSpPr>
          <p:grpSpPr>
            <a:xfrm>
              <a:off x="648072" y="1324307"/>
              <a:ext cx="10839636" cy="555812"/>
              <a:chOff x="648072" y="1271039"/>
              <a:chExt cx="10839636" cy="555812"/>
            </a:xfrm>
          </p:grpSpPr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53A3D866-F70A-470A-9AC1-5B9A9908A5AB}"/>
                  </a:ext>
                </a:extLst>
              </p:cNvPr>
              <p:cNvSpPr/>
              <p:nvPr/>
            </p:nvSpPr>
            <p:spPr>
              <a:xfrm>
                <a:off x="2576704" y="1271039"/>
                <a:ext cx="8911004" cy="555812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Divarasib</a:t>
                </a: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, sotorasib (</a:t>
                </a:r>
                <a:r>
                  <a:rPr kumimoji="0" lang="pt-BR" sz="1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CodeBreaK</a:t>
                </a:r>
                <a:r>
                  <a:rPr kumimoji="0" lang="pt-B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100</a:t>
                </a: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), adagrasib (</a:t>
                </a:r>
                <a:r>
                  <a:rPr kumimoji="0" lang="pt-B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KRYSTAL-1</a:t>
                </a: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C1D75BC8-8223-4290-8F17-F12F95C90DAA}"/>
                  </a:ext>
                </a:extLst>
              </p:cNvPr>
              <p:cNvSpPr/>
              <p:nvPr/>
            </p:nvSpPr>
            <p:spPr>
              <a:xfrm>
                <a:off x="648072" y="1271039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KRAS</a:t>
                </a:r>
                <a:r>
                  <a:rPr kumimoji="0" lang="en-GB" sz="1800" b="1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G12C</a:t>
                </a:r>
                <a:endParaRPr kumimoji="0" lang="en-US" sz="18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5FEA3053-5829-4E1E-A719-FAC55EA40F76}"/>
                </a:ext>
              </a:extLst>
            </p:cNvPr>
            <p:cNvGrpSpPr/>
            <p:nvPr/>
          </p:nvGrpSpPr>
          <p:grpSpPr>
            <a:xfrm>
              <a:off x="648072" y="2605971"/>
              <a:ext cx="10839636" cy="557259"/>
              <a:chOff x="648072" y="2591196"/>
              <a:chExt cx="10839636" cy="557259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DBF7ABFE-B116-40E0-8500-0BF23EA5886C}"/>
                  </a:ext>
                </a:extLst>
              </p:cNvPr>
              <p:cNvSpPr/>
              <p:nvPr/>
            </p:nvSpPr>
            <p:spPr>
              <a:xfrm>
                <a:off x="2576704" y="2591196"/>
                <a:ext cx="8911004" cy="557259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Rezatapopt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PYNNACLE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2AAE1E71-4D3B-4777-821C-4C1F5354757E}"/>
                  </a:ext>
                </a:extLst>
              </p:cNvPr>
              <p:cNvSpPr/>
              <p:nvPr/>
            </p:nvSpPr>
            <p:spPr>
              <a:xfrm>
                <a:off x="648072" y="2592643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TP53</a:t>
                </a:r>
                <a:r>
                  <a:rPr kumimoji="0" lang="en-US" sz="1800" b="1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Y220C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66023AF-78F9-407D-8D69-B12CCE3D4356}"/>
                </a:ext>
              </a:extLst>
            </p:cNvPr>
            <p:cNvGrpSpPr/>
            <p:nvPr/>
          </p:nvGrpSpPr>
          <p:grpSpPr>
            <a:xfrm>
              <a:off x="648072" y="3248250"/>
              <a:ext cx="10839636" cy="555812"/>
              <a:chOff x="648072" y="3262986"/>
              <a:chExt cx="10839636" cy="555812"/>
            </a:xfrm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8FC27FDD-B4D6-4F9A-97EE-4FCC57D43009}"/>
                  </a:ext>
                </a:extLst>
              </p:cNvPr>
              <p:cNvSpPr/>
              <p:nvPr/>
            </p:nvSpPr>
            <p:spPr>
              <a:xfrm>
                <a:off x="2576704" y="3262986"/>
                <a:ext cx="8911004" cy="555812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Erdafitinib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RAGNAR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), pemigatinib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FIGHT-207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); </a:t>
                </a:r>
                <a:r>
                  <a:rPr kumimoji="0" lang="en-GB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FGFR2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: 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lirafugratinib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(</a:t>
                </a:r>
                <a:r>
                  <a:rPr kumimoji="0" lang="en-GB" sz="1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ReFocus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70E9D90A-FD6E-41C9-ACE4-D2D4F8B2BD9F}"/>
                  </a:ext>
                </a:extLst>
              </p:cNvPr>
              <p:cNvSpPr/>
              <p:nvPr/>
            </p:nvSpPr>
            <p:spPr>
              <a:xfrm>
                <a:off x="648072" y="3262986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FGFR</a:t>
                </a:r>
                <a:endParaRPr kumimoji="0" lang="en-US" sz="1800" b="1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4B5DC72-5655-4C95-B498-F28E76E8988D}"/>
                </a:ext>
              </a:extLst>
            </p:cNvPr>
            <p:cNvGrpSpPr/>
            <p:nvPr/>
          </p:nvGrpSpPr>
          <p:grpSpPr>
            <a:xfrm>
              <a:off x="648072" y="3889082"/>
              <a:ext cx="10839636" cy="555812"/>
              <a:chOff x="648072" y="3936548"/>
              <a:chExt cx="10839636" cy="555812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F89D277D-210B-4E40-8336-DF9E721D5475}"/>
                  </a:ext>
                </a:extLst>
              </p:cNvPr>
              <p:cNvSpPr/>
              <p:nvPr/>
            </p:nvSpPr>
            <p:spPr>
              <a:xfrm>
                <a:off x="2576704" y="3936548"/>
                <a:ext cx="8911004" cy="555812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Crizotinib, lorlatinib, brigatinib, 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ceritinib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ASCEND-10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), alectinib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TACKLE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 </a:t>
                </a:r>
                <a:endParaRPr kumimoji="0" 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3F6B4177-CBA5-442F-A114-F6CBDB35956F}"/>
                  </a:ext>
                </a:extLst>
              </p:cNvPr>
              <p:cNvSpPr/>
              <p:nvPr/>
            </p:nvSpPr>
            <p:spPr>
              <a:xfrm>
                <a:off x="648072" y="3936548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ALK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0876032-AAE5-4E5B-9DB7-0DD94AEB167B}"/>
                </a:ext>
              </a:extLst>
            </p:cNvPr>
            <p:cNvGrpSpPr/>
            <p:nvPr/>
          </p:nvGrpSpPr>
          <p:grpSpPr>
            <a:xfrm>
              <a:off x="648072" y="4529914"/>
              <a:ext cx="10839636" cy="557259"/>
              <a:chOff x="648072" y="4598531"/>
              <a:chExt cx="10839636" cy="557259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C9BB8D63-7A64-4BD5-9A88-535573C6FE81}"/>
                  </a:ext>
                </a:extLst>
              </p:cNvPr>
              <p:cNvSpPr/>
              <p:nvPr/>
            </p:nvSpPr>
            <p:spPr>
              <a:xfrm>
                <a:off x="2576704" y="4598531"/>
                <a:ext cx="8911004" cy="557259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Repotrectinib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TRIDENT-1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), entrectinib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STARTRK-2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 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D6CCA664-14CC-4DE4-AA5E-7AC88F905224}"/>
                  </a:ext>
                </a:extLst>
              </p:cNvPr>
              <p:cNvSpPr/>
              <p:nvPr/>
            </p:nvSpPr>
            <p:spPr>
              <a:xfrm>
                <a:off x="648072" y="4599978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ALK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/</a:t>
                </a:r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ROS1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/</a:t>
                </a:r>
                <a:b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NTRK1-3 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9396693-562F-48D9-95DC-50BEEFD47DA3}"/>
                </a:ext>
              </a:extLst>
            </p:cNvPr>
            <p:cNvGrpSpPr/>
            <p:nvPr/>
          </p:nvGrpSpPr>
          <p:grpSpPr>
            <a:xfrm>
              <a:off x="648072" y="5172193"/>
              <a:ext cx="10839636" cy="555812"/>
              <a:chOff x="648072" y="5263776"/>
              <a:chExt cx="10839636" cy="55581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FD656027-70F9-4B0B-8255-DA5DE47A3CC6}"/>
                  </a:ext>
                </a:extLst>
              </p:cNvPr>
              <p:cNvSpPr/>
              <p:nvPr/>
            </p:nvSpPr>
            <p:spPr>
              <a:xfrm>
                <a:off x="2576704" y="5263776"/>
                <a:ext cx="8911004" cy="555812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Pralsetinib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ARROW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B58C1EEC-600A-4A56-B3DE-C90CA25018C0}"/>
                  </a:ext>
                </a:extLst>
              </p:cNvPr>
              <p:cNvSpPr/>
              <p:nvPr/>
            </p:nvSpPr>
            <p:spPr>
              <a:xfrm>
                <a:off x="648072" y="5263776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RET</a:t>
                </a: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EB6E513-C9B0-4122-B8AC-AF89329F6398}"/>
                </a:ext>
              </a:extLst>
            </p:cNvPr>
            <p:cNvGrpSpPr/>
            <p:nvPr/>
          </p:nvGrpSpPr>
          <p:grpSpPr>
            <a:xfrm>
              <a:off x="648072" y="5813022"/>
              <a:ext cx="10839636" cy="555812"/>
              <a:chOff x="648072" y="5910679"/>
              <a:chExt cx="10839636" cy="55581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6A4407EC-3282-4F21-AD7D-FD01CDE8C4CB}"/>
                  </a:ext>
                </a:extLst>
              </p:cNvPr>
              <p:cNvSpPr/>
              <p:nvPr/>
            </p:nvSpPr>
            <p:spPr>
              <a:xfrm>
                <a:off x="2576704" y="5910679"/>
                <a:ext cx="8911004" cy="555812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</p:spPr>
            <p:txBody>
              <a:bodyPr wrap="square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Sacituzumab 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tirumotecan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, sacituzumab govitecan (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TROPiCS-03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4F00F7F3-F620-49D3-AA66-26706000544C}"/>
                  </a:ext>
                </a:extLst>
              </p:cNvPr>
              <p:cNvSpPr/>
              <p:nvPr/>
            </p:nvSpPr>
            <p:spPr>
              <a:xfrm>
                <a:off x="648072" y="5910679"/>
                <a:ext cx="1928631" cy="55581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TROP2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368179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0D65E1B-35C7-3842-800E-B65EEA0F7E82}"/>
              </a:ext>
            </a:extLst>
          </p:cNvPr>
          <p:cNvSpPr/>
          <p:nvPr/>
        </p:nvSpPr>
        <p:spPr>
          <a:xfrm>
            <a:off x="0" y="1088136"/>
            <a:ext cx="4065747" cy="536806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70D65E1B-35C7-3842-800E-B65EEA0F7E82}"/>
              </a:ext>
            </a:extLst>
          </p:cNvPr>
          <p:cNvSpPr/>
          <p:nvPr/>
        </p:nvSpPr>
        <p:spPr>
          <a:xfrm>
            <a:off x="8126253" y="1097806"/>
            <a:ext cx="4065747" cy="577596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Challenges in Tumor-Agnostic Drug Development</a:t>
            </a:r>
            <a:br>
              <a:rPr lang="en-US" sz="2800"/>
            </a:br>
            <a:r>
              <a:rPr lang="en-US" sz="2800"/>
              <a:t>Biological</a:t>
            </a:r>
            <a:endParaRPr lang="en-US" sz="2800" i="1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solidFill>
            <a:schemeClr val="bg1"/>
          </a:solidFill>
        </p:spPr>
        <p:txBody>
          <a:bodyPr>
            <a:noAutofit/>
          </a:bodyPr>
          <a:lstStyle/>
          <a:p>
            <a:r>
              <a:rPr lang="en-US" noProof="0" dirty="0"/>
              <a:t>CRC, colorectal cancer; HRD, homologous recombination deficiency.</a:t>
            </a:r>
          </a:p>
          <a:p>
            <a:r>
              <a:rPr lang="it-IT" dirty="0" err="1"/>
              <a:t>Faculty</a:t>
            </a:r>
            <a:r>
              <a:rPr lang="it-IT"/>
              <a:t> </a:t>
            </a:r>
            <a:r>
              <a:rPr lang="it-IT" dirty="0" err="1"/>
              <a:t>expert</a:t>
            </a:r>
            <a:r>
              <a:rPr lang="it-IT" dirty="0"/>
              <a:t> opinion</a:t>
            </a:r>
            <a:r>
              <a:rPr lang="it-IT"/>
              <a:t>; </a:t>
            </a:r>
            <a:r>
              <a:rPr lang="it-IT" dirty="0" err="1"/>
              <a:t>Subbiah</a:t>
            </a:r>
            <a:r>
              <a:rPr lang="it-IT"/>
              <a:t> V, et al. CA Cancer </a:t>
            </a:r>
            <a:r>
              <a:rPr lang="it-IT" dirty="0" err="1"/>
              <a:t>J</a:t>
            </a:r>
            <a:r>
              <a:rPr lang="it-IT"/>
              <a:t> </a:t>
            </a:r>
            <a:r>
              <a:rPr lang="it-IT" dirty="0" err="1"/>
              <a:t>Clin</a:t>
            </a:r>
            <a:r>
              <a:rPr lang="it-IT"/>
              <a:t>. 2024;74:433-452; </a:t>
            </a:r>
            <a:r>
              <a:rPr lang="fr-FR"/>
              <a:t>Lu CC, et al. Clin Cancer </a:t>
            </a:r>
            <a:r>
              <a:rPr lang="fr-FR" err="1"/>
              <a:t>Res</a:t>
            </a:r>
            <a:r>
              <a:rPr lang="fr-FR"/>
              <a:t>. 2024;30:480-488.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250616" y="2603566"/>
            <a:ext cx="926252" cy="0"/>
          </a:xfrm>
          <a:prstGeom prst="line">
            <a:avLst/>
          </a:prstGeom>
          <a:ln w="9525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3735AB85-2657-7A46-9A2A-E8C967DB30E1}"/>
              </a:ext>
            </a:extLst>
          </p:cNvPr>
          <p:cNvSpPr/>
          <p:nvPr/>
        </p:nvSpPr>
        <p:spPr>
          <a:xfrm>
            <a:off x="146152" y="2672463"/>
            <a:ext cx="3773441" cy="30485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>
                <a:ln>
                  <a:noFill/>
                </a:ln>
                <a:solidFill>
                  <a:srgbClr val="064AA7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Biomarker</a:t>
            </a:r>
          </a:p>
          <a:p>
            <a:pPr marL="252000" marR="0" lvl="1" indent="-252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64AA7">
                  <a:lumMod val="75000"/>
                </a:srgb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Subclonality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/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heterogeneity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252000" marR="0" lvl="1" indent="-252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64AA7">
                  <a:lumMod val="75000"/>
                </a:srgb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Tumor-specific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cut points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for continuous biomarkers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(TMB, IHC, HRD score, etc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)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62468" y="1480109"/>
            <a:ext cx="914400" cy="914400"/>
          </a:xfrm>
          <a:prstGeom prst="rect">
            <a:avLst/>
          </a:prstGeom>
        </p:spPr>
      </p:pic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2555351-E889-E449-979C-2DD9C66DB256}"/>
              </a:ext>
            </a:extLst>
          </p:cNvPr>
          <p:cNvCxnSpPr/>
          <p:nvPr/>
        </p:nvCxnSpPr>
        <p:spPr>
          <a:xfrm>
            <a:off x="4322974" y="2603566"/>
            <a:ext cx="926252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4566239D-0C4A-0347-9F27-F0560C8B9957}"/>
              </a:ext>
            </a:extLst>
          </p:cNvPr>
          <p:cNvSpPr/>
          <p:nvPr/>
        </p:nvSpPr>
        <p:spPr>
          <a:xfrm>
            <a:off x="4214985" y="2672463"/>
            <a:ext cx="3811909" cy="30485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400"/>
              </a:spcAft>
              <a:buClr>
                <a:srgbClr val="FC8730"/>
              </a:buClr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Drug delivery, 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TME</a:t>
            </a:r>
            <a:endParaRPr kumimoji="0" lang="en-US" sz="2300" b="1" i="0" u="none" strike="noStrike" kern="1200" cap="none" spc="0" normalizeH="0" baseline="0" noProof="0">
              <a:ln>
                <a:noFill/>
              </a:ln>
              <a:solidFill>
                <a:srgbClr val="064AA7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2000" marR="0" lvl="1" indent="-25200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64AA7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Vascularity vs stromal barriers</a:t>
            </a:r>
          </a:p>
          <a:p>
            <a:pPr marL="252000" marR="0" lvl="1" indent="-25200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64AA7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Drug breakdown or efflux</a:t>
            </a:r>
          </a:p>
          <a:p>
            <a:pPr marL="252000" marR="0" lvl="1" indent="-25200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64AA7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“Hot” vs “cold” TME for immune therapies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9925C06-4FDF-6A47-A294-7402BE4569C4}"/>
              </a:ext>
            </a:extLst>
          </p:cNvPr>
          <p:cNvCxnSpPr/>
          <p:nvPr/>
        </p:nvCxnSpPr>
        <p:spPr>
          <a:xfrm>
            <a:off x="8420468" y="2610763"/>
            <a:ext cx="926252" cy="0"/>
          </a:xfrm>
          <a:prstGeom prst="line">
            <a:avLst/>
          </a:prstGeom>
          <a:ln w="9525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>
            <a:extLst>
              <a:ext uri="{FF2B5EF4-FFF2-40B4-BE49-F238E27FC236}">
                <a16:creationId xmlns:a16="http://schemas.microsoft.com/office/drawing/2014/main" id="{FCF4EEC1-9733-C44F-9F4E-E9B9349D91BF}"/>
              </a:ext>
            </a:extLst>
          </p:cNvPr>
          <p:cNvSpPr/>
          <p:nvPr/>
        </p:nvSpPr>
        <p:spPr>
          <a:xfrm>
            <a:off x="8420468" y="2672463"/>
            <a:ext cx="3641991" cy="30485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7432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400"/>
              </a:spcAft>
              <a:buClr>
                <a:srgbClr val="64B781"/>
              </a:buClr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Resistance mechanisms</a:t>
            </a:r>
          </a:p>
          <a:p>
            <a:pPr marL="252000" marR="0" lvl="1" indent="-25200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64B781">
                  <a:lumMod val="75000"/>
                </a:srgb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Co-occurring mutations, adaptation to prior treatments</a:t>
            </a:r>
          </a:p>
          <a:p>
            <a:pPr marL="252000" marR="0" lvl="1" indent="-25200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64B781">
                  <a:lumMod val="75000"/>
                </a:srgb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Upregulation of compensatory pathways</a:t>
            </a:r>
          </a:p>
          <a:p>
            <a:pPr marL="502920" marR="0" lvl="2" indent="-22860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64B781">
                  <a:lumMod val="75000"/>
                </a:srgb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eg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, upregulation of compensatory EGFR signaling in </a:t>
            </a: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BRAF</a:t>
            </a:r>
            <a:r>
              <a:rPr kumimoji="0" lang="en-US" sz="1800" b="0" i="0" u="none" strike="noStrike" kern="1200" cap="none" spc="0" normalizeH="0" baseline="3000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V600E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in CRC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1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64B781"/>
              </a:buClr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7484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16A12BC1-231A-4F4C-9638-B42EA99EBB61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22974" y="1480109"/>
            <a:ext cx="914400" cy="9144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8E1E3980-AD46-2647-B600-41B556D14AB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20468" y="1487306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02479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BB9DB62-15C7-485D-9B3E-1C9BD492E0CA}"/>
              </a:ext>
            </a:extLst>
          </p:cNvPr>
          <p:cNvSpPr/>
          <p:nvPr/>
        </p:nvSpPr>
        <p:spPr>
          <a:xfrm>
            <a:off x="0" y="1089764"/>
            <a:ext cx="6068284" cy="576823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/>
              <a:t>Challenges in Tumor-Agnostic Drug Development </a:t>
            </a:r>
            <a:br>
              <a:rPr lang="en-US"/>
            </a:br>
            <a:r>
              <a:rPr lang="en-US" sz="2800"/>
              <a:t>Statistical and Regulatory</a:t>
            </a:r>
            <a:endParaRPr lang="en-US" sz="2800" i="1">
              <a:latin typeface="+mn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99015EE-D94C-49DC-AC59-205E1A542A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fr-FR" dirty="0"/>
              <a:t>BHM, bayesian </a:t>
            </a:r>
            <a:r>
              <a:rPr lang="fr-FR" dirty="0" err="1"/>
              <a:t>hierarchical</a:t>
            </a:r>
            <a:r>
              <a:rPr lang="fr-FR" dirty="0"/>
              <a:t> model.</a:t>
            </a:r>
          </a:p>
          <a:p>
            <a:r>
              <a:rPr lang="fr-FR"/>
              <a:t>Lu CC, et al. Clin Cancer </a:t>
            </a:r>
            <a:r>
              <a:rPr lang="fr-FR" err="1"/>
              <a:t>Res</a:t>
            </a:r>
            <a:r>
              <a:rPr lang="fr-FR"/>
              <a:t>. 2024;30:480-488; </a:t>
            </a:r>
            <a:r>
              <a:rPr lang="fr-FR" err="1"/>
              <a:t>Westphalen</a:t>
            </a:r>
            <a:r>
              <a:rPr lang="fr-FR"/>
              <a:t> CB, et al. Ann </a:t>
            </a:r>
            <a:r>
              <a:rPr lang="fr-FR" err="1"/>
              <a:t>Oncol</a:t>
            </a:r>
            <a:r>
              <a:rPr lang="fr-FR"/>
              <a:t>. 2024;35:936-953.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CCA93EF-27FD-EF4D-EB2F-D9E6EC41E5CA}"/>
              </a:ext>
            </a:extLst>
          </p:cNvPr>
          <p:cNvGrpSpPr/>
          <p:nvPr/>
        </p:nvGrpSpPr>
        <p:grpSpPr>
          <a:xfrm>
            <a:off x="380749" y="1484972"/>
            <a:ext cx="5479030" cy="1944028"/>
            <a:chOff x="380749" y="1484972"/>
            <a:chExt cx="5479030" cy="194402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5243447-41F0-42A9-9293-78C1F819B36E}"/>
                </a:ext>
              </a:extLst>
            </p:cNvPr>
            <p:cNvSpPr txBox="1"/>
            <p:nvPr/>
          </p:nvSpPr>
          <p:spPr>
            <a:xfrm>
              <a:off x="578774" y="1516960"/>
              <a:ext cx="5281005" cy="187425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Requires presupposition that biomarker-based classification is more fundamental than organ site–based classification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64AA7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Robust (generally irreversible) biomarker for conferring drug sensitivity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64AA7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Preclinical/clinical evidence for activity based on biomarker selection 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C37B9164-6E35-4439-94D7-75B6D285CA29}"/>
                </a:ext>
              </a:extLst>
            </p:cNvPr>
            <p:cNvSpPr/>
            <p:nvPr/>
          </p:nvSpPr>
          <p:spPr>
            <a:xfrm>
              <a:off x="380749" y="1484972"/>
              <a:ext cx="91440" cy="194402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4121610-B912-36F2-55E8-C314CD749160}"/>
              </a:ext>
            </a:extLst>
          </p:cNvPr>
          <p:cNvGrpSpPr/>
          <p:nvPr/>
        </p:nvGrpSpPr>
        <p:grpSpPr>
          <a:xfrm>
            <a:off x="380749" y="3792678"/>
            <a:ext cx="5421957" cy="1130182"/>
            <a:chOff x="380749" y="3784718"/>
            <a:chExt cx="5421957" cy="113018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F6697E-D6AA-4EBB-A08D-FBD3AA770485}"/>
                </a:ext>
              </a:extLst>
            </p:cNvPr>
            <p:cNvSpPr txBox="1"/>
            <p:nvPr/>
          </p:nvSpPr>
          <p:spPr>
            <a:xfrm>
              <a:off x="578774" y="3818405"/>
              <a:ext cx="5223932" cy="1062807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Requires prospective statistical design to allow selection of multiple indications 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64AA7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BHM along with variations/extensions commonly used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E356F11-AAC6-4DB6-8430-EB654A2CB897}"/>
                </a:ext>
              </a:extLst>
            </p:cNvPr>
            <p:cNvSpPr/>
            <p:nvPr/>
          </p:nvSpPr>
          <p:spPr>
            <a:xfrm>
              <a:off x="380749" y="3784718"/>
              <a:ext cx="91440" cy="1130182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9B71C31-0FDB-D488-CF33-7F8C844154C5}"/>
              </a:ext>
            </a:extLst>
          </p:cNvPr>
          <p:cNvGrpSpPr/>
          <p:nvPr/>
        </p:nvGrpSpPr>
        <p:grpSpPr>
          <a:xfrm>
            <a:off x="382461" y="5286538"/>
            <a:ext cx="5420245" cy="824718"/>
            <a:chOff x="382461" y="5286538"/>
            <a:chExt cx="5420245" cy="82471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EFDA1DD-8B7A-4717-9ED0-BF5324F294DC}"/>
                </a:ext>
              </a:extLst>
            </p:cNvPr>
            <p:cNvSpPr txBox="1"/>
            <p:nvPr/>
          </p:nvSpPr>
          <p:spPr>
            <a:xfrm>
              <a:off x="578774" y="5380857"/>
              <a:ext cx="5223932" cy="63608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4B781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Requires a unified framework for assessment of tumor-agnostic potential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E0F0D5A-5695-47D4-B119-29FACAA6C222}"/>
                </a:ext>
              </a:extLst>
            </p:cNvPr>
            <p:cNvSpPr/>
            <p:nvPr/>
          </p:nvSpPr>
          <p:spPr>
            <a:xfrm>
              <a:off x="382461" y="5286538"/>
              <a:ext cx="91440" cy="82471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412766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638271-7FCA-46F0-D267-222377921A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ETAC-S Minimum Eligibility Requirements for </a:t>
            </a:r>
            <a:br>
              <a:rPr lang="en-US" dirty="0"/>
            </a:br>
            <a:r>
              <a:rPr lang="en-US" dirty="0"/>
              <a:t>Tumor-Agnostic Potential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CFA481F-97ED-46E7-B963-F03D139D759B}"/>
              </a:ext>
            </a:extLst>
          </p:cNvPr>
          <p:cNvGrpSpPr/>
          <p:nvPr/>
        </p:nvGrpSpPr>
        <p:grpSpPr>
          <a:xfrm>
            <a:off x="0" y="1089269"/>
            <a:ext cx="11994099" cy="5503555"/>
            <a:chOff x="0" y="1089269"/>
            <a:chExt cx="11994099" cy="550355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0FC31DF-6CB3-458A-8122-70F093E5F595}"/>
                </a:ext>
              </a:extLst>
            </p:cNvPr>
            <p:cNvSpPr txBox="1"/>
            <p:nvPr/>
          </p:nvSpPr>
          <p:spPr>
            <a:xfrm>
              <a:off x="0" y="1089269"/>
              <a:ext cx="3566351" cy="550355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square" rtlCol="0" anchor="ctr" anchorCtr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Robust preclinical evidence of mechanistic/biological rationale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Phase 1/2 or phase 2 trials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2/3 tumors investigated </a:t>
              </a:r>
              <a:b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and ≥ 4 tumor types with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Minimum ORR ≥ 20% </a:t>
              </a:r>
              <a:b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 ≥ 5 evaluable patients </a:t>
              </a:r>
              <a:b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with refractory disease</a:t>
              </a:r>
              <a:endParaRPr kumimoji="0" lang="en-GB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Cross 10">
              <a:extLst>
                <a:ext uri="{FF2B5EF4-FFF2-40B4-BE49-F238E27FC236}">
                  <a16:creationId xmlns:a16="http://schemas.microsoft.com/office/drawing/2014/main" id="{1BB7B910-94F7-4F02-AD9D-8861B490C63F}"/>
                </a:ext>
              </a:extLst>
            </p:cNvPr>
            <p:cNvSpPr/>
            <p:nvPr/>
          </p:nvSpPr>
          <p:spPr>
            <a:xfrm>
              <a:off x="1592675" y="2854569"/>
              <a:ext cx="381000" cy="381000"/>
            </a:xfrm>
            <a:prstGeom prst="plus">
              <a:avLst>
                <a:gd name="adj" fmla="val 37308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9905483-508E-4608-845B-404004CF32E2}"/>
                </a:ext>
              </a:extLst>
            </p:cNvPr>
            <p:cNvGrpSpPr/>
            <p:nvPr/>
          </p:nvGrpSpPr>
          <p:grpSpPr>
            <a:xfrm>
              <a:off x="3764250" y="1228643"/>
              <a:ext cx="8229849" cy="5206708"/>
              <a:chOff x="3764250" y="1228643"/>
              <a:chExt cx="8229849" cy="5206708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FB56BF8F-EF82-45B1-B44D-C90200CB38F1}"/>
                  </a:ext>
                </a:extLst>
              </p:cNvPr>
              <p:cNvGrpSpPr/>
              <p:nvPr/>
            </p:nvGrpSpPr>
            <p:grpSpPr>
              <a:xfrm>
                <a:off x="3764250" y="3293837"/>
                <a:ext cx="8229849" cy="3141514"/>
                <a:chOff x="3815543" y="3293837"/>
                <a:chExt cx="8229849" cy="3141514"/>
              </a:xfrm>
            </p:grpSpPr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0523C567-AF34-434C-A362-19FAB8B19E66}"/>
                    </a:ext>
                  </a:extLst>
                </p:cNvPr>
                <p:cNvGrpSpPr/>
                <p:nvPr/>
              </p:nvGrpSpPr>
              <p:grpSpPr>
                <a:xfrm>
                  <a:off x="3815543" y="3293837"/>
                  <a:ext cx="8229849" cy="1844997"/>
                  <a:chOff x="3815543" y="3569562"/>
                  <a:chExt cx="8229849" cy="1844997"/>
                </a:xfrm>
              </p:grpSpPr>
              <p:pic>
                <p:nvPicPr>
                  <p:cNvPr id="50" name="Picture 49" descr="A cartoon of a human larynx&#10;&#10;Description automatically generated">
                    <a:extLst>
                      <a:ext uri="{FF2B5EF4-FFF2-40B4-BE49-F238E27FC236}">
                        <a16:creationId xmlns:a16="http://schemas.microsoft.com/office/drawing/2014/main" id="{4738949E-6382-48B1-B6BB-94D68D9EA4F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" cstate="hq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0739264" y="3569964"/>
                    <a:ext cx="1306128" cy="1753192"/>
                  </a:xfrm>
                  <a:prstGeom prst="rect">
                    <a:avLst/>
                  </a:prstGeom>
                </p:spPr>
              </p:pic>
              <p:pic>
                <p:nvPicPr>
                  <p:cNvPr id="51" name="Picture 50" descr="A large intestine and large intestine&#10;&#10;Description automatically generated">
                    <a:extLst>
                      <a:ext uri="{FF2B5EF4-FFF2-40B4-BE49-F238E27FC236}">
                        <a16:creationId xmlns:a16="http://schemas.microsoft.com/office/drawing/2014/main" id="{0C353C73-255B-40FA-83F1-4CF801C04AE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" cstate="hqprint">
                    <a:alphaModFix amt="85000"/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765975" y="3660562"/>
                    <a:ext cx="1391439" cy="1753997"/>
                  </a:xfrm>
                  <a:prstGeom prst="rect">
                    <a:avLst/>
                  </a:prstGeom>
                </p:spPr>
              </p:pic>
              <p:pic>
                <p:nvPicPr>
                  <p:cNvPr id="52" name="Picture 51" descr="A close-up of a uterus&#10;&#10;Description automatically generated">
                    <a:extLst>
                      <a:ext uri="{FF2B5EF4-FFF2-40B4-BE49-F238E27FC236}">
                        <a16:creationId xmlns:a16="http://schemas.microsoft.com/office/drawing/2014/main" id="{99BE661A-11EB-4821-9E11-F939AA91126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hq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853" r="3719" b="5548"/>
                  <a:stretch/>
                </p:blipFill>
                <p:spPr>
                  <a:xfrm>
                    <a:off x="7591351" y="3739159"/>
                    <a:ext cx="2713976" cy="1596001"/>
                  </a:xfrm>
                  <a:prstGeom prst="rect">
                    <a:avLst/>
                  </a:prstGeom>
                </p:spPr>
              </p:pic>
              <p:pic>
                <p:nvPicPr>
                  <p:cNvPr id="53" name="Picture 52" descr="A human lungs with a cable attached to it&#10;&#10;Description automatically generated">
                    <a:extLst>
                      <a:ext uri="{FF2B5EF4-FFF2-40B4-BE49-F238E27FC236}">
                        <a16:creationId xmlns:a16="http://schemas.microsoft.com/office/drawing/2014/main" id="{3F5399BF-DFF0-4B02-B27B-3F2ADC9DB71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hqprint">
                    <a:alphaModFix amt="85000"/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3815543" y="3569562"/>
                    <a:ext cx="1516495" cy="1753996"/>
                  </a:xfrm>
                  <a:prstGeom prst="rect">
                    <a:avLst/>
                  </a:prstGeom>
                </p:spPr>
              </p:pic>
              <p:pic>
                <p:nvPicPr>
                  <p:cNvPr id="54" name="Picture 53" descr="A red circle with a black background&#10;&#10;Description automatically generated">
                    <a:extLst>
                      <a:ext uri="{FF2B5EF4-FFF2-40B4-BE49-F238E27FC236}">
                        <a16:creationId xmlns:a16="http://schemas.microsoft.com/office/drawing/2014/main" id="{74A03203-C19F-43CD-BC18-F8DE0BEC3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6" cstate="hq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717241" y="4073798"/>
                    <a:ext cx="449957" cy="449957"/>
                  </a:xfrm>
                  <a:prstGeom prst="rect">
                    <a:avLst/>
                  </a:prstGeom>
                </p:spPr>
              </p:pic>
              <p:grpSp>
                <p:nvGrpSpPr>
                  <p:cNvPr id="55" name="Group 54">
                    <a:extLst>
                      <a:ext uri="{FF2B5EF4-FFF2-40B4-BE49-F238E27FC236}">
                        <a16:creationId xmlns:a16="http://schemas.microsoft.com/office/drawing/2014/main" id="{7D37F529-B8B7-4881-9EFA-980C30B02B6A}"/>
                      </a:ext>
                    </a:extLst>
                  </p:cNvPr>
                  <p:cNvGrpSpPr/>
                  <p:nvPr/>
                </p:nvGrpSpPr>
                <p:grpSpPr>
                  <a:xfrm rot="20777325">
                    <a:off x="8838536" y="4210904"/>
                    <a:ext cx="196262" cy="182263"/>
                    <a:chOff x="2051535" y="5221390"/>
                    <a:chExt cx="1699494" cy="1578296"/>
                  </a:xfrm>
                </p:grpSpPr>
                <p:grpSp>
                  <p:nvGrpSpPr>
                    <p:cNvPr id="155" name="Group 154">
                      <a:extLst>
                        <a:ext uri="{FF2B5EF4-FFF2-40B4-BE49-F238E27FC236}">
                          <a16:creationId xmlns:a16="http://schemas.microsoft.com/office/drawing/2014/main" id="{D19C4ED3-C263-4B90-8773-E95B1E200A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3991" y="522286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80" name="Freeform 216">
                        <a:extLst>
                          <a:ext uri="{FF2B5EF4-FFF2-40B4-BE49-F238E27FC236}">
                            <a16:creationId xmlns:a16="http://schemas.microsoft.com/office/drawing/2014/main" id="{90C4EBE9-5BC3-47F0-A7E5-AD3F2A89A2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81" name="Freeform 217">
                        <a:extLst>
                          <a:ext uri="{FF2B5EF4-FFF2-40B4-BE49-F238E27FC236}">
                            <a16:creationId xmlns:a16="http://schemas.microsoft.com/office/drawing/2014/main" id="{43FE7D9E-B7EA-4F2D-864B-B6E1A86CF0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56" name="Group 155">
                      <a:extLst>
                        <a:ext uri="{FF2B5EF4-FFF2-40B4-BE49-F238E27FC236}">
                          <a16:creationId xmlns:a16="http://schemas.microsoft.com/office/drawing/2014/main" id="{D52F98BF-ED2E-4C02-8CE0-A35B10E8AA01}"/>
                        </a:ext>
                      </a:extLst>
                    </p:cNvPr>
                    <p:cNvGrpSpPr/>
                    <p:nvPr/>
                  </p:nvGrpSpPr>
                  <p:grpSpPr>
                    <a:xfrm rot="6032428">
                      <a:off x="2025877" y="574932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78" name="Freeform 214">
                        <a:extLst>
                          <a:ext uri="{FF2B5EF4-FFF2-40B4-BE49-F238E27FC236}">
                            <a16:creationId xmlns:a16="http://schemas.microsoft.com/office/drawing/2014/main" id="{59F71A62-1751-43AE-A9FA-B131E09250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79" name="Freeform 215">
                        <a:extLst>
                          <a:ext uri="{FF2B5EF4-FFF2-40B4-BE49-F238E27FC236}">
                            <a16:creationId xmlns:a16="http://schemas.microsoft.com/office/drawing/2014/main" id="{3FA040F6-DE0D-4BA6-BC7F-86857CB621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57" name="Group 156">
                      <a:extLst>
                        <a:ext uri="{FF2B5EF4-FFF2-40B4-BE49-F238E27FC236}">
                          <a16:creationId xmlns:a16="http://schemas.microsoft.com/office/drawing/2014/main" id="{6CEA0BEE-3433-42F4-A839-17E1B7D140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07486" y="6152199"/>
                      <a:ext cx="634992" cy="589459"/>
                      <a:chOff x="2364582" y="4058227"/>
                      <a:chExt cx="1866211" cy="1732394"/>
                    </a:xfrm>
                  </p:grpSpPr>
                  <p:sp>
                    <p:nvSpPr>
                      <p:cNvPr id="176" name="Freeform 210">
                        <a:extLst>
                          <a:ext uri="{FF2B5EF4-FFF2-40B4-BE49-F238E27FC236}">
                            <a16:creationId xmlns:a16="http://schemas.microsoft.com/office/drawing/2014/main" id="{25C3490E-AF95-49EA-9596-A06BD6830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77" name="Freeform 211">
                        <a:extLst>
                          <a:ext uri="{FF2B5EF4-FFF2-40B4-BE49-F238E27FC236}">
                            <a16:creationId xmlns:a16="http://schemas.microsoft.com/office/drawing/2014/main" id="{41F18554-74B2-45C5-A04C-A514856EDB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58" name="Group 157">
                      <a:extLst>
                        <a:ext uri="{FF2B5EF4-FFF2-40B4-BE49-F238E27FC236}">
                          <a16:creationId xmlns:a16="http://schemas.microsoft.com/office/drawing/2014/main" id="{9D02D818-B4B4-45F1-801F-C285498330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6963" y="6135343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74" name="Freeform 208">
                        <a:extLst>
                          <a:ext uri="{FF2B5EF4-FFF2-40B4-BE49-F238E27FC236}">
                            <a16:creationId xmlns:a16="http://schemas.microsoft.com/office/drawing/2014/main" id="{EE0D2057-3183-4783-81AD-14F803E49A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75" name="Freeform 209">
                        <a:extLst>
                          <a:ext uri="{FF2B5EF4-FFF2-40B4-BE49-F238E27FC236}">
                            <a16:creationId xmlns:a16="http://schemas.microsoft.com/office/drawing/2014/main" id="{1C6B7B31-303F-4B4C-8D5D-05C76947F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59" name="Group 158">
                      <a:extLst>
                        <a:ext uri="{FF2B5EF4-FFF2-40B4-BE49-F238E27FC236}">
                          <a16:creationId xmlns:a16="http://schemas.microsoft.com/office/drawing/2014/main" id="{3730B129-ABBC-45A9-835D-775FF91DE08E}"/>
                        </a:ext>
                      </a:extLst>
                    </p:cNvPr>
                    <p:cNvGrpSpPr/>
                    <p:nvPr/>
                  </p:nvGrpSpPr>
                  <p:grpSpPr>
                    <a:xfrm rot="1509217">
                      <a:off x="2418441" y="5711802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72" name="Freeform 206">
                        <a:extLst>
                          <a:ext uri="{FF2B5EF4-FFF2-40B4-BE49-F238E27FC236}">
                            <a16:creationId xmlns:a16="http://schemas.microsoft.com/office/drawing/2014/main" id="{24384512-BF2F-4160-AC77-DAD257CA8A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73" name="Freeform 207">
                        <a:extLst>
                          <a:ext uri="{FF2B5EF4-FFF2-40B4-BE49-F238E27FC236}">
                            <a16:creationId xmlns:a16="http://schemas.microsoft.com/office/drawing/2014/main" id="{D5CD5653-9998-4F5F-AA39-F12FCAC86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60" name="Group 159">
                      <a:extLst>
                        <a:ext uri="{FF2B5EF4-FFF2-40B4-BE49-F238E27FC236}">
                          <a16:creationId xmlns:a16="http://schemas.microsoft.com/office/drawing/2014/main" id="{EFC71DF1-C8E0-4469-9E5D-DBA5E6EF90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35369" y="566386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70" name="Freeform 204">
                        <a:extLst>
                          <a:ext uri="{FF2B5EF4-FFF2-40B4-BE49-F238E27FC236}">
                            <a16:creationId xmlns:a16="http://schemas.microsoft.com/office/drawing/2014/main" id="{FB84AE88-FBC1-4DFC-9F12-78E2C7FB1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71" name="Freeform 205">
                        <a:extLst>
                          <a:ext uri="{FF2B5EF4-FFF2-40B4-BE49-F238E27FC236}">
                            <a16:creationId xmlns:a16="http://schemas.microsoft.com/office/drawing/2014/main" id="{77FBD660-6E54-49DD-8BCD-849742FF94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61" name="Group 160">
                      <a:extLst>
                        <a:ext uri="{FF2B5EF4-FFF2-40B4-BE49-F238E27FC236}">
                          <a16:creationId xmlns:a16="http://schemas.microsoft.com/office/drawing/2014/main" id="{7FC336AF-FBEF-4389-9231-3C2F5AB476F1}"/>
                        </a:ext>
                      </a:extLst>
                    </p:cNvPr>
                    <p:cNvGrpSpPr/>
                    <p:nvPr/>
                  </p:nvGrpSpPr>
                  <p:grpSpPr>
                    <a:xfrm rot="3365799">
                      <a:off x="2687855" y="5247048"/>
                      <a:ext cx="715660" cy="664344"/>
                      <a:chOff x="2364582" y="4058227"/>
                      <a:chExt cx="1866211" cy="1732394"/>
                    </a:xfrm>
                  </p:grpSpPr>
                  <p:sp>
                    <p:nvSpPr>
                      <p:cNvPr id="168" name="Freeform 200">
                        <a:extLst>
                          <a:ext uri="{FF2B5EF4-FFF2-40B4-BE49-F238E27FC236}">
                            <a16:creationId xmlns:a16="http://schemas.microsoft.com/office/drawing/2014/main" id="{43EF6E39-9890-4B38-8E00-85C4C68FF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69" name="Freeform 201">
                        <a:extLst>
                          <a:ext uri="{FF2B5EF4-FFF2-40B4-BE49-F238E27FC236}">
                            <a16:creationId xmlns:a16="http://schemas.microsoft.com/office/drawing/2014/main" id="{73CC4469-67DD-4C18-8456-814F48EC43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62" name="Group 161">
                      <a:extLst>
                        <a:ext uri="{FF2B5EF4-FFF2-40B4-BE49-F238E27FC236}">
                          <a16:creationId xmlns:a16="http://schemas.microsoft.com/office/drawing/2014/main" id="{394297F9-A7DD-4B36-B44F-41D96B7B8F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38331" y="5408853"/>
                      <a:ext cx="652115" cy="605355"/>
                      <a:chOff x="2364582" y="4058227"/>
                      <a:chExt cx="1866211" cy="1732394"/>
                    </a:xfrm>
                  </p:grpSpPr>
                  <p:sp>
                    <p:nvSpPr>
                      <p:cNvPr id="166" name="Freeform 194">
                        <a:extLst>
                          <a:ext uri="{FF2B5EF4-FFF2-40B4-BE49-F238E27FC236}">
                            <a16:creationId xmlns:a16="http://schemas.microsoft.com/office/drawing/2014/main" id="{8344C66B-CFE4-42B5-8501-FF5530878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67" name="Freeform 195">
                        <a:extLst>
                          <a:ext uri="{FF2B5EF4-FFF2-40B4-BE49-F238E27FC236}">
                            <a16:creationId xmlns:a16="http://schemas.microsoft.com/office/drawing/2014/main" id="{EAD20360-5A10-424D-B2C4-4589315769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63" name="Group 162">
                      <a:extLst>
                        <a:ext uri="{FF2B5EF4-FFF2-40B4-BE49-F238E27FC236}">
                          <a16:creationId xmlns:a16="http://schemas.microsoft.com/office/drawing/2014/main" id="{1DFB5C6C-2F77-4869-9613-DC5B255C46C2}"/>
                        </a:ext>
                      </a:extLst>
                    </p:cNvPr>
                    <p:cNvGrpSpPr/>
                    <p:nvPr/>
                  </p:nvGrpSpPr>
                  <p:grpSpPr>
                    <a:xfrm rot="2750439">
                      <a:off x="2883527" y="587602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64" name="Freeform 192">
                        <a:extLst>
                          <a:ext uri="{FF2B5EF4-FFF2-40B4-BE49-F238E27FC236}">
                            <a16:creationId xmlns:a16="http://schemas.microsoft.com/office/drawing/2014/main" id="{3F25C377-C060-4732-B0E1-A3E35040E9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65" name="Freeform 193">
                        <a:extLst>
                          <a:ext uri="{FF2B5EF4-FFF2-40B4-BE49-F238E27FC236}">
                            <a16:creationId xmlns:a16="http://schemas.microsoft.com/office/drawing/2014/main" id="{53DB0533-B907-4034-87E8-F18F81CD68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</p:grpSp>
              <p:pic>
                <p:nvPicPr>
                  <p:cNvPr id="56" name="Picture 55" descr="A red circle with a black background&#10;&#10;Description automatically generated">
                    <a:extLst>
                      <a:ext uri="{FF2B5EF4-FFF2-40B4-BE49-F238E27FC236}">
                        <a16:creationId xmlns:a16="http://schemas.microsoft.com/office/drawing/2014/main" id="{4B06A93A-3C84-432D-901A-BAEA726C9DA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6" cstate="hq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798199" y="4559237"/>
                    <a:ext cx="449957" cy="449957"/>
                  </a:xfrm>
                  <a:prstGeom prst="rect">
                    <a:avLst/>
                  </a:prstGeom>
                </p:spPr>
              </p:pic>
              <p:grpSp>
                <p:nvGrpSpPr>
                  <p:cNvPr id="57" name="Group 56">
                    <a:extLst>
                      <a:ext uri="{FF2B5EF4-FFF2-40B4-BE49-F238E27FC236}">
                        <a16:creationId xmlns:a16="http://schemas.microsoft.com/office/drawing/2014/main" id="{E37DE5DB-9D65-4B43-86D9-840EA15D05BD}"/>
                      </a:ext>
                    </a:extLst>
                  </p:cNvPr>
                  <p:cNvGrpSpPr/>
                  <p:nvPr/>
                </p:nvGrpSpPr>
                <p:grpSpPr>
                  <a:xfrm rot="20777325">
                    <a:off x="6933134" y="4701247"/>
                    <a:ext cx="196262" cy="182263"/>
                    <a:chOff x="2051535" y="5221390"/>
                    <a:chExt cx="1699494" cy="1578296"/>
                  </a:xfrm>
                </p:grpSpPr>
                <p:grpSp>
                  <p:nvGrpSpPr>
                    <p:cNvPr id="128" name="Group 127">
                      <a:extLst>
                        <a:ext uri="{FF2B5EF4-FFF2-40B4-BE49-F238E27FC236}">
                          <a16:creationId xmlns:a16="http://schemas.microsoft.com/office/drawing/2014/main" id="{74BE2517-0EC4-4289-9975-130E997699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3991" y="522286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53" name="Freeform 216">
                        <a:extLst>
                          <a:ext uri="{FF2B5EF4-FFF2-40B4-BE49-F238E27FC236}">
                            <a16:creationId xmlns:a16="http://schemas.microsoft.com/office/drawing/2014/main" id="{862258F8-4C31-4824-B757-C488E8A277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54" name="Freeform 217">
                        <a:extLst>
                          <a:ext uri="{FF2B5EF4-FFF2-40B4-BE49-F238E27FC236}">
                            <a16:creationId xmlns:a16="http://schemas.microsoft.com/office/drawing/2014/main" id="{8BDC927A-1D33-4A10-8F6F-441FA98C16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29" name="Group 128">
                      <a:extLst>
                        <a:ext uri="{FF2B5EF4-FFF2-40B4-BE49-F238E27FC236}">
                          <a16:creationId xmlns:a16="http://schemas.microsoft.com/office/drawing/2014/main" id="{F067ED87-4631-4A99-B4E4-68E3B0591C4A}"/>
                        </a:ext>
                      </a:extLst>
                    </p:cNvPr>
                    <p:cNvGrpSpPr/>
                    <p:nvPr/>
                  </p:nvGrpSpPr>
                  <p:grpSpPr>
                    <a:xfrm rot="6032428">
                      <a:off x="2025877" y="574932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51" name="Freeform 214">
                        <a:extLst>
                          <a:ext uri="{FF2B5EF4-FFF2-40B4-BE49-F238E27FC236}">
                            <a16:creationId xmlns:a16="http://schemas.microsoft.com/office/drawing/2014/main" id="{684082A7-2B89-48AB-A628-60BAF642A2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52" name="Freeform 215">
                        <a:extLst>
                          <a:ext uri="{FF2B5EF4-FFF2-40B4-BE49-F238E27FC236}">
                            <a16:creationId xmlns:a16="http://schemas.microsoft.com/office/drawing/2014/main" id="{4094AE3F-BB3C-43AF-B512-6CCC2934D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0" name="Group 129">
                      <a:extLst>
                        <a:ext uri="{FF2B5EF4-FFF2-40B4-BE49-F238E27FC236}">
                          <a16:creationId xmlns:a16="http://schemas.microsoft.com/office/drawing/2014/main" id="{D85460C4-90BF-4834-A3B0-D638E1E320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07486" y="6152199"/>
                      <a:ext cx="634992" cy="589459"/>
                      <a:chOff x="2364582" y="4058227"/>
                      <a:chExt cx="1866211" cy="1732394"/>
                    </a:xfrm>
                  </p:grpSpPr>
                  <p:sp>
                    <p:nvSpPr>
                      <p:cNvPr id="149" name="Freeform 210">
                        <a:extLst>
                          <a:ext uri="{FF2B5EF4-FFF2-40B4-BE49-F238E27FC236}">
                            <a16:creationId xmlns:a16="http://schemas.microsoft.com/office/drawing/2014/main" id="{700EB51D-D266-44AC-8053-4AEAF8C04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50" name="Freeform 211">
                        <a:extLst>
                          <a:ext uri="{FF2B5EF4-FFF2-40B4-BE49-F238E27FC236}">
                            <a16:creationId xmlns:a16="http://schemas.microsoft.com/office/drawing/2014/main" id="{729891C2-F2ED-4BB2-AB31-E26A32DF7D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1" name="Group 130">
                      <a:extLst>
                        <a:ext uri="{FF2B5EF4-FFF2-40B4-BE49-F238E27FC236}">
                          <a16:creationId xmlns:a16="http://schemas.microsoft.com/office/drawing/2014/main" id="{28033393-FAA1-4AA7-8311-3FDE8FE256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6963" y="6135343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47" name="Freeform 208">
                        <a:extLst>
                          <a:ext uri="{FF2B5EF4-FFF2-40B4-BE49-F238E27FC236}">
                            <a16:creationId xmlns:a16="http://schemas.microsoft.com/office/drawing/2014/main" id="{CB2FB4FE-B426-4E86-848F-771D966BD4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48" name="Freeform 209">
                        <a:extLst>
                          <a:ext uri="{FF2B5EF4-FFF2-40B4-BE49-F238E27FC236}">
                            <a16:creationId xmlns:a16="http://schemas.microsoft.com/office/drawing/2014/main" id="{144613AB-2770-4F2A-91B5-8AAA8A6E72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2" name="Group 131">
                      <a:extLst>
                        <a:ext uri="{FF2B5EF4-FFF2-40B4-BE49-F238E27FC236}">
                          <a16:creationId xmlns:a16="http://schemas.microsoft.com/office/drawing/2014/main" id="{CB3AFDA5-CC2B-4B0D-A27A-034EF25900FA}"/>
                        </a:ext>
                      </a:extLst>
                    </p:cNvPr>
                    <p:cNvGrpSpPr/>
                    <p:nvPr/>
                  </p:nvGrpSpPr>
                  <p:grpSpPr>
                    <a:xfrm rot="1509217">
                      <a:off x="2418441" y="5711802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45" name="Freeform 206">
                        <a:extLst>
                          <a:ext uri="{FF2B5EF4-FFF2-40B4-BE49-F238E27FC236}">
                            <a16:creationId xmlns:a16="http://schemas.microsoft.com/office/drawing/2014/main" id="{C25A135D-3156-4313-98C7-CF2B4B89AB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46" name="Freeform 207">
                        <a:extLst>
                          <a:ext uri="{FF2B5EF4-FFF2-40B4-BE49-F238E27FC236}">
                            <a16:creationId xmlns:a16="http://schemas.microsoft.com/office/drawing/2014/main" id="{B7421E2A-654B-4DF5-8E98-770007323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3" name="Group 132">
                      <a:extLst>
                        <a:ext uri="{FF2B5EF4-FFF2-40B4-BE49-F238E27FC236}">
                          <a16:creationId xmlns:a16="http://schemas.microsoft.com/office/drawing/2014/main" id="{2CB620D1-DCAD-4F5D-92D3-9DF42F706F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35369" y="566386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43" name="Freeform 204">
                        <a:extLst>
                          <a:ext uri="{FF2B5EF4-FFF2-40B4-BE49-F238E27FC236}">
                            <a16:creationId xmlns:a16="http://schemas.microsoft.com/office/drawing/2014/main" id="{1219FC8A-A0D8-4155-9509-17B7B64A7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44" name="Freeform 205">
                        <a:extLst>
                          <a:ext uri="{FF2B5EF4-FFF2-40B4-BE49-F238E27FC236}">
                            <a16:creationId xmlns:a16="http://schemas.microsoft.com/office/drawing/2014/main" id="{6756BF29-9809-4C57-9190-702490DC08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4" name="Group 133">
                      <a:extLst>
                        <a:ext uri="{FF2B5EF4-FFF2-40B4-BE49-F238E27FC236}">
                          <a16:creationId xmlns:a16="http://schemas.microsoft.com/office/drawing/2014/main" id="{30B06C54-EB2F-48AA-9486-DF50728DB368}"/>
                        </a:ext>
                      </a:extLst>
                    </p:cNvPr>
                    <p:cNvGrpSpPr/>
                    <p:nvPr/>
                  </p:nvGrpSpPr>
                  <p:grpSpPr>
                    <a:xfrm rot="3365799">
                      <a:off x="2687855" y="5247048"/>
                      <a:ext cx="715660" cy="664344"/>
                      <a:chOff x="2364582" y="4058227"/>
                      <a:chExt cx="1866211" cy="1732394"/>
                    </a:xfrm>
                  </p:grpSpPr>
                  <p:sp>
                    <p:nvSpPr>
                      <p:cNvPr id="141" name="Freeform 200">
                        <a:extLst>
                          <a:ext uri="{FF2B5EF4-FFF2-40B4-BE49-F238E27FC236}">
                            <a16:creationId xmlns:a16="http://schemas.microsoft.com/office/drawing/2014/main" id="{83CBF92F-62F8-40BC-AEBC-C07FEA4861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42" name="Freeform 201">
                        <a:extLst>
                          <a:ext uri="{FF2B5EF4-FFF2-40B4-BE49-F238E27FC236}">
                            <a16:creationId xmlns:a16="http://schemas.microsoft.com/office/drawing/2014/main" id="{99BA62F6-9DA8-4B98-8D3C-DEA8665FB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5" name="Group 134">
                      <a:extLst>
                        <a:ext uri="{FF2B5EF4-FFF2-40B4-BE49-F238E27FC236}">
                          <a16:creationId xmlns:a16="http://schemas.microsoft.com/office/drawing/2014/main" id="{61497DC1-2942-4760-A428-34816DC7D7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38331" y="5408853"/>
                      <a:ext cx="652115" cy="605355"/>
                      <a:chOff x="2364582" y="4058227"/>
                      <a:chExt cx="1866211" cy="1732394"/>
                    </a:xfrm>
                  </p:grpSpPr>
                  <p:sp>
                    <p:nvSpPr>
                      <p:cNvPr id="139" name="Freeform 194">
                        <a:extLst>
                          <a:ext uri="{FF2B5EF4-FFF2-40B4-BE49-F238E27FC236}">
                            <a16:creationId xmlns:a16="http://schemas.microsoft.com/office/drawing/2014/main" id="{8EBCC919-294B-4F3D-AD54-0086F0A2A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40" name="Freeform 195">
                        <a:extLst>
                          <a:ext uri="{FF2B5EF4-FFF2-40B4-BE49-F238E27FC236}">
                            <a16:creationId xmlns:a16="http://schemas.microsoft.com/office/drawing/2014/main" id="{18F89A2D-25F7-4FB8-B609-D323949DB7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36" name="Group 135">
                      <a:extLst>
                        <a:ext uri="{FF2B5EF4-FFF2-40B4-BE49-F238E27FC236}">
                          <a16:creationId xmlns:a16="http://schemas.microsoft.com/office/drawing/2014/main" id="{C32A8C7E-3CBB-4B4E-9BD4-CD9A8485B796}"/>
                        </a:ext>
                      </a:extLst>
                    </p:cNvPr>
                    <p:cNvGrpSpPr/>
                    <p:nvPr/>
                  </p:nvGrpSpPr>
                  <p:grpSpPr>
                    <a:xfrm rot="2750439">
                      <a:off x="2883527" y="587602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37" name="Freeform 192">
                        <a:extLst>
                          <a:ext uri="{FF2B5EF4-FFF2-40B4-BE49-F238E27FC236}">
                            <a16:creationId xmlns:a16="http://schemas.microsoft.com/office/drawing/2014/main" id="{52701FCD-169A-4024-AF8B-E52A308D2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38" name="Freeform 193">
                        <a:extLst>
                          <a:ext uri="{FF2B5EF4-FFF2-40B4-BE49-F238E27FC236}">
                            <a16:creationId xmlns:a16="http://schemas.microsoft.com/office/drawing/2014/main" id="{25CFD55C-A8C8-41B6-AD67-311D5F11A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</p:grpSp>
              <p:pic>
                <p:nvPicPr>
                  <p:cNvPr id="58" name="Picture 57" descr="A red circle with a black background&#10;&#10;Description automatically generated">
                    <a:extLst>
                      <a:ext uri="{FF2B5EF4-FFF2-40B4-BE49-F238E27FC236}">
                        <a16:creationId xmlns:a16="http://schemas.microsoft.com/office/drawing/2014/main" id="{1E8F9D02-116F-48B7-A86B-4C13B4645F3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6" cstate="hq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4028682" y="4759336"/>
                    <a:ext cx="449957" cy="449957"/>
                  </a:xfrm>
                  <a:prstGeom prst="rect">
                    <a:avLst/>
                  </a:prstGeom>
                </p:spPr>
              </p:pic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AC65413A-6394-4A50-B589-2B3E96A40B77}"/>
                      </a:ext>
                    </a:extLst>
                  </p:cNvPr>
                  <p:cNvGrpSpPr/>
                  <p:nvPr/>
                </p:nvGrpSpPr>
                <p:grpSpPr>
                  <a:xfrm rot="20777325">
                    <a:off x="4120133" y="4891203"/>
                    <a:ext cx="265175" cy="182838"/>
                    <a:chOff x="2051535" y="5221390"/>
                    <a:chExt cx="2296273" cy="1583272"/>
                  </a:xfrm>
                </p:grpSpPr>
                <p:grpSp>
                  <p:nvGrpSpPr>
                    <p:cNvPr id="89" name="Group 88">
                      <a:extLst>
                        <a:ext uri="{FF2B5EF4-FFF2-40B4-BE49-F238E27FC236}">
                          <a16:creationId xmlns:a16="http://schemas.microsoft.com/office/drawing/2014/main" id="{E038EEA5-789F-4ED1-B021-E33901E839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3991" y="522286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26" name="Freeform 216">
                        <a:extLst>
                          <a:ext uri="{FF2B5EF4-FFF2-40B4-BE49-F238E27FC236}">
                            <a16:creationId xmlns:a16="http://schemas.microsoft.com/office/drawing/2014/main" id="{D76B09D9-B10E-46E5-9757-9DA36846D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27" name="Freeform 217">
                        <a:extLst>
                          <a:ext uri="{FF2B5EF4-FFF2-40B4-BE49-F238E27FC236}">
                            <a16:creationId xmlns:a16="http://schemas.microsoft.com/office/drawing/2014/main" id="{F49413EA-8937-4D5D-8C59-068E0E4C7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0" name="Group 89">
                      <a:extLst>
                        <a:ext uri="{FF2B5EF4-FFF2-40B4-BE49-F238E27FC236}">
                          <a16:creationId xmlns:a16="http://schemas.microsoft.com/office/drawing/2014/main" id="{F7103BA1-4006-4619-9FD6-543FD011624C}"/>
                        </a:ext>
                      </a:extLst>
                    </p:cNvPr>
                    <p:cNvGrpSpPr/>
                    <p:nvPr/>
                  </p:nvGrpSpPr>
                  <p:grpSpPr>
                    <a:xfrm rot="6032428">
                      <a:off x="2025877" y="574932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24" name="Freeform 214">
                        <a:extLst>
                          <a:ext uri="{FF2B5EF4-FFF2-40B4-BE49-F238E27FC236}">
                            <a16:creationId xmlns:a16="http://schemas.microsoft.com/office/drawing/2014/main" id="{CC0BCBEF-9CD7-4717-B5B4-C08B2503A9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25" name="Freeform 215">
                        <a:extLst>
                          <a:ext uri="{FF2B5EF4-FFF2-40B4-BE49-F238E27FC236}">
                            <a16:creationId xmlns:a16="http://schemas.microsoft.com/office/drawing/2014/main" id="{D81DFFD6-D027-426E-AC70-B9EA32BCCF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1" name="Group 90">
                      <a:extLst>
                        <a:ext uri="{FF2B5EF4-FFF2-40B4-BE49-F238E27FC236}">
                          <a16:creationId xmlns:a16="http://schemas.microsoft.com/office/drawing/2014/main" id="{7227C697-1BE1-4CFA-BD7E-BE6BAEA22B15}"/>
                        </a:ext>
                      </a:extLst>
                    </p:cNvPr>
                    <p:cNvGrpSpPr/>
                    <p:nvPr/>
                  </p:nvGrpSpPr>
                  <p:grpSpPr>
                    <a:xfrm rot="6032428">
                      <a:off x="3657807" y="5843717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22" name="Freeform 212">
                        <a:extLst>
                          <a:ext uri="{FF2B5EF4-FFF2-40B4-BE49-F238E27FC236}">
                            <a16:creationId xmlns:a16="http://schemas.microsoft.com/office/drawing/2014/main" id="{F95A42E4-EE8D-4C18-8E06-223A8A1418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23" name="Freeform 213">
                        <a:extLst>
                          <a:ext uri="{FF2B5EF4-FFF2-40B4-BE49-F238E27FC236}">
                            <a16:creationId xmlns:a16="http://schemas.microsoft.com/office/drawing/2014/main" id="{D8EE43C5-30A0-4AA8-A747-4A7515B31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2" name="Group 91">
                      <a:extLst>
                        <a:ext uri="{FF2B5EF4-FFF2-40B4-BE49-F238E27FC236}">
                          <a16:creationId xmlns:a16="http://schemas.microsoft.com/office/drawing/2014/main" id="{E84754B2-464F-4316-88B7-E855BF63F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07486" y="6152199"/>
                      <a:ext cx="634992" cy="589459"/>
                      <a:chOff x="2364582" y="4058227"/>
                      <a:chExt cx="1866211" cy="1732394"/>
                    </a:xfrm>
                  </p:grpSpPr>
                  <p:sp>
                    <p:nvSpPr>
                      <p:cNvPr id="120" name="Freeform 210">
                        <a:extLst>
                          <a:ext uri="{FF2B5EF4-FFF2-40B4-BE49-F238E27FC236}">
                            <a16:creationId xmlns:a16="http://schemas.microsoft.com/office/drawing/2014/main" id="{94CDA273-6E9E-4741-A4F0-EB50AEFE7B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21" name="Freeform 211">
                        <a:extLst>
                          <a:ext uri="{FF2B5EF4-FFF2-40B4-BE49-F238E27FC236}">
                            <a16:creationId xmlns:a16="http://schemas.microsoft.com/office/drawing/2014/main" id="{7D2610AF-9F75-4219-806D-611429255D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3" name="Group 92">
                      <a:extLst>
                        <a:ext uri="{FF2B5EF4-FFF2-40B4-BE49-F238E27FC236}">
                          <a16:creationId xmlns:a16="http://schemas.microsoft.com/office/drawing/2014/main" id="{71061703-31FB-40F4-9337-CFFA1BD902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6963" y="6135343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18" name="Freeform 208">
                        <a:extLst>
                          <a:ext uri="{FF2B5EF4-FFF2-40B4-BE49-F238E27FC236}">
                            <a16:creationId xmlns:a16="http://schemas.microsoft.com/office/drawing/2014/main" id="{1D8C1E5D-EFC4-42DC-BD8D-3A63691BB5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19" name="Freeform 209">
                        <a:extLst>
                          <a:ext uri="{FF2B5EF4-FFF2-40B4-BE49-F238E27FC236}">
                            <a16:creationId xmlns:a16="http://schemas.microsoft.com/office/drawing/2014/main" id="{7E8DAFC2-59D2-46EB-8946-83E33F042F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4" name="Group 93">
                      <a:extLst>
                        <a:ext uri="{FF2B5EF4-FFF2-40B4-BE49-F238E27FC236}">
                          <a16:creationId xmlns:a16="http://schemas.microsoft.com/office/drawing/2014/main" id="{5EDCD737-39F2-4640-8F14-E06758F895C6}"/>
                        </a:ext>
                      </a:extLst>
                    </p:cNvPr>
                    <p:cNvGrpSpPr/>
                    <p:nvPr/>
                  </p:nvGrpSpPr>
                  <p:grpSpPr>
                    <a:xfrm rot="1509217">
                      <a:off x="2418441" y="5711802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16" name="Freeform 206">
                        <a:extLst>
                          <a:ext uri="{FF2B5EF4-FFF2-40B4-BE49-F238E27FC236}">
                            <a16:creationId xmlns:a16="http://schemas.microsoft.com/office/drawing/2014/main" id="{7E195AFC-52BF-4684-ABEB-67870E159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17" name="Freeform 207">
                        <a:extLst>
                          <a:ext uri="{FF2B5EF4-FFF2-40B4-BE49-F238E27FC236}">
                            <a16:creationId xmlns:a16="http://schemas.microsoft.com/office/drawing/2014/main" id="{0F22A62F-F856-4E42-AB33-E5A9E50244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5" name="Group 94">
                      <a:extLst>
                        <a:ext uri="{FF2B5EF4-FFF2-40B4-BE49-F238E27FC236}">
                          <a16:creationId xmlns:a16="http://schemas.microsoft.com/office/drawing/2014/main" id="{1145EA8F-647E-488A-9929-BFF0D7CD2A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35369" y="566386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14" name="Freeform 204">
                        <a:extLst>
                          <a:ext uri="{FF2B5EF4-FFF2-40B4-BE49-F238E27FC236}">
                            <a16:creationId xmlns:a16="http://schemas.microsoft.com/office/drawing/2014/main" id="{E5008E79-5B1B-44BC-BC65-67BBA597A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15" name="Freeform 205">
                        <a:extLst>
                          <a:ext uri="{FF2B5EF4-FFF2-40B4-BE49-F238E27FC236}">
                            <a16:creationId xmlns:a16="http://schemas.microsoft.com/office/drawing/2014/main" id="{0CF3DFE5-7843-4CD8-93A7-2D0F54A180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6" name="Group 95">
                      <a:extLst>
                        <a:ext uri="{FF2B5EF4-FFF2-40B4-BE49-F238E27FC236}">
                          <a16:creationId xmlns:a16="http://schemas.microsoft.com/office/drawing/2014/main" id="{7471BB5A-BA79-4BE7-8ED9-61A612C3381E}"/>
                        </a:ext>
                      </a:extLst>
                    </p:cNvPr>
                    <p:cNvGrpSpPr/>
                    <p:nvPr/>
                  </p:nvGrpSpPr>
                  <p:grpSpPr>
                    <a:xfrm rot="2100944">
                      <a:off x="3218822" y="6140319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12" name="Freeform 202">
                        <a:extLst>
                          <a:ext uri="{FF2B5EF4-FFF2-40B4-BE49-F238E27FC236}">
                            <a16:creationId xmlns:a16="http://schemas.microsoft.com/office/drawing/2014/main" id="{ED7EA15F-169E-4500-87A1-BED2BF9BE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13" name="Freeform 203">
                        <a:extLst>
                          <a:ext uri="{FF2B5EF4-FFF2-40B4-BE49-F238E27FC236}">
                            <a16:creationId xmlns:a16="http://schemas.microsoft.com/office/drawing/2014/main" id="{4A1CF44C-80F0-4702-8A76-A3ECB77AE7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7" name="Group 96">
                      <a:extLst>
                        <a:ext uri="{FF2B5EF4-FFF2-40B4-BE49-F238E27FC236}">
                          <a16:creationId xmlns:a16="http://schemas.microsoft.com/office/drawing/2014/main" id="{21FC6F21-F923-4D58-AA81-459FEA457D83}"/>
                        </a:ext>
                      </a:extLst>
                    </p:cNvPr>
                    <p:cNvGrpSpPr/>
                    <p:nvPr/>
                  </p:nvGrpSpPr>
                  <p:grpSpPr>
                    <a:xfrm rot="3365799">
                      <a:off x="2687855" y="5247048"/>
                      <a:ext cx="715660" cy="664344"/>
                      <a:chOff x="2364582" y="4058227"/>
                      <a:chExt cx="1866211" cy="1732394"/>
                    </a:xfrm>
                  </p:grpSpPr>
                  <p:sp>
                    <p:nvSpPr>
                      <p:cNvPr id="110" name="Freeform 200">
                        <a:extLst>
                          <a:ext uri="{FF2B5EF4-FFF2-40B4-BE49-F238E27FC236}">
                            <a16:creationId xmlns:a16="http://schemas.microsoft.com/office/drawing/2014/main" id="{6F3053AE-134E-43F0-838F-C974A3888A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11" name="Freeform 201">
                        <a:extLst>
                          <a:ext uri="{FF2B5EF4-FFF2-40B4-BE49-F238E27FC236}">
                            <a16:creationId xmlns:a16="http://schemas.microsoft.com/office/drawing/2014/main" id="{74C57D1C-F0BD-4D00-A2F8-2434F55A2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8" name="Group 97">
                      <a:extLst>
                        <a:ext uri="{FF2B5EF4-FFF2-40B4-BE49-F238E27FC236}">
                          <a16:creationId xmlns:a16="http://schemas.microsoft.com/office/drawing/2014/main" id="{5C58E8C0-8567-41BC-BB80-C5EDCFAA2D0A}"/>
                        </a:ext>
                      </a:extLst>
                    </p:cNvPr>
                    <p:cNvGrpSpPr/>
                    <p:nvPr/>
                  </p:nvGrpSpPr>
                  <p:grpSpPr>
                    <a:xfrm rot="2290625">
                      <a:off x="3518608" y="5724929"/>
                      <a:ext cx="662831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08" name="Freeform 198">
                        <a:extLst>
                          <a:ext uri="{FF2B5EF4-FFF2-40B4-BE49-F238E27FC236}">
                            <a16:creationId xmlns:a16="http://schemas.microsoft.com/office/drawing/2014/main" id="{83654B94-4191-4AC4-B81D-ABAF1BEF13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09" name="Freeform 199">
                        <a:extLst>
                          <a:ext uri="{FF2B5EF4-FFF2-40B4-BE49-F238E27FC236}">
                            <a16:creationId xmlns:a16="http://schemas.microsoft.com/office/drawing/2014/main" id="{645630D0-A615-4DA5-B90F-B8A8BB1C0D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99" name="Group 98">
                      <a:extLst>
                        <a:ext uri="{FF2B5EF4-FFF2-40B4-BE49-F238E27FC236}">
                          <a16:creationId xmlns:a16="http://schemas.microsoft.com/office/drawing/2014/main" id="{8314C21C-4F44-4417-BE65-C7A2633C6656}"/>
                        </a:ext>
                      </a:extLst>
                    </p:cNvPr>
                    <p:cNvGrpSpPr/>
                    <p:nvPr/>
                  </p:nvGrpSpPr>
                  <p:grpSpPr>
                    <a:xfrm rot="1509217">
                      <a:off x="3391441" y="5332120"/>
                      <a:ext cx="641723" cy="595708"/>
                      <a:chOff x="2364582" y="4058227"/>
                      <a:chExt cx="1866211" cy="1732394"/>
                    </a:xfrm>
                  </p:grpSpPr>
                  <p:sp>
                    <p:nvSpPr>
                      <p:cNvPr id="106" name="Freeform 196">
                        <a:extLst>
                          <a:ext uri="{FF2B5EF4-FFF2-40B4-BE49-F238E27FC236}">
                            <a16:creationId xmlns:a16="http://schemas.microsoft.com/office/drawing/2014/main" id="{950BA395-3ECE-44DB-B3B3-6827A1DF2D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07" name="Freeform 197">
                        <a:extLst>
                          <a:ext uri="{FF2B5EF4-FFF2-40B4-BE49-F238E27FC236}">
                            <a16:creationId xmlns:a16="http://schemas.microsoft.com/office/drawing/2014/main" id="{D4C5B3FF-DD8A-4504-8D63-1CE750C731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00" name="Group 99">
                      <a:extLst>
                        <a:ext uri="{FF2B5EF4-FFF2-40B4-BE49-F238E27FC236}">
                          <a16:creationId xmlns:a16="http://schemas.microsoft.com/office/drawing/2014/main" id="{29FA2917-F449-4EE8-97E2-918B874D2C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38331" y="5408853"/>
                      <a:ext cx="652115" cy="605355"/>
                      <a:chOff x="2364582" y="4058227"/>
                      <a:chExt cx="1866211" cy="1732394"/>
                    </a:xfrm>
                  </p:grpSpPr>
                  <p:sp>
                    <p:nvSpPr>
                      <p:cNvPr id="104" name="Freeform 194">
                        <a:extLst>
                          <a:ext uri="{FF2B5EF4-FFF2-40B4-BE49-F238E27FC236}">
                            <a16:creationId xmlns:a16="http://schemas.microsoft.com/office/drawing/2014/main" id="{F489D161-37E3-4907-9FEF-A1F2E3A7DB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05" name="Freeform 195">
                        <a:extLst>
                          <a:ext uri="{FF2B5EF4-FFF2-40B4-BE49-F238E27FC236}">
                            <a16:creationId xmlns:a16="http://schemas.microsoft.com/office/drawing/2014/main" id="{2C3E2FCB-DFEF-47B6-9794-C574BC2EE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101" name="Group 100">
                      <a:extLst>
                        <a:ext uri="{FF2B5EF4-FFF2-40B4-BE49-F238E27FC236}">
                          <a16:creationId xmlns:a16="http://schemas.microsoft.com/office/drawing/2014/main" id="{1677DF2E-271D-46C0-8439-06B1193CB08A}"/>
                        </a:ext>
                      </a:extLst>
                    </p:cNvPr>
                    <p:cNvGrpSpPr/>
                    <p:nvPr/>
                  </p:nvGrpSpPr>
                  <p:grpSpPr>
                    <a:xfrm rot="2750439">
                      <a:off x="2883527" y="587602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102" name="Freeform 192">
                        <a:extLst>
                          <a:ext uri="{FF2B5EF4-FFF2-40B4-BE49-F238E27FC236}">
                            <a16:creationId xmlns:a16="http://schemas.microsoft.com/office/drawing/2014/main" id="{A7CF2C69-CA73-4F01-801E-7C75A98CE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103" name="Freeform 193">
                        <a:extLst>
                          <a:ext uri="{FF2B5EF4-FFF2-40B4-BE49-F238E27FC236}">
                            <a16:creationId xmlns:a16="http://schemas.microsoft.com/office/drawing/2014/main" id="{1A80767C-582C-4138-99F1-BC8365E099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</p:grpSp>
              <p:pic>
                <p:nvPicPr>
                  <p:cNvPr id="60" name="Picture 59" descr="A red circle with a black background&#10;&#10;Description automatically generated">
                    <a:extLst>
                      <a:ext uri="{FF2B5EF4-FFF2-40B4-BE49-F238E27FC236}">
                        <a16:creationId xmlns:a16="http://schemas.microsoft.com/office/drawing/2014/main" id="{38E9A647-07E1-4920-B760-83BCC009DC5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6" cstate="hq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0888131" y="4367549"/>
                    <a:ext cx="449957" cy="449957"/>
                  </a:xfrm>
                  <a:prstGeom prst="rect">
                    <a:avLst/>
                  </a:prstGeom>
                </p:spPr>
              </p:pic>
              <p:grpSp>
                <p:nvGrpSpPr>
                  <p:cNvPr id="61" name="Group 60">
                    <a:extLst>
                      <a:ext uri="{FF2B5EF4-FFF2-40B4-BE49-F238E27FC236}">
                        <a16:creationId xmlns:a16="http://schemas.microsoft.com/office/drawing/2014/main" id="{D9C9AC80-06B8-4D88-B2E7-BB3B6C07E48C}"/>
                      </a:ext>
                    </a:extLst>
                  </p:cNvPr>
                  <p:cNvGrpSpPr/>
                  <p:nvPr/>
                </p:nvGrpSpPr>
                <p:grpSpPr>
                  <a:xfrm rot="15132853">
                    <a:off x="11020700" y="4522049"/>
                    <a:ext cx="196262" cy="182263"/>
                    <a:chOff x="2051535" y="5221390"/>
                    <a:chExt cx="1699494" cy="1578296"/>
                  </a:xfrm>
                </p:grpSpPr>
                <p:grpSp>
                  <p:nvGrpSpPr>
                    <p:cNvPr id="62" name="Group 61">
                      <a:extLst>
                        <a:ext uri="{FF2B5EF4-FFF2-40B4-BE49-F238E27FC236}">
                          <a16:creationId xmlns:a16="http://schemas.microsoft.com/office/drawing/2014/main" id="{BAE944B3-AA2A-4237-A6AA-F325D665B9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3991" y="522286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87" name="Freeform 216">
                        <a:extLst>
                          <a:ext uri="{FF2B5EF4-FFF2-40B4-BE49-F238E27FC236}">
                            <a16:creationId xmlns:a16="http://schemas.microsoft.com/office/drawing/2014/main" id="{D4AA23A7-0EDA-42A0-840A-E4569DFE2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88" name="Freeform 217">
                        <a:extLst>
                          <a:ext uri="{FF2B5EF4-FFF2-40B4-BE49-F238E27FC236}">
                            <a16:creationId xmlns:a16="http://schemas.microsoft.com/office/drawing/2014/main" id="{D0FFDB3D-8197-4602-8BCE-4C6A56EE9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3" name="Group 62">
                      <a:extLst>
                        <a:ext uri="{FF2B5EF4-FFF2-40B4-BE49-F238E27FC236}">
                          <a16:creationId xmlns:a16="http://schemas.microsoft.com/office/drawing/2014/main" id="{04B7997F-A256-48C1-BB2D-7B194E9C8324}"/>
                        </a:ext>
                      </a:extLst>
                    </p:cNvPr>
                    <p:cNvGrpSpPr/>
                    <p:nvPr/>
                  </p:nvGrpSpPr>
                  <p:grpSpPr>
                    <a:xfrm rot="6032428">
                      <a:off x="2025877" y="5749324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85" name="Freeform 214">
                        <a:extLst>
                          <a:ext uri="{FF2B5EF4-FFF2-40B4-BE49-F238E27FC236}">
                            <a16:creationId xmlns:a16="http://schemas.microsoft.com/office/drawing/2014/main" id="{89675DB1-2127-4ACE-93EB-EB19558AEA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86" name="Freeform 215">
                        <a:extLst>
                          <a:ext uri="{FF2B5EF4-FFF2-40B4-BE49-F238E27FC236}">
                            <a16:creationId xmlns:a16="http://schemas.microsoft.com/office/drawing/2014/main" id="{FA8F2DB8-0A59-4D26-AD9E-19E217A68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4" name="Group 63">
                      <a:extLst>
                        <a:ext uri="{FF2B5EF4-FFF2-40B4-BE49-F238E27FC236}">
                          <a16:creationId xmlns:a16="http://schemas.microsoft.com/office/drawing/2014/main" id="{15368FC9-22FA-479F-8C28-76C7F5F308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07486" y="6152199"/>
                      <a:ext cx="634992" cy="589459"/>
                      <a:chOff x="2364582" y="4058227"/>
                      <a:chExt cx="1866211" cy="1732394"/>
                    </a:xfrm>
                  </p:grpSpPr>
                  <p:sp>
                    <p:nvSpPr>
                      <p:cNvPr id="83" name="Freeform 210">
                        <a:extLst>
                          <a:ext uri="{FF2B5EF4-FFF2-40B4-BE49-F238E27FC236}">
                            <a16:creationId xmlns:a16="http://schemas.microsoft.com/office/drawing/2014/main" id="{B7E6F42C-3CA8-4FDF-B335-CB2EFE882D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84" name="Freeform 211">
                        <a:extLst>
                          <a:ext uri="{FF2B5EF4-FFF2-40B4-BE49-F238E27FC236}">
                            <a16:creationId xmlns:a16="http://schemas.microsoft.com/office/drawing/2014/main" id="{D0A82C6E-774F-46AE-97FD-084FE106A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5" name="Group 64">
                      <a:extLst>
                        <a:ext uri="{FF2B5EF4-FFF2-40B4-BE49-F238E27FC236}">
                          <a16:creationId xmlns:a16="http://schemas.microsoft.com/office/drawing/2014/main" id="{D7D57DC4-1011-416F-B14E-E925F4F312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6963" y="6135343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81" name="Freeform 208">
                        <a:extLst>
                          <a:ext uri="{FF2B5EF4-FFF2-40B4-BE49-F238E27FC236}">
                            <a16:creationId xmlns:a16="http://schemas.microsoft.com/office/drawing/2014/main" id="{2E89D7D9-4A55-4050-A394-0448756FB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82" name="Freeform 209">
                        <a:extLst>
                          <a:ext uri="{FF2B5EF4-FFF2-40B4-BE49-F238E27FC236}">
                            <a16:creationId xmlns:a16="http://schemas.microsoft.com/office/drawing/2014/main" id="{FE46ABB1-7324-4316-A835-2B7130119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6" name="Group 65">
                      <a:extLst>
                        <a:ext uri="{FF2B5EF4-FFF2-40B4-BE49-F238E27FC236}">
                          <a16:creationId xmlns:a16="http://schemas.microsoft.com/office/drawing/2014/main" id="{15EA53C2-B7F6-464B-BC22-F2AE478533C5}"/>
                        </a:ext>
                      </a:extLst>
                    </p:cNvPr>
                    <p:cNvGrpSpPr/>
                    <p:nvPr/>
                  </p:nvGrpSpPr>
                  <p:grpSpPr>
                    <a:xfrm rot="1509217">
                      <a:off x="2418441" y="5711802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79" name="Freeform 206">
                        <a:extLst>
                          <a:ext uri="{FF2B5EF4-FFF2-40B4-BE49-F238E27FC236}">
                            <a16:creationId xmlns:a16="http://schemas.microsoft.com/office/drawing/2014/main" id="{6EA26753-2C2A-474B-A7FF-113CE2771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80" name="Freeform 207">
                        <a:extLst>
                          <a:ext uri="{FF2B5EF4-FFF2-40B4-BE49-F238E27FC236}">
                            <a16:creationId xmlns:a16="http://schemas.microsoft.com/office/drawing/2014/main" id="{FE3B6C36-BD32-4FEB-B218-9A6F49A5DE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7" name="Group 66">
                      <a:extLst>
                        <a:ext uri="{FF2B5EF4-FFF2-40B4-BE49-F238E27FC236}">
                          <a16:creationId xmlns:a16="http://schemas.microsoft.com/office/drawing/2014/main" id="{9FB3AC49-F3C8-4227-A004-C04C20D4A5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35369" y="566386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77" name="Freeform 204">
                        <a:extLst>
                          <a:ext uri="{FF2B5EF4-FFF2-40B4-BE49-F238E27FC236}">
                            <a16:creationId xmlns:a16="http://schemas.microsoft.com/office/drawing/2014/main" id="{FA029658-F450-4747-83E2-AC4F4FDA6C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78" name="Freeform 205">
                        <a:extLst>
                          <a:ext uri="{FF2B5EF4-FFF2-40B4-BE49-F238E27FC236}">
                            <a16:creationId xmlns:a16="http://schemas.microsoft.com/office/drawing/2014/main" id="{DA812A32-AEED-4606-8EF5-93A789BA0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8" name="Group 67">
                      <a:extLst>
                        <a:ext uri="{FF2B5EF4-FFF2-40B4-BE49-F238E27FC236}">
                          <a16:creationId xmlns:a16="http://schemas.microsoft.com/office/drawing/2014/main" id="{1A3A3D14-4249-43A5-A075-837DCFD0C14A}"/>
                        </a:ext>
                      </a:extLst>
                    </p:cNvPr>
                    <p:cNvGrpSpPr/>
                    <p:nvPr/>
                  </p:nvGrpSpPr>
                  <p:grpSpPr>
                    <a:xfrm rot="3365799">
                      <a:off x="2687855" y="5247048"/>
                      <a:ext cx="715660" cy="664344"/>
                      <a:chOff x="2364582" y="4058227"/>
                      <a:chExt cx="1866211" cy="1732394"/>
                    </a:xfrm>
                  </p:grpSpPr>
                  <p:sp>
                    <p:nvSpPr>
                      <p:cNvPr id="75" name="Freeform 200">
                        <a:extLst>
                          <a:ext uri="{FF2B5EF4-FFF2-40B4-BE49-F238E27FC236}">
                            <a16:creationId xmlns:a16="http://schemas.microsoft.com/office/drawing/2014/main" id="{88866DE5-AB8C-4117-925B-6D970F9DD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76" name="Freeform 201">
                        <a:extLst>
                          <a:ext uri="{FF2B5EF4-FFF2-40B4-BE49-F238E27FC236}">
                            <a16:creationId xmlns:a16="http://schemas.microsoft.com/office/drawing/2014/main" id="{A9DE1AAF-014A-481C-BA2F-251846F210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69" name="Group 68">
                      <a:extLst>
                        <a:ext uri="{FF2B5EF4-FFF2-40B4-BE49-F238E27FC236}">
                          <a16:creationId xmlns:a16="http://schemas.microsoft.com/office/drawing/2014/main" id="{272ABAB7-A30B-4B7F-8169-0A05FD8AAE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38331" y="5408853"/>
                      <a:ext cx="652115" cy="605355"/>
                      <a:chOff x="2364582" y="4058227"/>
                      <a:chExt cx="1866211" cy="1732394"/>
                    </a:xfrm>
                  </p:grpSpPr>
                  <p:sp>
                    <p:nvSpPr>
                      <p:cNvPr id="73" name="Freeform 194">
                        <a:extLst>
                          <a:ext uri="{FF2B5EF4-FFF2-40B4-BE49-F238E27FC236}">
                            <a16:creationId xmlns:a16="http://schemas.microsoft.com/office/drawing/2014/main" id="{72ADEA31-656B-4648-980D-ECC3052D0F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74" name="Freeform 195">
                        <a:extLst>
                          <a:ext uri="{FF2B5EF4-FFF2-40B4-BE49-F238E27FC236}">
                            <a16:creationId xmlns:a16="http://schemas.microsoft.com/office/drawing/2014/main" id="{A5CFF601-CCE3-48C6-B8D9-C8157C01B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  <p:grpSp>
                  <p:nvGrpSpPr>
                    <p:cNvPr id="70" name="Group 69">
                      <a:extLst>
                        <a:ext uri="{FF2B5EF4-FFF2-40B4-BE49-F238E27FC236}">
                          <a16:creationId xmlns:a16="http://schemas.microsoft.com/office/drawing/2014/main" id="{E7EFB060-9A4D-4043-9432-0D1A54EB27EE}"/>
                        </a:ext>
                      </a:extLst>
                    </p:cNvPr>
                    <p:cNvGrpSpPr/>
                    <p:nvPr/>
                  </p:nvGrpSpPr>
                  <p:grpSpPr>
                    <a:xfrm rot="2750439">
                      <a:off x="2883527" y="5876021"/>
                      <a:ext cx="715660" cy="664343"/>
                      <a:chOff x="2364582" y="4058227"/>
                      <a:chExt cx="1866211" cy="1732394"/>
                    </a:xfrm>
                  </p:grpSpPr>
                  <p:sp>
                    <p:nvSpPr>
                      <p:cNvPr id="71" name="Freeform 192">
                        <a:extLst>
                          <a:ext uri="{FF2B5EF4-FFF2-40B4-BE49-F238E27FC236}">
                            <a16:creationId xmlns:a16="http://schemas.microsoft.com/office/drawing/2014/main" id="{332319C5-A7D1-43D8-9451-46CC487E5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582" y="4058227"/>
                        <a:ext cx="1866211" cy="1732394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59083"/>
                          <a:gd name="connsiteY0" fmla="*/ 2234 h 192852"/>
                          <a:gd name="connsiteX1" fmla="*/ 127427 w 359083"/>
                          <a:gd name="connsiteY1" fmla="*/ 31689 h 192852"/>
                          <a:gd name="connsiteX2" fmla="*/ 63312 w 359083"/>
                          <a:gd name="connsiteY2" fmla="*/ 48940 h 192852"/>
                          <a:gd name="connsiteX3" fmla="*/ 44526 w 359083"/>
                          <a:gd name="connsiteY3" fmla="*/ 84899 h 192852"/>
                          <a:gd name="connsiteX4" fmla="*/ 76 w 359083"/>
                          <a:gd name="connsiteY4" fmla="*/ 124913 h 192852"/>
                          <a:gd name="connsiteX5" fmla="*/ 42490 w 359083"/>
                          <a:gd name="connsiteY5" fmla="*/ 178811 h 192852"/>
                          <a:gd name="connsiteX6" fmla="*/ 123004 w 359083"/>
                          <a:gd name="connsiteY6" fmla="*/ 184777 h 192852"/>
                          <a:gd name="connsiteX7" fmla="*/ 202839 w 359083"/>
                          <a:gd name="connsiteY7" fmla="*/ 189447 h 192852"/>
                          <a:gd name="connsiteX8" fmla="*/ 242296 w 359083"/>
                          <a:gd name="connsiteY8" fmla="*/ 153831 h 192852"/>
                          <a:gd name="connsiteX9" fmla="*/ 266338 w 359083"/>
                          <a:gd name="connsiteY9" fmla="*/ 119213 h 192852"/>
                          <a:gd name="connsiteX10" fmla="*/ 358778 w 359083"/>
                          <a:gd name="connsiteY10" fmla="*/ 78026 h 192852"/>
                          <a:gd name="connsiteX11" fmla="*/ 295242 w 359083"/>
                          <a:gd name="connsiteY11" fmla="*/ 18339 h 192852"/>
                          <a:gd name="connsiteX12" fmla="*/ 232639 w 359083"/>
                          <a:gd name="connsiteY12" fmla="*/ 7667 h 192852"/>
                          <a:gd name="connsiteX13" fmla="*/ 172883 w 359083"/>
                          <a:gd name="connsiteY13" fmla="*/ 2234 h 192852"/>
                          <a:gd name="connsiteX0" fmla="*/ 172883 w 359845"/>
                          <a:gd name="connsiteY0" fmla="*/ 2234 h 192852"/>
                          <a:gd name="connsiteX1" fmla="*/ 127427 w 359845"/>
                          <a:gd name="connsiteY1" fmla="*/ 31689 h 192852"/>
                          <a:gd name="connsiteX2" fmla="*/ 63312 w 359845"/>
                          <a:gd name="connsiteY2" fmla="*/ 48940 h 192852"/>
                          <a:gd name="connsiteX3" fmla="*/ 44526 w 359845"/>
                          <a:gd name="connsiteY3" fmla="*/ 84899 h 192852"/>
                          <a:gd name="connsiteX4" fmla="*/ 76 w 359845"/>
                          <a:gd name="connsiteY4" fmla="*/ 124913 h 192852"/>
                          <a:gd name="connsiteX5" fmla="*/ 42490 w 359845"/>
                          <a:gd name="connsiteY5" fmla="*/ 178811 h 192852"/>
                          <a:gd name="connsiteX6" fmla="*/ 123004 w 359845"/>
                          <a:gd name="connsiteY6" fmla="*/ 184777 h 192852"/>
                          <a:gd name="connsiteX7" fmla="*/ 202839 w 359845"/>
                          <a:gd name="connsiteY7" fmla="*/ 189447 h 192852"/>
                          <a:gd name="connsiteX8" fmla="*/ 242296 w 359845"/>
                          <a:gd name="connsiteY8" fmla="*/ 153831 h 192852"/>
                          <a:gd name="connsiteX9" fmla="*/ 328251 w 359845"/>
                          <a:gd name="connsiteY9" fmla="*/ 131227 h 192852"/>
                          <a:gd name="connsiteX10" fmla="*/ 358778 w 359845"/>
                          <a:gd name="connsiteY10" fmla="*/ 78026 h 192852"/>
                          <a:gd name="connsiteX11" fmla="*/ 295242 w 359845"/>
                          <a:gd name="connsiteY11" fmla="*/ 18339 h 192852"/>
                          <a:gd name="connsiteX12" fmla="*/ 232639 w 359845"/>
                          <a:gd name="connsiteY12" fmla="*/ 7667 h 192852"/>
                          <a:gd name="connsiteX13" fmla="*/ 172883 w 359845"/>
                          <a:gd name="connsiteY13" fmla="*/ 2234 h 192852"/>
                          <a:gd name="connsiteX0" fmla="*/ 172883 w 359340"/>
                          <a:gd name="connsiteY0" fmla="*/ 2234 h 192852"/>
                          <a:gd name="connsiteX1" fmla="*/ 127427 w 359340"/>
                          <a:gd name="connsiteY1" fmla="*/ 31689 h 192852"/>
                          <a:gd name="connsiteX2" fmla="*/ 63312 w 359340"/>
                          <a:gd name="connsiteY2" fmla="*/ 48940 h 192852"/>
                          <a:gd name="connsiteX3" fmla="*/ 44526 w 359340"/>
                          <a:gd name="connsiteY3" fmla="*/ 84899 h 192852"/>
                          <a:gd name="connsiteX4" fmla="*/ 76 w 359340"/>
                          <a:gd name="connsiteY4" fmla="*/ 124913 h 192852"/>
                          <a:gd name="connsiteX5" fmla="*/ 42490 w 359340"/>
                          <a:gd name="connsiteY5" fmla="*/ 178811 h 192852"/>
                          <a:gd name="connsiteX6" fmla="*/ 123004 w 359340"/>
                          <a:gd name="connsiteY6" fmla="*/ 184777 h 192852"/>
                          <a:gd name="connsiteX7" fmla="*/ 202839 w 359340"/>
                          <a:gd name="connsiteY7" fmla="*/ 189447 h 192852"/>
                          <a:gd name="connsiteX8" fmla="*/ 242296 w 359340"/>
                          <a:gd name="connsiteY8" fmla="*/ 153831 h 192852"/>
                          <a:gd name="connsiteX9" fmla="*/ 328251 w 359340"/>
                          <a:gd name="connsiteY9" fmla="*/ 131227 h 192852"/>
                          <a:gd name="connsiteX10" fmla="*/ 358778 w 359340"/>
                          <a:gd name="connsiteY10" fmla="*/ 78026 h 192852"/>
                          <a:gd name="connsiteX11" fmla="*/ 295242 w 359340"/>
                          <a:gd name="connsiteY11" fmla="*/ 18339 h 192852"/>
                          <a:gd name="connsiteX12" fmla="*/ 232639 w 359340"/>
                          <a:gd name="connsiteY12" fmla="*/ 7667 h 192852"/>
                          <a:gd name="connsiteX13" fmla="*/ 172883 w 359340"/>
                          <a:gd name="connsiteY13" fmla="*/ 2234 h 192852"/>
                          <a:gd name="connsiteX0" fmla="*/ 172883 w 359559"/>
                          <a:gd name="connsiteY0" fmla="*/ 2234 h 192852"/>
                          <a:gd name="connsiteX1" fmla="*/ 127427 w 359559"/>
                          <a:gd name="connsiteY1" fmla="*/ 31689 h 192852"/>
                          <a:gd name="connsiteX2" fmla="*/ 63312 w 359559"/>
                          <a:gd name="connsiteY2" fmla="*/ 48940 h 192852"/>
                          <a:gd name="connsiteX3" fmla="*/ 44526 w 359559"/>
                          <a:gd name="connsiteY3" fmla="*/ 84899 h 192852"/>
                          <a:gd name="connsiteX4" fmla="*/ 76 w 359559"/>
                          <a:gd name="connsiteY4" fmla="*/ 124913 h 192852"/>
                          <a:gd name="connsiteX5" fmla="*/ 42490 w 359559"/>
                          <a:gd name="connsiteY5" fmla="*/ 178811 h 192852"/>
                          <a:gd name="connsiteX6" fmla="*/ 123004 w 359559"/>
                          <a:gd name="connsiteY6" fmla="*/ 184777 h 192852"/>
                          <a:gd name="connsiteX7" fmla="*/ 202839 w 359559"/>
                          <a:gd name="connsiteY7" fmla="*/ 189447 h 192852"/>
                          <a:gd name="connsiteX8" fmla="*/ 242296 w 359559"/>
                          <a:gd name="connsiteY8" fmla="*/ 153831 h 192852"/>
                          <a:gd name="connsiteX9" fmla="*/ 328251 w 359559"/>
                          <a:gd name="connsiteY9" fmla="*/ 131227 h 192852"/>
                          <a:gd name="connsiteX10" fmla="*/ 358778 w 359559"/>
                          <a:gd name="connsiteY10" fmla="*/ 78026 h 192852"/>
                          <a:gd name="connsiteX11" fmla="*/ 295242 w 359559"/>
                          <a:gd name="connsiteY11" fmla="*/ 18339 h 192852"/>
                          <a:gd name="connsiteX12" fmla="*/ 232639 w 359559"/>
                          <a:gd name="connsiteY12" fmla="*/ 7667 h 192852"/>
                          <a:gd name="connsiteX13" fmla="*/ 172883 w 359559"/>
                          <a:gd name="connsiteY13" fmla="*/ 2234 h 192852"/>
                          <a:gd name="connsiteX0" fmla="*/ 172883 w 359720"/>
                          <a:gd name="connsiteY0" fmla="*/ 2234 h 190738"/>
                          <a:gd name="connsiteX1" fmla="*/ 127427 w 359720"/>
                          <a:gd name="connsiteY1" fmla="*/ 31689 h 190738"/>
                          <a:gd name="connsiteX2" fmla="*/ 63312 w 359720"/>
                          <a:gd name="connsiteY2" fmla="*/ 48940 h 190738"/>
                          <a:gd name="connsiteX3" fmla="*/ 44526 w 359720"/>
                          <a:gd name="connsiteY3" fmla="*/ 84899 h 190738"/>
                          <a:gd name="connsiteX4" fmla="*/ 76 w 359720"/>
                          <a:gd name="connsiteY4" fmla="*/ 124913 h 190738"/>
                          <a:gd name="connsiteX5" fmla="*/ 42490 w 359720"/>
                          <a:gd name="connsiteY5" fmla="*/ 178811 h 190738"/>
                          <a:gd name="connsiteX6" fmla="*/ 123004 w 359720"/>
                          <a:gd name="connsiteY6" fmla="*/ 184777 h 190738"/>
                          <a:gd name="connsiteX7" fmla="*/ 202839 w 359720"/>
                          <a:gd name="connsiteY7" fmla="*/ 189447 h 190738"/>
                          <a:gd name="connsiteX8" fmla="*/ 260703 w 359720"/>
                          <a:gd name="connsiteY8" fmla="*/ 159838 h 190738"/>
                          <a:gd name="connsiteX9" fmla="*/ 328251 w 359720"/>
                          <a:gd name="connsiteY9" fmla="*/ 131227 h 190738"/>
                          <a:gd name="connsiteX10" fmla="*/ 358778 w 359720"/>
                          <a:gd name="connsiteY10" fmla="*/ 78026 h 190738"/>
                          <a:gd name="connsiteX11" fmla="*/ 295242 w 359720"/>
                          <a:gd name="connsiteY11" fmla="*/ 18339 h 190738"/>
                          <a:gd name="connsiteX12" fmla="*/ 232639 w 359720"/>
                          <a:gd name="connsiteY12" fmla="*/ 7667 h 190738"/>
                          <a:gd name="connsiteX13" fmla="*/ 172883 w 359720"/>
                          <a:gd name="connsiteY13" fmla="*/ 2234 h 190738"/>
                          <a:gd name="connsiteX0" fmla="*/ 172883 w 364340"/>
                          <a:gd name="connsiteY0" fmla="*/ 2234 h 190738"/>
                          <a:gd name="connsiteX1" fmla="*/ 127427 w 364340"/>
                          <a:gd name="connsiteY1" fmla="*/ 31689 h 190738"/>
                          <a:gd name="connsiteX2" fmla="*/ 63312 w 364340"/>
                          <a:gd name="connsiteY2" fmla="*/ 48940 h 190738"/>
                          <a:gd name="connsiteX3" fmla="*/ 44526 w 364340"/>
                          <a:gd name="connsiteY3" fmla="*/ 84899 h 190738"/>
                          <a:gd name="connsiteX4" fmla="*/ 76 w 364340"/>
                          <a:gd name="connsiteY4" fmla="*/ 124913 h 190738"/>
                          <a:gd name="connsiteX5" fmla="*/ 42490 w 364340"/>
                          <a:gd name="connsiteY5" fmla="*/ 178811 h 190738"/>
                          <a:gd name="connsiteX6" fmla="*/ 123004 w 364340"/>
                          <a:gd name="connsiteY6" fmla="*/ 184777 h 190738"/>
                          <a:gd name="connsiteX7" fmla="*/ 202839 w 364340"/>
                          <a:gd name="connsiteY7" fmla="*/ 189447 h 190738"/>
                          <a:gd name="connsiteX8" fmla="*/ 260703 w 364340"/>
                          <a:gd name="connsiteY8" fmla="*/ 159838 h 190738"/>
                          <a:gd name="connsiteX9" fmla="*/ 350004 w 364340"/>
                          <a:gd name="connsiteY9" fmla="*/ 129511 h 190738"/>
                          <a:gd name="connsiteX10" fmla="*/ 358778 w 364340"/>
                          <a:gd name="connsiteY10" fmla="*/ 78026 h 190738"/>
                          <a:gd name="connsiteX11" fmla="*/ 295242 w 364340"/>
                          <a:gd name="connsiteY11" fmla="*/ 18339 h 190738"/>
                          <a:gd name="connsiteX12" fmla="*/ 232639 w 364340"/>
                          <a:gd name="connsiteY12" fmla="*/ 7667 h 190738"/>
                          <a:gd name="connsiteX13" fmla="*/ 172883 w 364340"/>
                          <a:gd name="connsiteY13" fmla="*/ 2234 h 190738"/>
                          <a:gd name="connsiteX0" fmla="*/ 172883 w 359777"/>
                          <a:gd name="connsiteY0" fmla="*/ 2234 h 190738"/>
                          <a:gd name="connsiteX1" fmla="*/ 127427 w 359777"/>
                          <a:gd name="connsiteY1" fmla="*/ 31689 h 190738"/>
                          <a:gd name="connsiteX2" fmla="*/ 63312 w 359777"/>
                          <a:gd name="connsiteY2" fmla="*/ 48940 h 190738"/>
                          <a:gd name="connsiteX3" fmla="*/ 44526 w 359777"/>
                          <a:gd name="connsiteY3" fmla="*/ 84899 h 190738"/>
                          <a:gd name="connsiteX4" fmla="*/ 76 w 359777"/>
                          <a:gd name="connsiteY4" fmla="*/ 124913 h 190738"/>
                          <a:gd name="connsiteX5" fmla="*/ 42490 w 359777"/>
                          <a:gd name="connsiteY5" fmla="*/ 178811 h 190738"/>
                          <a:gd name="connsiteX6" fmla="*/ 123004 w 359777"/>
                          <a:gd name="connsiteY6" fmla="*/ 184777 h 190738"/>
                          <a:gd name="connsiteX7" fmla="*/ 202839 w 359777"/>
                          <a:gd name="connsiteY7" fmla="*/ 189447 h 190738"/>
                          <a:gd name="connsiteX8" fmla="*/ 260703 w 359777"/>
                          <a:gd name="connsiteY8" fmla="*/ 159838 h 190738"/>
                          <a:gd name="connsiteX9" fmla="*/ 350004 w 359777"/>
                          <a:gd name="connsiteY9" fmla="*/ 129511 h 190738"/>
                          <a:gd name="connsiteX10" fmla="*/ 358778 w 359777"/>
                          <a:gd name="connsiteY10" fmla="*/ 78026 h 190738"/>
                          <a:gd name="connsiteX11" fmla="*/ 295242 w 359777"/>
                          <a:gd name="connsiteY11" fmla="*/ 18339 h 190738"/>
                          <a:gd name="connsiteX12" fmla="*/ 232639 w 359777"/>
                          <a:gd name="connsiteY12" fmla="*/ 7667 h 190738"/>
                          <a:gd name="connsiteX13" fmla="*/ 172883 w 359777"/>
                          <a:gd name="connsiteY13" fmla="*/ 2234 h 190738"/>
                          <a:gd name="connsiteX0" fmla="*/ 172883 w 353263"/>
                          <a:gd name="connsiteY0" fmla="*/ 2234 h 190738"/>
                          <a:gd name="connsiteX1" fmla="*/ 127427 w 353263"/>
                          <a:gd name="connsiteY1" fmla="*/ 31689 h 190738"/>
                          <a:gd name="connsiteX2" fmla="*/ 63312 w 353263"/>
                          <a:gd name="connsiteY2" fmla="*/ 48940 h 190738"/>
                          <a:gd name="connsiteX3" fmla="*/ 44526 w 353263"/>
                          <a:gd name="connsiteY3" fmla="*/ 84899 h 190738"/>
                          <a:gd name="connsiteX4" fmla="*/ 76 w 353263"/>
                          <a:gd name="connsiteY4" fmla="*/ 124913 h 190738"/>
                          <a:gd name="connsiteX5" fmla="*/ 42490 w 353263"/>
                          <a:gd name="connsiteY5" fmla="*/ 178811 h 190738"/>
                          <a:gd name="connsiteX6" fmla="*/ 123004 w 353263"/>
                          <a:gd name="connsiteY6" fmla="*/ 184777 h 190738"/>
                          <a:gd name="connsiteX7" fmla="*/ 202839 w 353263"/>
                          <a:gd name="connsiteY7" fmla="*/ 189447 h 190738"/>
                          <a:gd name="connsiteX8" fmla="*/ 260703 w 353263"/>
                          <a:gd name="connsiteY8" fmla="*/ 159838 h 190738"/>
                          <a:gd name="connsiteX9" fmla="*/ 350004 w 353263"/>
                          <a:gd name="connsiteY9" fmla="*/ 129511 h 190738"/>
                          <a:gd name="connsiteX10" fmla="*/ 340371 w 353263"/>
                          <a:gd name="connsiteY10" fmla="*/ 80601 h 190738"/>
                          <a:gd name="connsiteX11" fmla="*/ 295242 w 353263"/>
                          <a:gd name="connsiteY11" fmla="*/ 18339 h 190738"/>
                          <a:gd name="connsiteX12" fmla="*/ 232639 w 353263"/>
                          <a:gd name="connsiteY12" fmla="*/ 7667 h 190738"/>
                          <a:gd name="connsiteX13" fmla="*/ 172883 w 353263"/>
                          <a:gd name="connsiteY13" fmla="*/ 2234 h 190738"/>
                          <a:gd name="connsiteX0" fmla="*/ 172883 w 352335"/>
                          <a:gd name="connsiteY0" fmla="*/ 2234 h 190738"/>
                          <a:gd name="connsiteX1" fmla="*/ 127427 w 352335"/>
                          <a:gd name="connsiteY1" fmla="*/ 31689 h 190738"/>
                          <a:gd name="connsiteX2" fmla="*/ 63312 w 352335"/>
                          <a:gd name="connsiteY2" fmla="*/ 48940 h 190738"/>
                          <a:gd name="connsiteX3" fmla="*/ 44526 w 352335"/>
                          <a:gd name="connsiteY3" fmla="*/ 84899 h 190738"/>
                          <a:gd name="connsiteX4" fmla="*/ 76 w 352335"/>
                          <a:gd name="connsiteY4" fmla="*/ 124913 h 190738"/>
                          <a:gd name="connsiteX5" fmla="*/ 42490 w 352335"/>
                          <a:gd name="connsiteY5" fmla="*/ 178811 h 190738"/>
                          <a:gd name="connsiteX6" fmla="*/ 123004 w 352335"/>
                          <a:gd name="connsiteY6" fmla="*/ 184777 h 190738"/>
                          <a:gd name="connsiteX7" fmla="*/ 202839 w 352335"/>
                          <a:gd name="connsiteY7" fmla="*/ 189447 h 190738"/>
                          <a:gd name="connsiteX8" fmla="*/ 260703 w 352335"/>
                          <a:gd name="connsiteY8" fmla="*/ 159838 h 190738"/>
                          <a:gd name="connsiteX9" fmla="*/ 350004 w 352335"/>
                          <a:gd name="connsiteY9" fmla="*/ 129511 h 190738"/>
                          <a:gd name="connsiteX10" fmla="*/ 340371 w 352335"/>
                          <a:gd name="connsiteY10" fmla="*/ 80601 h 190738"/>
                          <a:gd name="connsiteX11" fmla="*/ 295242 w 352335"/>
                          <a:gd name="connsiteY11" fmla="*/ 18339 h 190738"/>
                          <a:gd name="connsiteX12" fmla="*/ 232639 w 352335"/>
                          <a:gd name="connsiteY12" fmla="*/ 7667 h 190738"/>
                          <a:gd name="connsiteX13" fmla="*/ 172883 w 352335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0738"/>
                          <a:gd name="connsiteX1" fmla="*/ 127427 w 361082"/>
                          <a:gd name="connsiteY1" fmla="*/ 31689 h 190738"/>
                          <a:gd name="connsiteX2" fmla="*/ 63312 w 361082"/>
                          <a:gd name="connsiteY2" fmla="*/ 48940 h 190738"/>
                          <a:gd name="connsiteX3" fmla="*/ 44526 w 361082"/>
                          <a:gd name="connsiteY3" fmla="*/ 84899 h 190738"/>
                          <a:gd name="connsiteX4" fmla="*/ 76 w 361082"/>
                          <a:gd name="connsiteY4" fmla="*/ 124913 h 190738"/>
                          <a:gd name="connsiteX5" fmla="*/ 42490 w 361082"/>
                          <a:gd name="connsiteY5" fmla="*/ 178811 h 190738"/>
                          <a:gd name="connsiteX6" fmla="*/ 123004 w 361082"/>
                          <a:gd name="connsiteY6" fmla="*/ 184777 h 190738"/>
                          <a:gd name="connsiteX7" fmla="*/ 202839 w 361082"/>
                          <a:gd name="connsiteY7" fmla="*/ 189447 h 190738"/>
                          <a:gd name="connsiteX8" fmla="*/ 260703 w 361082"/>
                          <a:gd name="connsiteY8" fmla="*/ 159838 h 190738"/>
                          <a:gd name="connsiteX9" fmla="*/ 350004 w 361082"/>
                          <a:gd name="connsiteY9" fmla="*/ 129511 h 190738"/>
                          <a:gd name="connsiteX10" fmla="*/ 355431 w 361082"/>
                          <a:gd name="connsiteY10" fmla="*/ 77168 h 190738"/>
                          <a:gd name="connsiteX11" fmla="*/ 295242 w 361082"/>
                          <a:gd name="connsiteY11" fmla="*/ 18339 h 190738"/>
                          <a:gd name="connsiteX12" fmla="*/ 232639 w 361082"/>
                          <a:gd name="connsiteY12" fmla="*/ 7667 h 190738"/>
                          <a:gd name="connsiteX13" fmla="*/ 172883 w 361082"/>
                          <a:gd name="connsiteY13" fmla="*/ 2234 h 190738"/>
                          <a:gd name="connsiteX0" fmla="*/ 172883 w 361082"/>
                          <a:gd name="connsiteY0" fmla="*/ 2234 h 191445"/>
                          <a:gd name="connsiteX1" fmla="*/ 127427 w 361082"/>
                          <a:gd name="connsiteY1" fmla="*/ 31689 h 191445"/>
                          <a:gd name="connsiteX2" fmla="*/ 63312 w 361082"/>
                          <a:gd name="connsiteY2" fmla="*/ 48940 h 191445"/>
                          <a:gd name="connsiteX3" fmla="*/ 44526 w 361082"/>
                          <a:gd name="connsiteY3" fmla="*/ 84899 h 191445"/>
                          <a:gd name="connsiteX4" fmla="*/ 76 w 361082"/>
                          <a:gd name="connsiteY4" fmla="*/ 124913 h 191445"/>
                          <a:gd name="connsiteX5" fmla="*/ 42490 w 361082"/>
                          <a:gd name="connsiteY5" fmla="*/ 178811 h 191445"/>
                          <a:gd name="connsiteX6" fmla="*/ 123004 w 361082"/>
                          <a:gd name="connsiteY6" fmla="*/ 184777 h 191445"/>
                          <a:gd name="connsiteX7" fmla="*/ 202839 w 361082"/>
                          <a:gd name="connsiteY7" fmla="*/ 189447 h 191445"/>
                          <a:gd name="connsiteX8" fmla="*/ 260703 w 361082"/>
                          <a:gd name="connsiteY8" fmla="*/ 159838 h 191445"/>
                          <a:gd name="connsiteX9" fmla="*/ 350004 w 361082"/>
                          <a:gd name="connsiteY9" fmla="*/ 129511 h 191445"/>
                          <a:gd name="connsiteX10" fmla="*/ 355431 w 361082"/>
                          <a:gd name="connsiteY10" fmla="*/ 77168 h 191445"/>
                          <a:gd name="connsiteX11" fmla="*/ 295242 w 361082"/>
                          <a:gd name="connsiteY11" fmla="*/ 18339 h 191445"/>
                          <a:gd name="connsiteX12" fmla="*/ 232639 w 361082"/>
                          <a:gd name="connsiteY12" fmla="*/ 7667 h 191445"/>
                          <a:gd name="connsiteX13" fmla="*/ 172883 w 361082"/>
                          <a:gd name="connsiteY13" fmla="*/ 2234 h 191445"/>
                          <a:gd name="connsiteX0" fmla="*/ 172883 w 361082"/>
                          <a:gd name="connsiteY0" fmla="*/ 2234 h 190970"/>
                          <a:gd name="connsiteX1" fmla="*/ 127427 w 361082"/>
                          <a:gd name="connsiteY1" fmla="*/ 31689 h 190970"/>
                          <a:gd name="connsiteX2" fmla="*/ 63312 w 361082"/>
                          <a:gd name="connsiteY2" fmla="*/ 48940 h 190970"/>
                          <a:gd name="connsiteX3" fmla="*/ 44526 w 361082"/>
                          <a:gd name="connsiteY3" fmla="*/ 84899 h 190970"/>
                          <a:gd name="connsiteX4" fmla="*/ 76 w 361082"/>
                          <a:gd name="connsiteY4" fmla="*/ 124913 h 190970"/>
                          <a:gd name="connsiteX5" fmla="*/ 42490 w 361082"/>
                          <a:gd name="connsiteY5" fmla="*/ 178811 h 190970"/>
                          <a:gd name="connsiteX6" fmla="*/ 123004 w 361082"/>
                          <a:gd name="connsiteY6" fmla="*/ 184777 h 190970"/>
                          <a:gd name="connsiteX7" fmla="*/ 202839 w 361082"/>
                          <a:gd name="connsiteY7" fmla="*/ 189447 h 190970"/>
                          <a:gd name="connsiteX8" fmla="*/ 275763 w 361082"/>
                          <a:gd name="connsiteY8" fmla="*/ 156405 h 190970"/>
                          <a:gd name="connsiteX9" fmla="*/ 350004 w 361082"/>
                          <a:gd name="connsiteY9" fmla="*/ 129511 h 190970"/>
                          <a:gd name="connsiteX10" fmla="*/ 355431 w 361082"/>
                          <a:gd name="connsiteY10" fmla="*/ 77168 h 190970"/>
                          <a:gd name="connsiteX11" fmla="*/ 295242 w 361082"/>
                          <a:gd name="connsiteY11" fmla="*/ 18339 h 190970"/>
                          <a:gd name="connsiteX12" fmla="*/ 232639 w 361082"/>
                          <a:gd name="connsiteY12" fmla="*/ 7667 h 190970"/>
                          <a:gd name="connsiteX13" fmla="*/ 172883 w 361082"/>
                          <a:gd name="connsiteY13" fmla="*/ 2234 h 190970"/>
                          <a:gd name="connsiteX0" fmla="*/ 172883 w 361082"/>
                          <a:gd name="connsiteY0" fmla="*/ 2234 h 190217"/>
                          <a:gd name="connsiteX1" fmla="*/ 127427 w 361082"/>
                          <a:gd name="connsiteY1" fmla="*/ 31689 h 190217"/>
                          <a:gd name="connsiteX2" fmla="*/ 63312 w 361082"/>
                          <a:gd name="connsiteY2" fmla="*/ 48940 h 190217"/>
                          <a:gd name="connsiteX3" fmla="*/ 44526 w 361082"/>
                          <a:gd name="connsiteY3" fmla="*/ 84899 h 190217"/>
                          <a:gd name="connsiteX4" fmla="*/ 76 w 361082"/>
                          <a:gd name="connsiteY4" fmla="*/ 124913 h 190217"/>
                          <a:gd name="connsiteX5" fmla="*/ 42490 w 361082"/>
                          <a:gd name="connsiteY5" fmla="*/ 178811 h 190217"/>
                          <a:gd name="connsiteX6" fmla="*/ 123004 w 361082"/>
                          <a:gd name="connsiteY6" fmla="*/ 184777 h 190217"/>
                          <a:gd name="connsiteX7" fmla="*/ 226266 w 361082"/>
                          <a:gd name="connsiteY7" fmla="*/ 188589 h 190217"/>
                          <a:gd name="connsiteX8" fmla="*/ 275763 w 361082"/>
                          <a:gd name="connsiteY8" fmla="*/ 156405 h 190217"/>
                          <a:gd name="connsiteX9" fmla="*/ 350004 w 361082"/>
                          <a:gd name="connsiteY9" fmla="*/ 129511 h 190217"/>
                          <a:gd name="connsiteX10" fmla="*/ 355431 w 361082"/>
                          <a:gd name="connsiteY10" fmla="*/ 77168 h 190217"/>
                          <a:gd name="connsiteX11" fmla="*/ 295242 w 361082"/>
                          <a:gd name="connsiteY11" fmla="*/ 18339 h 190217"/>
                          <a:gd name="connsiteX12" fmla="*/ 232639 w 361082"/>
                          <a:gd name="connsiteY12" fmla="*/ 7667 h 190217"/>
                          <a:gd name="connsiteX13" fmla="*/ 172883 w 361082"/>
                          <a:gd name="connsiteY13" fmla="*/ 2234 h 190217"/>
                          <a:gd name="connsiteX0" fmla="*/ 172883 w 361082"/>
                          <a:gd name="connsiteY0" fmla="*/ 2234 h 191690"/>
                          <a:gd name="connsiteX1" fmla="*/ 127427 w 361082"/>
                          <a:gd name="connsiteY1" fmla="*/ 31689 h 191690"/>
                          <a:gd name="connsiteX2" fmla="*/ 63312 w 361082"/>
                          <a:gd name="connsiteY2" fmla="*/ 48940 h 191690"/>
                          <a:gd name="connsiteX3" fmla="*/ 44526 w 361082"/>
                          <a:gd name="connsiteY3" fmla="*/ 84899 h 191690"/>
                          <a:gd name="connsiteX4" fmla="*/ 76 w 361082"/>
                          <a:gd name="connsiteY4" fmla="*/ 124913 h 191690"/>
                          <a:gd name="connsiteX5" fmla="*/ 42490 w 361082"/>
                          <a:gd name="connsiteY5" fmla="*/ 178811 h 191690"/>
                          <a:gd name="connsiteX6" fmla="*/ 123004 w 361082"/>
                          <a:gd name="connsiteY6" fmla="*/ 184777 h 191690"/>
                          <a:gd name="connsiteX7" fmla="*/ 226266 w 361082"/>
                          <a:gd name="connsiteY7" fmla="*/ 188589 h 191690"/>
                          <a:gd name="connsiteX8" fmla="*/ 275763 w 361082"/>
                          <a:gd name="connsiteY8" fmla="*/ 156405 h 191690"/>
                          <a:gd name="connsiteX9" fmla="*/ 350004 w 361082"/>
                          <a:gd name="connsiteY9" fmla="*/ 129511 h 191690"/>
                          <a:gd name="connsiteX10" fmla="*/ 355431 w 361082"/>
                          <a:gd name="connsiteY10" fmla="*/ 77168 h 191690"/>
                          <a:gd name="connsiteX11" fmla="*/ 295242 w 361082"/>
                          <a:gd name="connsiteY11" fmla="*/ 18339 h 191690"/>
                          <a:gd name="connsiteX12" fmla="*/ 232639 w 361082"/>
                          <a:gd name="connsiteY12" fmla="*/ 7667 h 191690"/>
                          <a:gd name="connsiteX13" fmla="*/ 172883 w 361082"/>
                          <a:gd name="connsiteY13" fmla="*/ 2234 h 191690"/>
                          <a:gd name="connsiteX0" fmla="*/ 152803 w 361082"/>
                          <a:gd name="connsiteY0" fmla="*/ 1101 h 207720"/>
                          <a:gd name="connsiteX1" fmla="*/ 127427 w 361082"/>
                          <a:gd name="connsiteY1" fmla="*/ 47719 h 207720"/>
                          <a:gd name="connsiteX2" fmla="*/ 63312 w 361082"/>
                          <a:gd name="connsiteY2" fmla="*/ 64970 h 207720"/>
                          <a:gd name="connsiteX3" fmla="*/ 44526 w 361082"/>
                          <a:gd name="connsiteY3" fmla="*/ 100929 h 207720"/>
                          <a:gd name="connsiteX4" fmla="*/ 76 w 361082"/>
                          <a:gd name="connsiteY4" fmla="*/ 140943 h 207720"/>
                          <a:gd name="connsiteX5" fmla="*/ 42490 w 361082"/>
                          <a:gd name="connsiteY5" fmla="*/ 194841 h 207720"/>
                          <a:gd name="connsiteX6" fmla="*/ 123004 w 361082"/>
                          <a:gd name="connsiteY6" fmla="*/ 200807 h 207720"/>
                          <a:gd name="connsiteX7" fmla="*/ 226266 w 361082"/>
                          <a:gd name="connsiteY7" fmla="*/ 204619 h 207720"/>
                          <a:gd name="connsiteX8" fmla="*/ 275763 w 361082"/>
                          <a:gd name="connsiteY8" fmla="*/ 172435 h 207720"/>
                          <a:gd name="connsiteX9" fmla="*/ 350004 w 361082"/>
                          <a:gd name="connsiteY9" fmla="*/ 145541 h 207720"/>
                          <a:gd name="connsiteX10" fmla="*/ 355431 w 361082"/>
                          <a:gd name="connsiteY10" fmla="*/ 93198 h 207720"/>
                          <a:gd name="connsiteX11" fmla="*/ 295242 w 361082"/>
                          <a:gd name="connsiteY11" fmla="*/ 34369 h 207720"/>
                          <a:gd name="connsiteX12" fmla="*/ 232639 w 361082"/>
                          <a:gd name="connsiteY12" fmla="*/ 23697 h 207720"/>
                          <a:gd name="connsiteX13" fmla="*/ 152803 w 361082"/>
                          <a:gd name="connsiteY13" fmla="*/ 1101 h 20772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63312 w 361082"/>
                          <a:gd name="connsiteY2" fmla="*/ 64200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52803 w 361082"/>
                          <a:gd name="connsiteY0" fmla="*/ 331 h 206950"/>
                          <a:gd name="connsiteX1" fmla="*/ 104000 w 361082"/>
                          <a:gd name="connsiteY1" fmla="*/ 41800 h 206950"/>
                          <a:gd name="connsiteX2" fmla="*/ 46579 w 361082"/>
                          <a:gd name="connsiteY2" fmla="*/ 60767 h 206950"/>
                          <a:gd name="connsiteX3" fmla="*/ 44526 w 361082"/>
                          <a:gd name="connsiteY3" fmla="*/ 100159 h 206950"/>
                          <a:gd name="connsiteX4" fmla="*/ 76 w 361082"/>
                          <a:gd name="connsiteY4" fmla="*/ 140173 h 206950"/>
                          <a:gd name="connsiteX5" fmla="*/ 42490 w 361082"/>
                          <a:gd name="connsiteY5" fmla="*/ 194071 h 206950"/>
                          <a:gd name="connsiteX6" fmla="*/ 123004 w 361082"/>
                          <a:gd name="connsiteY6" fmla="*/ 200037 h 206950"/>
                          <a:gd name="connsiteX7" fmla="*/ 226266 w 361082"/>
                          <a:gd name="connsiteY7" fmla="*/ 203849 h 206950"/>
                          <a:gd name="connsiteX8" fmla="*/ 275763 w 361082"/>
                          <a:gd name="connsiteY8" fmla="*/ 171665 h 206950"/>
                          <a:gd name="connsiteX9" fmla="*/ 350004 w 361082"/>
                          <a:gd name="connsiteY9" fmla="*/ 144771 h 206950"/>
                          <a:gd name="connsiteX10" fmla="*/ 355431 w 361082"/>
                          <a:gd name="connsiteY10" fmla="*/ 92428 h 206950"/>
                          <a:gd name="connsiteX11" fmla="*/ 295242 w 361082"/>
                          <a:gd name="connsiteY11" fmla="*/ 33599 h 206950"/>
                          <a:gd name="connsiteX12" fmla="*/ 232639 w 361082"/>
                          <a:gd name="connsiteY12" fmla="*/ 22927 h 206950"/>
                          <a:gd name="connsiteX13" fmla="*/ 152803 w 361082"/>
                          <a:gd name="connsiteY13" fmla="*/ 331 h 206950"/>
                          <a:gd name="connsiteX0" fmla="*/ 166332 w 374611"/>
                          <a:gd name="connsiteY0" fmla="*/ 331 h 206950"/>
                          <a:gd name="connsiteX1" fmla="*/ 117529 w 374611"/>
                          <a:gd name="connsiteY1" fmla="*/ 41800 h 206950"/>
                          <a:gd name="connsiteX2" fmla="*/ 60108 w 374611"/>
                          <a:gd name="connsiteY2" fmla="*/ 60767 h 206950"/>
                          <a:gd name="connsiteX3" fmla="*/ 2835 w 374611"/>
                          <a:gd name="connsiteY3" fmla="*/ 90719 h 206950"/>
                          <a:gd name="connsiteX4" fmla="*/ 13605 w 374611"/>
                          <a:gd name="connsiteY4" fmla="*/ 140173 h 206950"/>
                          <a:gd name="connsiteX5" fmla="*/ 56019 w 374611"/>
                          <a:gd name="connsiteY5" fmla="*/ 194071 h 206950"/>
                          <a:gd name="connsiteX6" fmla="*/ 136533 w 374611"/>
                          <a:gd name="connsiteY6" fmla="*/ 200037 h 206950"/>
                          <a:gd name="connsiteX7" fmla="*/ 239795 w 374611"/>
                          <a:gd name="connsiteY7" fmla="*/ 203849 h 206950"/>
                          <a:gd name="connsiteX8" fmla="*/ 289292 w 374611"/>
                          <a:gd name="connsiteY8" fmla="*/ 171665 h 206950"/>
                          <a:gd name="connsiteX9" fmla="*/ 363533 w 374611"/>
                          <a:gd name="connsiteY9" fmla="*/ 144771 h 206950"/>
                          <a:gd name="connsiteX10" fmla="*/ 368960 w 374611"/>
                          <a:gd name="connsiteY10" fmla="*/ 92428 h 206950"/>
                          <a:gd name="connsiteX11" fmla="*/ 308771 w 374611"/>
                          <a:gd name="connsiteY11" fmla="*/ 33599 h 206950"/>
                          <a:gd name="connsiteX12" fmla="*/ 246168 w 374611"/>
                          <a:gd name="connsiteY12" fmla="*/ 22927 h 206950"/>
                          <a:gd name="connsiteX13" fmla="*/ 166332 w 374611"/>
                          <a:gd name="connsiteY13" fmla="*/ 331 h 206950"/>
                          <a:gd name="connsiteX0" fmla="*/ 166332 w 374611"/>
                          <a:gd name="connsiteY0" fmla="*/ 1393 h 208012"/>
                          <a:gd name="connsiteX1" fmla="*/ 117529 w 374611"/>
                          <a:gd name="connsiteY1" fmla="*/ 42862 h 208012"/>
                          <a:gd name="connsiteX2" fmla="*/ 60108 w 374611"/>
                          <a:gd name="connsiteY2" fmla="*/ 61829 h 208012"/>
                          <a:gd name="connsiteX3" fmla="*/ 2835 w 374611"/>
                          <a:gd name="connsiteY3" fmla="*/ 91781 h 208012"/>
                          <a:gd name="connsiteX4" fmla="*/ 13605 w 374611"/>
                          <a:gd name="connsiteY4" fmla="*/ 141235 h 208012"/>
                          <a:gd name="connsiteX5" fmla="*/ 56019 w 374611"/>
                          <a:gd name="connsiteY5" fmla="*/ 195133 h 208012"/>
                          <a:gd name="connsiteX6" fmla="*/ 136533 w 374611"/>
                          <a:gd name="connsiteY6" fmla="*/ 201099 h 208012"/>
                          <a:gd name="connsiteX7" fmla="*/ 239795 w 374611"/>
                          <a:gd name="connsiteY7" fmla="*/ 204911 h 208012"/>
                          <a:gd name="connsiteX8" fmla="*/ 289292 w 374611"/>
                          <a:gd name="connsiteY8" fmla="*/ 172727 h 208012"/>
                          <a:gd name="connsiteX9" fmla="*/ 363533 w 374611"/>
                          <a:gd name="connsiteY9" fmla="*/ 145833 h 208012"/>
                          <a:gd name="connsiteX10" fmla="*/ 368960 w 374611"/>
                          <a:gd name="connsiteY10" fmla="*/ 93490 h 208012"/>
                          <a:gd name="connsiteX11" fmla="*/ 308771 w 374611"/>
                          <a:gd name="connsiteY11" fmla="*/ 34661 h 208012"/>
                          <a:gd name="connsiteX12" fmla="*/ 246168 w 374611"/>
                          <a:gd name="connsiteY12" fmla="*/ 23989 h 208012"/>
                          <a:gd name="connsiteX13" fmla="*/ 166332 w 374611"/>
                          <a:gd name="connsiteY13" fmla="*/ 1393 h 208012"/>
                          <a:gd name="connsiteX0" fmla="*/ 129519 w 374611"/>
                          <a:gd name="connsiteY0" fmla="*/ 1271 h 211323"/>
                          <a:gd name="connsiteX1" fmla="*/ 117529 w 374611"/>
                          <a:gd name="connsiteY1" fmla="*/ 46173 h 211323"/>
                          <a:gd name="connsiteX2" fmla="*/ 60108 w 374611"/>
                          <a:gd name="connsiteY2" fmla="*/ 65140 h 211323"/>
                          <a:gd name="connsiteX3" fmla="*/ 2835 w 374611"/>
                          <a:gd name="connsiteY3" fmla="*/ 95092 h 211323"/>
                          <a:gd name="connsiteX4" fmla="*/ 13605 w 374611"/>
                          <a:gd name="connsiteY4" fmla="*/ 144546 h 211323"/>
                          <a:gd name="connsiteX5" fmla="*/ 56019 w 374611"/>
                          <a:gd name="connsiteY5" fmla="*/ 198444 h 211323"/>
                          <a:gd name="connsiteX6" fmla="*/ 136533 w 374611"/>
                          <a:gd name="connsiteY6" fmla="*/ 204410 h 211323"/>
                          <a:gd name="connsiteX7" fmla="*/ 239795 w 374611"/>
                          <a:gd name="connsiteY7" fmla="*/ 208222 h 211323"/>
                          <a:gd name="connsiteX8" fmla="*/ 289292 w 374611"/>
                          <a:gd name="connsiteY8" fmla="*/ 176038 h 211323"/>
                          <a:gd name="connsiteX9" fmla="*/ 363533 w 374611"/>
                          <a:gd name="connsiteY9" fmla="*/ 149144 h 211323"/>
                          <a:gd name="connsiteX10" fmla="*/ 368960 w 374611"/>
                          <a:gd name="connsiteY10" fmla="*/ 96801 h 211323"/>
                          <a:gd name="connsiteX11" fmla="*/ 308771 w 374611"/>
                          <a:gd name="connsiteY11" fmla="*/ 37972 h 211323"/>
                          <a:gd name="connsiteX12" fmla="*/ 246168 w 374611"/>
                          <a:gd name="connsiteY12" fmla="*/ 27300 h 211323"/>
                          <a:gd name="connsiteX13" fmla="*/ 129519 w 374611"/>
                          <a:gd name="connsiteY13" fmla="*/ 1271 h 211323"/>
                          <a:gd name="connsiteX0" fmla="*/ 151272 w 374611"/>
                          <a:gd name="connsiteY0" fmla="*/ 1674 h 202286"/>
                          <a:gd name="connsiteX1" fmla="*/ 117529 w 374611"/>
                          <a:gd name="connsiteY1" fmla="*/ 37136 h 202286"/>
                          <a:gd name="connsiteX2" fmla="*/ 60108 w 374611"/>
                          <a:gd name="connsiteY2" fmla="*/ 56103 h 202286"/>
                          <a:gd name="connsiteX3" fmla="*/ 2835 w 374611"/>
                          <a:gd name="connsiteY3" fmla="*/ 86055 h 202286"/>
                          <a:gd name="connsiteX4" fmla="*/ 13605 w 374611"/>
                          <a:gd name="connsiteY4" fmla="*/ 135509 h 202286"/>
                          <a:gd name="connsiteX5" fmla="*/ 56019 w 374611"/>
                          <a:gd name="connsiteY5" fmla="*/ 189407 h 202286"/>
                          <a:gd name="connsiteX6" fmla="*/ 136533 w 374611"/>
                          <a:gd name="connsiteY6" fmla="*/ 195373 h 202286"/>
                          <a:gd name="connsiteX7" fmla="*/ 239795 w 374611"/>
                          <a:gd name="connsiteY7" fmla="*/ 199185 h 202286"/>
                          <a:gd name="connsiteX8" fmla="*/ 289292 w 374611"/>
                          <a:gd name="connsiteY8" fmla="*/ 167001 h 202286"/>
                          <a:gd name="connsiteX9" fmla="*/ 363533 w 374611"/>
                          <a:gd name="connsiteY9" fmla="*/ 140107 h 202286"/>
                          <a:gd name="connsiteX10" fmla="*/ 368960 w 374611"/>
                          <a:gd name="connsiteY10" fmla="*/ 87764 h 202286"/>
                          <a:gd name="connsiteX11" fmla="*/ 308771 w 374611"/>
                          <a:gd name="connsiteY11" fmla="*/ 28935 h 202286"/>
                          <a:gd name="connsiteX12" fmla="*/ 246168 w 374611"/>
                          <a:gd name="connsiteY12" fmla="*/ 18263 h 202286"/>
                          <a:gd name="connsiteX13" fmla="*/ 151272 w 374611"/>
                          <a:gd name="connsiteY13" fmla="*/ 1674 h 202286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4485"/>
                          <a:gd name="connsiteY0" fmla="*/ 1665 h 202277"/>
                          <a:gd name="connsiteX1" fmla="*/ 117529 w 374485"/>
                          <a:gd name="connsiteY1" fmla="*/ 37127 h 202277"/>
                          <a:gd name="connsiteX2" fmla="*/ 60108 w 374485"/>
                          <a:gd name="connsiteY2" fmla="*/ 56094 h 202277"/>
                          <a:gd name="connsiteX3" fmla="*/ 2835 w 374485"/>
                          <a:gd name="connsiteY3" fmla="*/ 86046 h 202277"/>
                          <a:gd name="connsiteX4" fmla="*/ 13605 w 374485"/>
                          <a:gd name="connsiteY4" fmla="*/ 135500 h 202277"/>
                          <a:gd name="connsiteX5" fmla="*/ 56019 w 374485"/>
                          <a:gd name="connsiteY5" fmla="*/ 189398 h 202277"/>
                          <a:gd name="connsiteX6" fmla="*/ 136533 w 374485"/>
                          <a:gd name="connsiteY6" fmla="*/ 195364 h 202277"/>
                          <a:gd name="connsiteX7" fmla="*/ 239795 w 374485"/>
                          <a:gd name="connsiteY7" fmla="*/ 199176 h 202277"/>
                          <a:gd name="connsiteX8" fmla="*/ 289292 w 374485"/>
                          <a:gd name="connsiteY8" fmla="*/ 166992 h 202277"/>
                          <a:gd name="connsiteX9" fmla="*/ 363533 w 374485"/>
                          <a:gd name="connsiteY9" fmla="*/ 140098 h 202277"/>
                          <a:gd name="connsiteX10" fmla="*/ 368960 w 374485"/>
                          <a:gd name="connsiteY10" fmla="*/ 87755 h 202277"/>
                          <a:gd name="connsiteX11" fmla="*/ 313791 w 374485"/>
                          <a:gd name="connsiteY11" fmla="*/ 28068 h 202277"/>
                          <a:gd name="connsiteX12" fmla="*/ 246168 w 374485"/>
                          <a:gd name="connsiteY12" fmla="*/ 18254 h 202277"/>
                          <a:gd name="connsiteX13" fmla="*/ 151272 w 374485"/>
                          <a:gd name="connsiteY13" fmla="*/ 1665 h 202277"/>
                          <a:gd name="connsiteX0" fmla="*/ 151272 w 373906"/>
                          <a:gd name="connsiteY0" fmla="*/ 1691 h 202303"/>
                          <a:gd name="connsiteX1" fmla="*/ 117529 w 373906"/>
                          <a:gd name="connsiteY1" fmla="*/ 37153 h 202303"/>
                          <a:gd name="connsiteX2" fmla="*/ 60108 w 373906"/>
                          <a:gd name="connsiteY2" fmla="*/ 56120 h 202303"/>
                          <a:gd name="connsiteX3" fmla="*/ 2835 w 373906"/>
                          <a:gd name="connsiteY3" fmla="*/ 86072 h 202303"/>
                          <a:gd name="connsiteX4" fmla="*/ 13605 w 373906"/>
                          <a:gd name="connsiteY4" fmla="*/ 135526 h 202303"/>
                          <a:gd name="connsiteX5" fmla="*/ 56019 w 373906"/>
                          <a:gd name="connsiteY5" fmla="*/ 189424 h 202303"/>
                          <a:gd name="connsiteX6" fmla="*/ 136533 w 373906"/>
                          <a:gd name="connsiteY6" fmla="*/ 195390 h 202303"/>
                          <a:gd name="connsiteX7" fmla="*/ 239795 w 373906"/>
                          <a:gd name="connsiteY7" fmla="*/ 199202 h 202303"/>
                          <a:gd name="connsiteX8" fmla="*/ 289292 w 373906"/>
                          <a:gd name="connsiteY8" fmla="*/ 167018 h 202303"/>
                          <a:gd name="connsiteX9" fmla="*/ 363533 w 373906"/>
                          <a:gd name="connsiteY9" fmla="*/ 140124 h 202303"/>
                          <a:gd name="connsiteX10" fmla="*/ 368960 w 373906"/>
                          <a:gd name="connsiteY10" fmla="*/ 87781 h 202303"/>
                          <a:gd name="connsiteX11" fmla="*/ 322158 w 373906"/>
                          <a:gd name="connsiteY11" fmla="*/ 30668 h 202303"/>
                          <a:gd name="connsiteX12" fmla="*/ 246168 w 373906"/>
                          <a:gd name="connsiteY12" fmla="*/ 18280 h 202303"/>
                          <a:gd name="connsiteX13" fmla="*/ 151272 w 373906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80175"/>
                          <a:gd name="connsiteY0" fmla="*/ 1691 h 202303"/>
                          <a:gd name="connsiteX1" fmla="*/ 117529 w 380175"/>
                          <a:gd name="connsiteY1" fmla="*/ 37153 h 202303"/>
                          <a:gd name="connsiteX2" fmla="*/ 60108 w 380175"/>
                          <a:gd name="connsiteY2" fmla="*/ 56120 h 202303"/>
                          <a:gd name="connsiteX3" fmla="*/ 2835 w 380175"/>
                          <a:gd name="connsiteY3" fmla="*/ 86072 h 202303"/>
                          <a:gd name="connsiteX4" fmla="*/ 13605 w 380175"/>
                          <a:gd name="connsiteY4" fmla="*/ 135526 h 202303"/>
                          <a:gd name="connsiteX5" fmla="*/ 56019 w 380175"/>
                          <a:gd name="connsiteY5" fmla="*/ 189424 h 202303"/>
                          <a:gd name="connsiteX6" fmla="*/ 136533 w 380175"/>
                          <a:gd name="connsiteY6" fmla="*/ 195390 h 202303"/>
                          <a:gd name="connsiteX7" fmla="*/ 239795 w 380175"/>
                          <a:gd name="connsiteY7" fmla="*/ 199202 h 202303"/>
                          <a:gd name="connsiteX8" fmla="*/ 289292 w 380175"/>
                          <a:gd name="connsiteY8" fmla="*/ 167018 h 202303"/>
                          <a:gd name="connsiteX9" fmla="*/ 363533 w 380175"/>
                          <a:gd name="connsiteY9" fmla="*/ 140124 h 202303"/>
                          <a:gd name="connsiteX10" fmla="*/ 377327 w 380175"/>
                          <a:gd name="connsiteY10" fmla="*/ 86923 h 202303"/>
                          <a:gd name="connsiteX11" fmla="*/ 322158 w 380175"/>
                          <a:gd name="connsiteY11" fmla="*/ 30668 h 202303"/>
                          <a:gd name="connsiteX12" fmla="*/ 246168 w 380175"/>
                          <a:gd name="connsiteY12" fmla="*/ 18280 h 202303"/>
                          <a:gd name="connsiteX13" fmla="*/ 151272 w 380175"/>
                          <a:gd name="connsiteY13" fmla="*/ 1691 h 202303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933"/>
                          <a:gd name="connsiteY0" fmla="*/ 1710 h 202322"/>
                          <a:gd name="connsiteX1" fmla="*/ 117529 w 379933"/>
                          <a:gd name="connsiteY1" fmla="*/ 37172 h 202322"/>
                          <a:gd name="connsiteX2" fmla="*/ 60108 w 379933"/>
                          <a:gd name="connsiteY2" fmla="*/ 56139 h 202322"/>
                          <a:gd name="connsiteX3" fmla="*/ 2835 w 379933"/>
                          <a:gd name="connsiteY3" fmla="*/ 86091 h 202322"/>
                          <a:gd name="connsiteX4" fmla="*/ 13605 w 379933"/>
                          <a:gd name="connsiteY4" fmla="*/ 135545 h 202322"/>
                          <a:gd name="connsiteX5" fmla="*/ 56019 w 379933"/>
                          <a:gd name="connsiteY5" fmla="*/ 189443 h 202322"/>
                          <a:gd name="connsiteX6" fmla="*/ 136533 w 379933"/>
                          <a:gd name="connsiteY6" fmla="*/ 195409 h 202322"/>
                          <a:gd name="connsiteX7" fmla="*/ 239795 w 379933"/>
                          <a:gd name="connsiteY7" fmla="*/ 199221 h 202322"/>
                          <a:gd name="connsiteX8" fmla="*/ 289292 w 379933"/>
                          <a:gd name="connsiteY8" fmla="*/ 167037 h 202322"/>
                          <a:gd name="connsiteX9" fmla="*/ 363533 w 379933"/>
                          <a:gd name="connsiteY9" fmla="*/ 140143 h 202322"/>
                          <a:gd name="connsiteX10" fmla="*/ 377327 w 379933"/>
                          <a:gd name="connsiteY10" fmla="*/ 86942 h 202322"/>
                          <a:gd name="connsiteX11" fmla="*/ 325505 w 379933"/>
                          <a:gd name="connsiteY11" fmla="*/ 32403 h 202322"/>
                          <a:gd name="connsiteX12" fmla="*/ 246168 w 379933"/>
                          <a:gd name="connsiteY12" fmla="*/ 18299 h 202322"/>
                          <a:gd name="connsiteX13" fmla="*/ 151272 w 379933"/>
                          <a:gd name="connsiteY13" fmla="*/ 1710 h 202322"/>
                          <a:gd name="connsiteX0" fmla="*/ 151272 w 379449"/>
                          <a:gd name="connsiteY0" fmla="*/ 1798 h 202410"/>
                          <a:gd name="connsiteX1" fmla="*/ 117529 w 379449"/>
                          <a:gd name="connsiteY1" fmla="*/ 37260 h 202410"/>
                          <a:gd name="connsiteX2" fmla="*/ 60108 w 379449"/>
                          <a:gd name="connsiteY2" fmla="*/ 56227 h 202410"/>
                          <a:gd name="connsiteX3" fmla="*/ 2835 w 379449"/>
                          <a:gd name="connsiteY3" fmla="*/ 86179 h 202410"/>
                          <a:gd name="connsiteX4" fmla="*/ 13605 w 379449"/>
                          <a:gd name="connsiteY4" fmla="*/ 135633 h 202410"/>
                          <a:gd name="connsiteX5" fmla="*/ 56019 w 379449"/>
                          <a:gd name="connsiteY5" fmla="*/ 189531 h 202410"/>
                          <a:gd name="connsiteX6" fmla="*/ 136533 w 379449"/>
                          <a:gd name="connsiteY6" fmla="*/ 195497 h 202410"/>
                          <a:gd name="connsiteX7" fmla="*/ 239795 w 379449"/>
                          <a:gd name="connsiteY7" fmla="*/ 199309 h 202410"/>
                          <a:gd name="connsiteX8" fmla="*/ 289292 w 379449"/>
                          <a:gd name="connsiteY8" fmla="*/ 167125 h 202410"/>
                          <a:gd name="connsiteX9" fmla="*/ 363533 w 379449"/>
                          <a:gd name="connsiteY9" fmla="*/ 140231 h 202410"/>
                          <a:gd name="connsiteX10" fmla="*/ 377327 w 379449"/>
                          <a:gd name="connsiteY10" fmla="*/ 87030 h 202410"/>
                          <a:gd name="connsiteX11" fmla="*/ 332199 w 379449"/>
                          <a:gd name="connsiteY11" fmla="*/ 40214 h 202410"/>
                          <a:gd name="connsiteX12" fmla="*/ 246168 w 379449"/>
                          <a:gd name="connsiteY12" fmla="*/ 18387 h 202410"/>
                          <a:gd name="connsiteX13" fmla="*/ 151272 w 379449"/>
                          <a:gd name="connsiteY13" fmla="*/ 1798 h 202410"/>
                          <a:gd name="connsiteX0" fmla="*/ 151272 w 382371"/>
                          <a:gd name="connsiteY0" fmla="*/ 1798 h 202410"/>
                          <a:gd name="connsiteX1" fmla="*/ 117529 w 382371"/>
                          <a:gd name="connsiteY1" fmla="*/ 37260 h 202410"/>
                          <a:gd name="connsiteX2" fmla="*/ 60108 w 382371"/>
                          <a:gd name="connsiteY2" fmla="*/ 56227 h 202410"/>
                          <a:gd name="connsiteX3" fmla="*/ 2835 w 382371"/>
                          <a:gd name="connsiteY3" fmla="*/ 86179 h 202410"/>
                          <a:gd name="connsiteX4" fmla="*/ 13605 w 382371"/>
                          <a:gd name="connsiteY4" fmla="*/ 135633 h 202410"/>
                          <a:gd name="connsiteX5" fmla="*/ 56019 w 382371"/>
                          <a:gd name="connsiteY5" fmla="*/ 189531 h 202410"/>
                          <a:gd name="connsiteX6" fmla="*/ 136533 w 382371"/>
                          <a:gd name="connsiteY6" fmla="*/ 195497 h 202410"/>
                          <a:gd name="connsiteX7" fmla="*/ 239795 w 382371"/>
                          <a:gd name="connsiteY7" fmla="*/ 199309 h 202410"/>
                          <a:gd name="connsiteX8" fmla="*/ 289292 w 382371"/>
                          <a:gd name="connsiteY8" fmla="*/ 167125 h 202410"/>
                          <a:gd name="connsiteX9" fmla="*/ 363533 w 382371"/>
                          <a:gd name="connsiteY9" fmla="*/ 140231 h 202410"/>
                          <a:gd name="connsiteX10" fmla="*/ 380674 w 382371"/>
                          <a:gd name="connsiteY10" fmla="*/ 83597 h 202410"/>
                          <a:gd name="connsiteX11" fmla="*/ 332199 w 382371"/>
                          <a:gd name="connsiteY11" fmla="*/ 40214 h 202410"/>
                          <a:gd name="connsiteX12" fmla="*/ 246168 w 382371"/>
                          <a:gd name="connsiteY12" fmla="*/ 18387 h 202410"/>
                          <a:gd name="connsiteX13" fmla="*/ 151272 w 382371"/>
                          <a:gd name="connsiteY13" fmla="*/ 1798 h 202410"/>
                          <a:gd name="connsiteX0" fmla="*/ 151272 w 399848"/>
                          <a:gd name="connsiteY0" fmla="*/ 1798 h 202410"/>
                          <a:gd name="connsiteX1" fmla="*/ 117529 w 399848"/>
                          <a:gd name="connsiteY1" fmla="*/ 37260 h 202410"/>
                          <a:gd name="connsiteX2" fmla="*/ 60108 w 399848"/>
                          <a:gd name="connsiteY2" fmla="*/ 56227 h 202410"/>
                          <a:gd name="connsiteX3" fmla="*/ 2835 w 399848"/>
                          <a:gd name="connsiteY3" fmla="*/ 86179 h 202410"/>
                          <a:gd name="connsiteX4" fmla="*/ 13605 w 399848"/>
                          <a:gd name="connsiteY4" fmla="*/ 135633 h 202410"/>
                          <a:gd name="connsiteX5" fmla="*/ 56019 w 399848"/>
                          <a:gd name="connsiteY5" fmla="*/ 189531 h 202410"/>
                          <a:gd name="connsiteX6" fmla="*/ 136533 w 399848"/>
                          <a:gd name="connsiteY6" fmla="*/ 195497 h 202410"/>
                          <a:gd name="connsiteX7" fmla="*/ 239795 w 399848"/>
                          <a:gd name="connsiteY7" fmla="*/ 199309 h 202410"/>
                          <a:gd name="connsiteX8" fmla="*/ 289292 w 399848"/>
                          <a:gd name="connsiteY8" fmla="*/ 167125 h 202410"/>
                          <a:gd name="connsiteX9" fmla="*/ 363533 w 399848"/>
                          <a:gd name="connsiteY9" fmla="*/ 140231 h 202410"/>
                          <a:gd name="connsiteX10" fmla="*/ 399081 w 399848"/>
                          <a:gd name="connsiteY10" fmla="*/ 84455 h 202410"/>
                          <a:gd name="connsiteX11" fmla="*/ 332199 w 399848"/>
                          <a:gd name="connsiteY11" fmla="*/ 40214 h 202410"/>
                          <a:gd name="connsiteX12" fmla="*/ 246168 w 399848"/>
                          <a:gd name="connsiteY12" fmla="*/ 18387 h 202410"/>
                          <a:gd name="connsiteX13" fmla="*/ 151272 w 399848"/>
                          <a:gd name="connsiteY13" fmla="*/ 1798 h 20241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987"/>
                          <a:gd name="connsiteY0" fmla="*/ 1808 h 202420"/>
                          <a:gd name="connsiteX1" fmla="*/ 117529 w 399987"/>
                          <a:gd name="connsiteY1" fmla="*/ 37270 h 202420"/>
                          <a:gd name="connsiteX2" fmla="*/ 60108 w 399987"/>
                          <a:gd name="connsiteY2" fmla="*/ 56237 h 202420"/>
                          <a:gd name="connsiteX3" fmla="*/ 2835 w 399987"/>
                          <a:gd name="connsiteY3" fmla="*/ 86189 h 202420"/>
                          <a:gd name="connsiteX4" fmla="*/ 13605 w 399987"/>
                          <a:gd name="connsiteY4" fmla="*/ 135643 h 202420"/>
                          <a:gd name="connsiteX5" fmla="*/ 56019 w 399987"/>
                          <a:gd name="connsiteY5" fmla="*/ 189541 h 202420"/>
                          <a:gd name="connsiteX6" fmla="*/ 136533 w 399987"/>
                          <a:gd name="connsiteY6" fmla="*/ 195507 h 202420"/>
                          <a:gd name="connsiteX7" fmla="*/ 239795 w 399987"/>
                          <a:gd name="connsiteY7" fmla="*/ 199319 h 202420"/>
                          <a:gd name="connsiteX8" fmla="*/ 289292 w 399987"/>
                          <a:gd name="connsiteY8" fmla="*/ 167135 h 202420"/>
                          <a:gd name="connsiteX9" fmla="*/ 363533 w 399987"/>
                          <a:gd name="connsiteY9" fmla="*/ 140241 h 202420"/>
                          <a:gd name="connsiteX10" fmla="*/ 399081 w 399987"/>
                          <a:gd name="connsiteY10" fmla="*/ 84465 h 202420"/>
                          <a:gd name="connsiteX11" fmla="*/ 328852 w 399987"/>
                          <a:gd name="connsiteY11" fmla="*/ 41082 h 202420"/>
                          <a:gd name="connsiteX12" fmla="*/ 246168 w 399987"/>
                          <a:gd name="connsiteY12" fmla="*/ 18397 h 202420"/>
                          <a:gd name="connsiteX13" fmla="*/ 151272 w 399987"/>
                          <a:gd name="connsiteY13" fmla="*/ 1808 h 202420"/>
                          <a:gd name="connsiteX0" fmla="*/ 151272 w 399848"/>
                          <a:gd name="connsiteY0" fmla="*/ 1720 h 202332"/>
                          <a:gd name="connsiteX1" fmla="*/ 117529 w 399848"/>
                          <a:gd name="connsiteY1" fmla="*/ 37182 h 202332"/>
                          <a:gd name="connsiteX2" fmla="*/ 60108 w 399848"/>
                          <a:gd name="connsiteY2" fmla="*/ 56149 h 202332"/>
                          <a:gd name="connsiteX3" fmla="*/ 2835 w 399848"/>
                          <a:gd name="connsiteY3" fmla="*/ 86101 h 202332"/>
                          <a:gd name="connsiteX4" fmla="*/ 13605 w 399848"/>
                          <a:gd name="connsiteY4" fmla="*/ 135555 h 202332"/>
                          <a:gd name="connsiteX5" fmla="*/ 56019 w 399848"/>
                          <a:gd name="connsiteY5" fmla="*/ 189453 h 202332"/>
                          <a:gd name="connsiteX6" fmla="*/ 136533 w 399848"/>
                          <a:gd name="connsiteY6" fmla="*/ 195419 h 202332"/>
                          <a:gd name="connsiteX7" fmla="*/ 239795 w 399848"/>
                          <a:gd name="connsiteY7" fmla="*/ 199231 h 202332"/>
                          <a:gd name="connsiteX8" fmla="*/ 289292 w 399848"/>
                          <a:gd name="connsiteY8" fmla="*/ 167047 h 202332"/>
                          <a:gd name="connsiteX9" fmla="*/ 363533 w 399848"/>
                          <a:gd name="connsiteY9" fmla="*/ 140153 h 202332"/>
                          <a:gd name="connsiteX10" fmla="*/ 399081 w 399848"/>
                          <a:gd name="connsiteY10" fmla="*/ 84377 h 202332"/>
                          <a:gd name="connsiteX11" fmla="*/ 332199 w 399848"/>
                          <a:gd name="connsiteY11" fmla="*/ 33271 h 202332"/>
                          <a:gd name="connsiteX12" fmla="*/ 246168 w 399848"/>
                          <a:gd name="connsiteY12" fmla="*/ 18309 h 202332"/>
                          <a:gd name="connsiteX13" fmla="*/ 151272 w 399848"/>
                          <a:gd name="connsiteY13" fmla="*/ 1720 h 202332"/>
                          <a:gd name="connsiteX0" fmla="*/ 151272 w 396589"/>
                          <a:gd name="connsiteY0" fmla="*/ 1720 h 202332"/>
                          <a:gd name="connsiteX1" fmla="*/ 117529 w 396589"/>
                          <a:gd name="connsiteY1" fmla="*/ 37182 h 202332"/>
                          <a:gd name="connsiteX2" fmla="*/ 60108 w 396589"/>
                          <a:gd name="connsiteY2" fmla="*/ 56149 h 202332"/>
                          <a:gd name="connsiteX3" fmla="*/ 2835 w 396589"/>
                          <a:gd name="connsiteY3" fmla="*/ 86101 h 202332"/>
                          <a:gd name="connsiteX4" fmla="*/ 13605 w 396589"/>
                          <a:gd name="connsiteY4" fmla="*/ 135555 h 202332"/>
                          <a:gd name="connsiteX5" fmla="*/ 56019 w 396589"/>
                          <a:gd name="connsiteY5" fmla="*/ 189453 h 202332"/>
                          <a:gd name="connsiteX6" fmla="*/ 136533 w 396589"/>
                          <a:gd name="connsiteY6" fmla="*/ 195419 h 202332"/>
                          <a:gd name="connsiteX7" fmla="*/ 239795 w 396589"/>
                          <a:gd name="connsiteY7" fmla="*/ 199231 h 202332"/>
                          <a:gd name="connsiteX8" fmla="*/ 289292 w 396589"/>
                          <a:gd name="connsiteY8" fmla="*/ 167047 h 202332"/>
                          <a:gd name="connsiteX9" fmla="*/ 363533 w 396589"/>
                          <a:gd name="connsiteY9" fmla="*/ 140153 h 202332"/>
                          <a:gd name="connsiteX10" fmla="*/ 395734 w 396589"/>
                          <a:gd name="connsiteY10" fmla="*/ 92959 h 202332"/>
                          <a:gd name="connsiteX11" fmla="*/ 332199 w 396589"/>
                          <a:gd name="connsiteY11" fmla="*/ 33271 h 202332"/>
                          <a:gd name="connsiteX12" fmla="*/ 246168 w 396589"/>
                          <a:gd name="connsiteY12" fmla="*/ 18309 h 202332"/>
                          <a:gd name="connsiteX13" fmla="*/ 151272 w 396589"/>
                          <a:gd name="connsiteY13" fmla="*/ 1720 h 202332"/>
                          <a:gd name="connsiteX0" fmla="*/ 151272 w 395901"/>
                          <a:gd name="connsiteY0" fmla="*/ 1720 h 202332"/>
                          <a:gd name="connsiteX1" fmla="*/ 117529 w 395901"/>
                          <a:gd name="connsiteY1" fmla="*/ 37182 h 202332"/>
                          <a:gd name="connsiteX2" fmla="*/ 60108 w 395901"/>
                          <a:gd name="connsiteY2" fmla="*/ 56149 h 202332"/>
                          <a:gd name="connsiteX3" fmla="*/ 2835 w 395901"/>
                          <a:gd name="connsiteY3" fmla="*/ 86101 h 202332"/>
                          <a:gd name="connsiteX4" fmla="*/ 13605 w 395901"/>
                          <a:gd name="connsiteY4" fmla="*/ 135555 h 202332"/>
                          <a:gd name="connsiteX5" fmla="*/ 56019 w 395901"/>
                          <a:gd name="connsiteY5" fmla="*/ 189453 h 202332"/>
                          <a:gd name="connsiteX6" fmla="*/ 136533 w 395901"/>
                          <a:gd name="connsiteY6" fmla="*/ 195419 h 202332"/>
                          <a:gd name="connsiteX7" fmla="*/ 239795 w 395901"/>
                          <a:gd name="connsiteY7" fmla="*/ 199231 h 202332"/>
                          <a:gd name="connsiteX8" fmla="*/ 289292 w 395901"/>
                          <a:gd name="connsiteY8" fmla="*/ 167047 h 202332"/>
                          <a:gd name="connsiteX9" fmla="*/ 363533 w 395901"/>
                          <a:gd name="connsiteY9" fmla="*/ 140153 h 202332"/>
                          <a:gd name="connsiteX10" fmla="*/ 395734 w 395901"/>
                          <a:gd name="connsiteY10" fmla="*/ 92959 h 202332"/>
                          <a:gd name="connsiteX11" fmla="*/ 332199 w 395901"/>
                          <a:gd name="connsiteY11" fmla="*/ 33271 h 202332"/>
                          <a:gd name="connsiteX12" fmla="*/ 246168 w 395901"/>
                          <a:gd name="connsiteY12" fmla="*/ 18309 h 202332"/>
                          <a:gd name="connsiteX13" fmla="*/ 151272 w 395901"/>
                          <a:gd name="connsiteY13" fmla="*/ 1720 h 202332"/>
                          <a:gd name="connsiteX0" fmla="*/ 151272 w 395863"/>
                          <a:gd name="connsiteY0" fmla="*/ 1720 h 202332"/>
                          <a:gd name="connsiteX1" fmla="*/ 117529 w 395863"/>
                          <a:gd name="connsiteY1" fmla="*/ 37182 h 202332"/>
                          <a:gd name="connsiteX2" fmla="*/ 60108 w 395863"/>
                          <a:gd name="connsiteY2" fmla="*/ 56149 h 202332"/>
                          <a:gd name="connsiteX3" fmla="*/ 2835 w 395863"/>
                          <a:gd name="connsiteY3" fmla="*/ 86101 h 202332"/>
                          <a:gd name="connsiteX4" fmla="*/ 13605 w 395863"/>
                          <a:gd name="connsiteY4" fmla="*/ 135555 h 202332"/>
                          <a:gd name="connsiteX5" fmla="*/ 56019 w 395863"/>
                          <a:gd name="connsiteY5" fmla="*/ 189453 h 202332"/>
                          <a:gd name="connsiteX6" fmla="*/ 136533 w 395863"/>
                          <a:gd name="connsiteY6" fmla="*/ 195419 h 202332"/>
                          <a:gd name="connsiteX7" fmla="*/ 239795 w 395863"/>
                          <a:gd name="connsiteY7" fmla="*/ 199231 h 202332"/>
                          <a:gd name="connsiteX8" fmla="*/ 289292 w 395863"/>
                          <a:gd name="connsiteY8" fmla="*/ 167047 h 202332"/>
                          <a:gd name="connsiteX9" fmla="*/ 363533 w 395863"/>
                          <a:gd name="connsiteY9" fmla="*/ 140153 h 202332"/>
                          <a:gd name="connsiteX10" fmla="*/ 395734 w 395863"/>
                          <a:gd name="connsiteY10" fmla="*/ 92959 h 202332"/>
                          <a:gd name="connsiteX11" fmla="*/ 332199 w 395863"/>
                          <a:gd name="connsiteY11" fmla="*/ 33271 h 202332"/>
                          <a:gd name="connsiteX12" fmla="*/ 246168 w 395863"/>
                          <a:gd name="connsiteY12" fmla="*/ 18309 h 202332"/>
                          <a:gd name="connsiteX13" fmla="*/ 151272 w 395863"/>
                          <a:gd name="connsiteY13" fmla="*/ 1720 h 202332"/>
                          <a:gd name="connsiteX0" fmla="*/ 151272 w 396185"/>
                          <a:gd name="connsiteY0" fmla="*/ 1808 h 202420"/>
                          <a:gd name="connsiteX1" fmla="*/ 117529 w 396185"/>
                          <a:gd name="connsiteY1" fmla="*/ 37270 h 202420"/>
                          <a:gd name="connsiteX2" fmla="*/ 60108 w 396185"/>
                          <a:gd name="connsiteY2" fmla="*/ 56237 h 202420"/>
                          <a:gd name="connsiteX3" fmla="*/ 2835 w 396185"/>
                          <a:gd name="connsiteY3" fmla="*/ 86189 h 202420"/>
                          <a:gd name="connsiteX4" fmla="*/ 13605 w 396185"/>
                          <a:gd name="connsiteY4" fmla="*/ 135643 h 202420"/>
                          <a:gd name="connsiteX5" fmla="*/ 56019 w 396185"/>
                          <a:gd name="connsiteY5" fmla="*/ 189541 h 202420"/>
                          <a:gd name="connsiteX6" fmla="*/ 136533 w 396185"/>
                          <a:gd name="connsiteY6" fmla="*/ 195507 h 202420"/>
                          <a:gd name="connsiteX7" fmla="*/ 239795 w 396185"/>
                          <a:gd name="connsiteY7" fmla="*/ 199319 h 202420"/>
                          <a:gd name="connsiteX8" fmla="*/ 289292 w 396185"/>
                          <a:gd name="connsiteY8" fmla="*/ 167135 h 202420"/>
                          <a:gd name="connsiteX9" fmla="*/ 363533 w 396185"/>
                          <a:gd name="connsiteY9" fmla="*/ 140241 h 202420"/>
                          <a:gd name="connsiteX10" fmla="*/ 395734 w 396185"/>
                          <a:gd name="connsiteY10" fmla="*/ 93047 h 202420"/>
                          <a:gd name="connsiteX11" fmla="*/ 342239 w 396185"/>
                          <a:gd name="connsiteY11" fmla="*/ 41082 h 202420"/>
                          <a:gd name="connsiteX12" fmla="*/ 246168 w 396185"/>
                          <a:gd name="connsiteY12" fmla="*/ 18397 h 202420"/>
                          <a:gd name="connsiteX13" fmla="*/ 151272 w 396185"/>
                          <a:gd name="connsiteY13" fmla="*/ 1808 h 202420"/>
                          <a:gd name="connsiteX0" fmla="*/ 161312 w 396185"/>
                          <a:gd name="connsiteY0" fmla="*/ 2137 h 198458"/>
                          <a:gd name="connsiteX1" fmla="*/ 117529 w 396185"/>
                          <a:gd name="connsiteY1" fmla="*/ 33308 h 198458"/>
                          <a:gd name="connsiteX2" fmla="*/ 60108 w 396185"/>
                          <a:gd name="connsiteY2" fmla="*/ 52275 h 198458"/>
                          <a:gd name="connsiteX3" fmla="*/ 2835 w 396185"/>
                          <a:gd name="connsiteY3" fmla="*/ 82227 h 198458"/>
                          <a:gd name="connsiteX4" fmla="*/ 13605 w 396185"/>
                          <a:gd name="connsiteY4" fmla="*/ 131681 h 198458"/>
                          <a:gd name="connsiteX5" fmla="*/ 56019 w 396185"/>
                          <a:gd name="connsiteY5" fmla="*/ 185579 h 198458"/>
                          <a:gd name="connsiteX6" fmla="*/ 136533 w 396185"/>
                          <a:gd name="connsiteY6" fmla="*/ 191545 h 198458"/>
                          <a:gd name="connsiteX7" fmla="*/ 239795 w 396185"/>
                          <a:gd name="connsiteY7" fmla="*/ 195357 h 198458"/>
                          <a:gd name="connsiteX8" fmla="*/ 289292 w 396185"/>
                          <a:gd name="connsiteY8" fmla="*/ 163173 h 198458"/>
                          <a:gd name="connsiteX9" fmla="*/ 363533 w 396185"/>
                          <a:gd name="connsiteY9" fmla="*/ 136279 h 198458"/>
                          <a:gd name="connsiteX10" fmla="*/ 395734 w 396185"/>
                          <a:gd name="connsiteY10" fmla="*/ 89085 h 198458"/>
                          <a:gd name="connsiteX11" fmla="*/ 342239 w 396185"/>
                          <a:gd name="connsiteY11" fmla="*/ 37120 h 198458"/>
                          <a:gd name="connsiteX12" fmla="*/ 246168 w 396185"/>
                          <a:gd name="connsiteY12" fmla="*/ 14435 h 198458"/>
                          <a:gd name="connsiteX13" fmla="*/ 161312 w 396185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5763 w 400636"/>
                          <a:gd name="connsiteY0" fmla="*/ 2137 h 198458"/>
                          <a:gd name="connsiteX1" fmla="*/ 121980 w 400636"/>
                          <a:gd name="connsiteY1" fmla="*/ 33308 h 198458"/>
                          <a:gd name="connsiteX2" fmla="*/ 64559 w 400636"/>
                          <a:gd name="connsiteY2" fmla="*/ 52275 h 198458"/>
                          <a:gd name="connsiteX3" fmla="*/ 2266 w 400636"/>
                          <a:gd name="connsiteY3" fmla="*/ 90809 h 198458"/>
                          <a:gd name="connsiteX4" fmla="*/ 18056 w 400636"/>
                          <a:gd name="connsiteY4" fmla="*/ 131681 h 198458"/>
                          <a:gd name="connsiteX5" fmla="*/ 60470 w 400636"/>
                          <a:gd name="connsiteY5" fmla="*/ 185579 h 198458"/>
                          <a:gd name="connsiteX6" fmla="*/ 140984 w 400636"/>
                          <a:gd name="connsiteY6" fmla="*/ 191545 h 198458"/>
                          <a:gd name="connsiteX7" fmla="*/ 244246 w 400636"/>
                          <a:gd name="connsiteY7" fmla="*/ 195357 h 198458"/>
                          <a:gd name="connsiteX8" fmla="*/ 293743 w 400636"/>
                          <a:gd name="connsiteY8" fmla="*/ 163173 h 198458"/>
                          <a:gd name="connsiteX9" fmla="*/ 367984 w 400636"/>
                          <a:gd name="connsiteY9" fmla="*/ 136279 h 198458"/>
                          <a:gd name="connsiteX10" fmla="*/ 400185 w 400636"/>
                          <a:gd name="connsiteY10" fmla="*/ 89085 h 198458"/>
                          <a:gd name="connsiteX11" fmla="*/ 346690 w 400636"/>
                          <a:gd name="connsiteY11" fmla="*/ 37120 h 198458"/>
                          <a:gd name="connsiteX12" fmla="*/ 250619 w 400636"/>
                          <a:gd name="connsiteY12" fmla="*/ 14435 h 198458"/>
                          <a:gd name="connsiteX13" fmla="*/ 165763 w 400636"/>
                          <a:gd name="connsiteY13" fmla="*/ 2137 h 198458"/>
                          <a:gd name="connsiteX0" fmla="*/ 167789 w 402662"/>
                          <a:gd name="connsiteY0" fmla="*/ 2137 h 198458"/>
                          <a:gd name="connsiteX1" fmla="*/ 124006 w 402662"/>
                          <a:gd name="connsiteY1" fmla="*/ 33308 h 198458"/>
                          <a:gd name="connsiteX2" fmla="*/ 66585 w 402662"/>
                          <a:gd name="connsiteY2" fmla="*/ 52275 h 198458"/>
                          <a:gd name="connsiteX3" fmla="*/ 4292 w 402662"/>
                          <a:gd name="connsiteY3" fmla="*/ 90809 h 198458"/>
                          <a:gd name="connsiteX4" fmla="*/ 20082 w 402662"/>
                          <a:gd name="connsiteY4" fmla="*/ 131681 h 198458"/>
                          <a:gd name="connsiteX5" fmla="*/ 62496 w 402662"/>
                          <a:gd name="connsiteY5" fmla="*/ 185579 h 198458"/>
                          <a:gd name="connsiteX6" fmla="*/ 143010 w 402662"/>
                          <a:gd name="connsiteY6" fmla="*/ 191545 h 198458"/>
                          <a:gd name="connsiteX7" fmla="*/ 246272 w 402662"/>
                          <a:gd name="connsiteY7" fmla="*/ 195357 h 198458"/>
                          <a:gd name="connsiteX8" fmla="*/ 295769 w 402662"/>
                          <a:gd name="connsiteY8" fmla="*/ 163173 h 198458"/>
                          <a:gd name="connsiteX9" fmla="*/ 370010 w 402662"/>
                          <a:gd name="connsiteY9" fmla="*/ 136279 h 198458"/>
                          <a:gd name="connsiteX10" fmla="*/ 402211 w 402662"/>
                          <a:gd name="connsiteY10" fmla="*/ 89085 h 198458"/>
                          <a:gd name="connsiteX11" fmla="*/ 348716 w 402662"/>
                          <a:gd name="connsiteY11" fmla="*/ 37120 h 198458"/>
                          <a:gd name="connsiteX12" fmla="*/ 252645 w 402662"/>
                          <a:gd name="connsiteY12" fmla="*/ 14435 h 198458"/>
                          <a:gd name="connsiteX13" fmla="*/ 167789 w 402662"/>
                          <a:gd name="connsiteY13" fmla="*/ 2137 h 198458"/>
                          <a:gd name="connsiteX0" fmla="*/ 172272 w 407145"/>
                          <a:gd name="connsiteY0" fmla="*/ 2137 h 198458"/>
                          <a:gd name="connsiteX1" fmla="*/ 128489 w 407145"/>
                          <a:gd name="connsiteY1" fmla="*/ 33308 h 198458"/>
                          <a:gd name="connsiteX2" fmla="*/ 71068 w 407145"/>
                          <a:gd name="connsiteY2" fmla="*/ 52275 h 198458"/>
                          <a:gd name="connsiteX3" fmla="*/ 3755 w 407145"/>
                          <a:gd name="connsiteY3" fmla="*/ 84802 h 198458"/>
                          <a:gd name="connsiteX4" fmla="*/ 24565 w 407145"/>
                          <a:gd name="connsiteY4" fmla="*/ 131681 h 198458"/>
                          <a:gd name="connsiteX5" fmla="*/ 66979 w 407145"/>
                          <a:gd name="connsiteY5" fmla="*/ 185579 h 198458"/>
                          <a:gd name="connsiteX6" fmla="*/ 147493 w 407145"/>
                          <a:gd name="connsiteY6" fmla="*/ 191545 h 198458"/>
                          <a:gd name="connsiteX7" fmla="*/ 250755 w 407145"/>
                          <a:gd name="connsiteY7" fmla="*/ 195357 h 198458"/>
                          <a:gd name="connsiteX8" fmla="*/ 300252 w 407145"/>
                          <a:gd name="connsiteY8" fmla="*/ 163173 h 198458"/>
                          <a:gd name="connsiteX9" fmla="*/ 374493 w 407145"/>
                          <a:gd name="connsiteY9" fmla="*/ 136279 h 198458"/>
                          <a:gd name="connsiteX10" fmla="*/ 406694 w 407145"/>
                          <a:gd name="connsiteY10" fmla="*/ 89085 h 198458"/>
                          <a:gd name="connsiteX11" fmla="*/ 353199 w 407145"/>
                          <a:gd name="connsiteY11" fmla="*/ 37120 h 198458"/>
                          <a:gd name="connsiteX12" fmla="*/ 257128 w 407145"/>
                          <a:gd name="connsiteY12" fmla="*/ 14435 h 198458"/>
                          <a:gd name="connsiteX13" fmla="*/ 172272 w 407145"/>
                          <a:gd name="connsiteY13" fmla="*/ 2137 h 198458"/>
                          <a:gd name="connsiteX0" fmla="*/ 169997 w 404870"/>
                          <a:gd name="connsiteY0" fmla="*/ 2137 h 198458"/>
                          <a:gd name="connsiteX1" fmla="*/ 126214 w 404870"/>
                          <a:gd name="connsiteY1" fmla="*/ 33308 h 198458"/>
                          <a:gd name="connsiteX2" fmla="*/ 68793 w 404870"/>
                          <a:gd name="connsiteY2" fmla="*/ 52275 h 198458"/>
                          <a:gd name="connsiteX3" fmla="*/ 1480 w 404870"/>
                          <a:gd name="connsiteY3" fmla="*/ 84802 h 198458"/>
                          <a:gd name="connsiteX4" fmla="*/ 25637 w 404870"/>
                          <a:gd name="connsiteY4" fmla="*/ 135972 h 198458"/>
                          <a:gd name="connsiteX5" fmla="*/ 64704 w 404870"/>
                          <a:gd name="connsiteY5" fmla="*/ 185579 h 198458"/>
                          <a:gd name="connsiteX6" fmla="*/ 145218 w 404870"/>
                          <a:gd name="connsiteY6" fmla="*/ 191545 h 198458"/>
                          <a:gd name="connsiteX7" fmla="*/ 248480 w 404870"/>
                          <a:gd name="connsiteY7" fmla="*/ 195357 h 198458"/>
                          <a:gd name="connsiteX8" fmla="*/ 297977 w 404870"/>
                          <a:gd name="connsiteY8" fmla="*/ 163173 h 198458"/>
                          <a:gd name="connsiteX9" fmla="*/ 372218 w 404870"/>
                          <a:gd name="connsiteY9" fmla="*/ 136279 h 198458"/>
                          <a:gd name="connsiteX10" fmla="*/ 404419 w 404870"/>
                          <a:gd name="connsiteY10" fmla="*/ 89085 h 198458"/>
                          <a:gd name="connsiteX11" fmla="*/ 350924 w 404870"/>
                          <a:gd name="connsiteY11" fmla="*/ 37120 h 198458"/>
                          <a:gd name="connsiteX12" fmla="*/ 254853 w 404870"/>
                          <a:gd name="connsiteY12" fmla="*/ 14435 h 198458"/>
                          <a:gd name="connsiteX13" fmla="*/ 169997 w 404870"/>
                          <a:gd name="connsiteY13" fmla="*/ 2137 h 198458"/>
                          <a:gd name="connsiteX0" fmla="*/ 172351 w 407224"/>
                          <a:gd name="connsiteY0" fmla="*/ 2137 h 198458"/>
                          <a:gd name="connsiteX1" fmla="*/ 128568 w 407224"/>
                          <a:gd name="connsiteY1" fmla="*/ 33308 h 198458"/>
                          <a:gd name="connsiteX2" fmla="*/ 71147 w 407224"/>
                          <a:gd name="connsiteY2" fmla="*/ 52275 h 198458"/>
                          <a:gd name="connsiteX3" fmla="*/ 3834 w 407224"/>
                          <a:gd name="connsiteY3" fmla="*/ 84802 h 198458"/>
                          <a:gd name="connsiteX4" fmla="*/ 27991 w 407224"/>
                          <a:gd name="connsiteY4" fmla="*/ 135972 h 198458"/>
                          <a:gd name="connsiteX5" fmla="*/ 67058 w 407224"/>
                          <a:gd name="connsiteY5" fmla="*/ 185579 h 198458"/>
                          <a:gd name="connsiteX6" fmla="*/ 147572 w 407224"/>
                          <a:gd name="connsiteY6" fmla="*/ 191545 h 198458"/>
                          <a:gd name="connsiteX7" fmla="*/ 250834 w 407224"/>
                          <a:gd name="connsiteY7" fmla="*/ 195357 h 198458"/>
                          <a:gd name="connsiteX8" fmla="*/ 300331 w 407224"/>
                          <a:gd name="connsiteY8" fmla="*/ 163173 h 198458"/>
                          <a:gd name="connsiteX9" fmla="*/ 374572 w 407224"/>
                          <a:gd name="connsiteY9" fmla="*/ 136279 h 198458"/>
                          <a:gd name="connsiteX10" fmla="*/ 406773 w 407224"/>
                          <a:gd name="connsiteY10" fmla="*/ 89085 h 198458"/>
                          <a:gd name="connsiteX11" fmla="*/ 353278 w 407224"/>
                          <a:gd name="connsiteY11" fmla="*/ 37120 h 198458"/>
                          <a:gd name="connsiteX12" fmla="*/ 257207 w 407224"/>
                          <a:gd name="connsiteY12" fmla="*/ 14435 h 198458"/>
                          <a:gd name="connsiteX13" fmla="*/ 172351 w 407224"/>
                          <a:gd name="connsiteY13" fmla="*/ 2137 h 198458"/>
                          <a:gd name="connsiteX0" fmla="*/ 173889 w 408762"/>
                          <a:gd name="connsiteY0" fmla="*/ 2137 h 198458"/>
                          <a:gd name="connsiteX1" fmla="*/ 130106 w 408762"/>
                          <a:gd name="connsiteY1" fmla="*/ 33308 h 198458"/>
                          <a:gd name="connsiteX2" fmla="*/ 72685 w 408762"/>
                          <a:gd name="connsiteY2" fmla="*/ 52275 h 198458"/>
                          <a:gd name="connsiteX3" fmla="*/ 3699 w 408762"/>
                          <a:gd name="connsiteY3" fmla="*/ 83944 h 198458"/>
                          <a:gd name="connsiteX4" fmla="*/ 29529 w 408762"/>
                          <a:gd name="connsiteY4" fmla="*/ 135972 h 198458"/>
                          <a:gd name="connsiteX5" fmla="*/ 68596 w 408762"/>
                          <a:gd name="connsiteY5" fmla="*/ 185579 h 198458"/>
                          <a:gd name="connsiteX6" fmla="*/ 149110 w 408762"/>
                          <a:gd name="connsiteY6" fmla="*/ 191545 h 198458"/>
                          <a:gd name="connsiteX7" fmla="*/ 252372 w 408762"/>
                          <a:gd name="connsiteY7" fmla="*/ 195357 h 198458"/>
                          <a:gd name="connsiteX8" fmla="*/ 301869 w 408762"/>
                          <a:gd name="connsiteY8" fmla="*/ 163173 h 198458"/>
                          <a:gd name="connsiteX9" fmla="*/ 376110 w 408762"/>
                          <a:gd name="connsiteY9" fmla="*/ 136279 h 198458"/>
                          <a:gd name="connsiteX10" fmla="*/ 408311 w 408762"/>
                          <a:gd name="connsiteY10" fmla="*/ 89085 h 198458"/>
                          <a:gd name="connsiteX11" fmla="*/ 354816 w 408762"/>
                          <a:gd name="connsiteY11" fmla="*/ 37120 h 198458"/>
                          <a:gd name="connsiteX12" fmla="*/ 258745 w 408762"/>
                          <a:gd name="connsiteY12" fmla="*/ 14435 h 198458"/>
                          <a:gd name="connsiteX13" fmla="*/ 173889 w 408762"/>
                          <a:gd name="connsiteY13" fmla="*/ 2137 h 198458"/>
                          <a:gd name="connsiteX0" fmla="*/ 173889 w 408762"/>
                          <a:gd name="connsiteY0" fmla="*/ 618 h 196939"/>
                          <a:gd name="connsiteX1" fmla="*/ 123413 w 408762"/>
                          <a:gd name="connsiteY1" fmla="*/ 31789 h 196939"/>
                          <a:gd name="connsiteX2" fmla="*/ 72685 w 408762"/>
                          <a:gd name="connsiteY2" fmla="*/ 50756 h 196939"/>
                          <a:gd name="connsiteX3" fmla="*/ 3699 w 408762"/>
                          <a:gd name="connsiteY3" fmla="*/ 82425 h 196939"/>
                          <a:gd name="connsiteX4" fmla="*/ 29529 w 408762"/>
                          <a:gd name="connsiteY4" fmla="*/ 134453 h 196939"/>
                          <a:gd name="connsiteX5" fmla="*/ 68596 w 408762"/>
                          <a:gd name="connsiteY5" fmla="*/ 184060 h 196939"/>
                          <a:gd name="connsiteX6" fmla="*/ 149110 w 408762"/>
                          <a:gd name="connsiteY6" fmla="*/ 190026 h 196939"/>
                          <a:gd name="connsiteX7" fmla="*/ 252372 w 408762"/>
                          <a:gd name="connsiteY7" fmla="*/ 193838 h 196939"/>
                          <a:gd name="connsiteX8" fmla="*/ 301869 w 408762"/>
                          <a:gd name="connsiteY8" fmla="*/ 161654 h 196939"/>
                          <a:gd name="connsiteX9" fmla="*/ 376110 w 408762"/>
                          <a:gd name="connsiteY9" fmla="*/ 134760 h 196939"/>
                          <a:gd name="connsiteX10" fmla="*/ 408311 w 408762"/>
                          <a:gd name="connsiteY10" fmla="*/ 87566 h 196939"/>
                          <a:gd name="connsiteX11" fmla="*/ 354816 w 408762"/>
                          <a:gd name="connsiteY11" fmla="*/ 35601 h 196939"/>
                          <a:gd name="connsiteX12" fmla="*/ 258745 w 408762"/>
                          <a:gd name="connsiteY12" fmla="*/ 12916 h 196939"/>
                          <a:gd name="connsiteX13" fmla="*/ 173889 w 408762"/>
                          <a:gd name="connsiteY13" fmla="*/ 618 h 196939"/>
                          <a:gd name="connsiteX0" fmla="*/ 173889 w 408762"/>
                          <a:gd name="connsiteY0" fmla="*/ 1489 h 197810"/>
                          <a:gd name="connsiteX1" fmla="*/ 123413 w 408762"/>
                          <a:gd name="connsiteY1" fmla="*/ 32660 h 197810"/>
                          <a:gd name="connsiteX2" fmla="*/ 72685 w 408762"/>
                          <a:gd name="connsiteY2" fmla="*/ 51627 h 197810"/>
                          <a:gd name="connsiteX3" fmla="*/ 3699 w 408762"/>
                          <a:gd name="connsiteY3" fmla="*/ 83296 h 197810"/>
                          <a:gd name="connsiteX4" fmla="*/ 29529 w 408762"/>
                          <a:gd name="connsiteY4" fmla="*/ 135324 h 197810"/>
                          <a:gd name="connsiteX5" fmla="*/ 68596 w 408762"/>
                          <a:gd name="connsiteY5" fmla="*/ 184931 h 197810"/>
                          <a:gd name="connsiteX6" fmla="*/ 149110 w 408762"/>
                          <a:gd name="connsiteY6" fmla="*/ 190897 h 197810"/>
                          <a:gd name="connsiteX7" fmla="*/ 252372 w 408762"/>
                          <a:gd name="connsiteY7" fmla="*/ 194709 h 197810"/>
                          <a:gd name="connsiteX8" fmla="*/ 301869 w 408762"/>
                          <a:gd name="connsiteY8" fmla="*/ 162525 h 197810"/>
                          <a:gd name="connsiteX9" fmla="*/ 376110 w 408762"/>
                          <a:gd name="connsiteY9" fmla="*/ 135631 h 197810"/>
                          <a:gd name="connsiteX10" fmla="*/ 408311 w 408762"/>
                          <a:gd name="connsiteY10" fmla="*/ 88437 h 197810"/>
                          <a:gd name="connsiteX11" fmla="*/ 354816 w 408762"/>
                          <a:gd name="connsiteY11" fmla="*/ 36472 h 197810"/>
                          <a:gd name="connsiteX12" fmla="*/ 258745 w 408762"/>
                          <a:gd name="connsiteY12" fmla="*/ 13787 h 197810"/>
                          <a:gd name="connsiteX13" fmla="*/ 173889 w 408762"/>
                          <a:gd name="connsiteY13" fmla="*/ 1489 h 197810"/>
                          <a:gd name="connsiteX0" fmla="*/ 160524 w 395397"/>
                          <a:gd name="connsiteY0" fmla="*/ 1489 h 197810"/>
                          <a:gd name="connsiteX1" fmla="*/ 110048 w 395397"/>
                          <a:gd name="connsiteY1" fmla="*/ 32660 h 197810"/>
                          <a:gd name="connsiteX2" fmla="*/ 59320 w 395397"/>
                          <a:gd name="connsiteY2" fmla="*/ 51627 h 197810"/>
                          <a:gd name="connsiteX3" fmla="*/ 5394 w 395397"/>
                          <a:gd name="connsiteY3" fmla="*/ 97026 h 197810"/>
                          <a:gd name="connsiteX4" fmla="*/ 16164 w 395397"/>
                          <a:gd name="connsiteY4" fmla="*/ 135324 h 197810"/>
                          <a:gd name="connsiteX5" fmla="*/ 55231 w 395397"/>
                          <a:gd name="connsiteY5" fmla="*/ 184931 h 197810"/>
                          <a:gd name="connsiteX6" fmla="*/ 135745 w 395397"/>
                          <a:gd name="connsiteY6" fmla="*/ 190897 h 197810"/>
                          <a:gd name="connsiteX7" fmla="*/ 239007 w 395397"/>
                          <a:gd name="connsiteY7" fmla="*/ 194709 h 197810"/>
                          <a:gd name="connsiteX8" fmla="*/ 288504 w 395397"/>
                          <a:gd name="connsiteY8" fmla="*/ 162525 h 197810"/>
                          <a:gd name="connsiteX9" fmla="*/ 362745 w 395397"/>
                          <a:gd name="connsiteY9" fmla="*/ 135631 h 197810"/>
                          <a:gd name="connsiteX10" fmla="*/ 394946 w 395397"/>
                          <a:gd name="connsiteY10" fmla="*/ 88437 h 197810"/>
                          <a:gd name="connsiteX11" fmla="*/ 341451 w 395397"/>
                          <a:gd name="connsiteY11" fmla="*/ 36472 h 197810"/>
                          <a:gd name="connsiteX12" fmla="*/ 245380 w 395397"/>
                          <a:gd name="connsiteY12" fmla="*/ 13787 h 197810"/>
                          <a:gd name="connsiteX13" fmla="*/ 160524 w 395397"/>
                          <a:gd name="connsiteY13" fmla="*/ 1489 h 197810"/>
                          <a:gd name="connsiteX0" fmla="*/ 166308 w 401181"/>
                          <a:gd name="connsiteY0" fmla="*/ 1489 h 197810"/>
                          <a:gd name="connsiteX1" fmla="*/ 115832 w 401181"/>
                          <a:gd name="connsiteY1" fmla="*/ 32660 h 197810"/>
                          <a:gd name="connsiteX2" fmla="*/ 65104 w 401181"/>
                          <a:gd name="connsiteY2" fmla="*/ 51627 h 197810"/>
                          <a:gd name="connsiteX3" fmla="*/ 4485 w 401181"/>
                          <a:gd name="connsiteY3" fmla="*/ 97026 h 197810"/>
                          <a:gd name="connsiteX4" fmla="*/ 21948 w 401181"/>
                          <a:gd name="connsiteY4" fmla="*/ 135324 h 197810"/>
                          <a:gd name="connsiteX5" fmla="*/ 61015 w 401181"/>
                          <a:gd name="connsiteY5" fmla="*/ 184931 h 197810"/>
                          <a:gd name="connsiteX6" fmla="*/ 141529 w 401181"/>
                          <a:gd name="connsiteY6" fmla="*/ 190897 h 197810"/>
                          <a:gd name="connsiteX7" fmla="*/ 244791 w 401181"/>
                          <a:gd name="connsiteY7" fmla="*/ 194709 h 197810"/>
                          <a:gd name="connsiteX8" fmla="*/ 294288 w 401181"/>
                          <a:gd name="connsiteY8" fmla="*/ 162525 h 197810"/>
                          <a:gd name="connsiteX9" fmla="*/ 368529 w 401181"/>
                          <a:gd name="connsiteY9" fmla="*/ 135631 h 197810"/>
                          <a:gd name="connsiteX10" fmla="*/ 400730 w 401181"/>
                          <a:gd name="connsiteY10" fmla="*/ 88437 h 197810"/>
                          <a:gd name="connsiteX11" fmla="*/ 347235 w 401181"/>
                          <a:gd name="connsiteY11" fmla="*/ 36472 h 197810"/>
                          <a:gd name="connsiteX12" fmla="*/ 251164 w 401181"/>
                          <a:gd name="connsiteY12" fmla="*/ 13787 h 197810"/>
                          <a:gd name="connsiteX13" fmla="*/ 166308 w 401181"/>
                          <a:gd name="connsiteY13" fmla="*/ 1489 h 197810"/>
                          <a:gd name="connsiteX0" fmla="*/ 162204 w 397077"/>
                          <a:gd name="connsiteY0" fmla="*/ 1489 h 197810"/>
                          <a:gd name="connsiteX1" fmla="*/ 111728 w 397077"/>
                          <a:gd name="connsiteY1" fmla="*/ 32660 h 197810"/>
                          <a:gd name="connsiteX2" fmla="*/ 61000 w 397077"/>
                          <a:gd name="connsiteY2" fmla="*/ 51627 h 197810"/>
                          <a:gd name="connsiteX3" fmla="*/ 381 w 397077"/>
                          <a:gd name="connsiteY3" fmla="*/ 97026 h 197810"/>
                          <a:gd name="connsiteX4" fmla="*/ 36250 w 397077"/>
                          <a:gd name="connsiteY4" fmla="*/ 145622 h 197810"/>
                          <a:gd name="connsiteX5" fmla="*/ 56911 w 397077"/>
                          <a:gd name="connsiteY5" fmla="*/ 184931 h 197810"/>
                          <a:gd name="connsiteX6" fmla="*/ 137425 w 397077"/>
                          <a:gd name="connsiteY6" fmla="*/ 190897 h 197810"/>
                          <a:gd name="connsiteX7" fmla="*/ 240687 w 397077"/>
                          <a:gd name="connsiteY7" fmla="*/ 194709 h 197810"/>
                          <a:gd name="connsiteX8" fmla="*/ 290184 w 397077"/>
                          <a:gd name="connsiteY8" fmla="*/ 162525 h 197810"/>
                          <a:gd name="connsiteX9" fmla="*/ 364425 w 397077"/>
                          <a:gd name="connsiteY9" fmla="*/ 135631 h 197810"/>
                          <a:gd name="connsiteX10" fmla="*/ 396626 w 397077"/>
                          <a:gd name="connsiteY10" fmla="*/ 88437 h 197810"/>
                          <a:gd name="connsiteX11" fmla="*/ 343131 w 397077"/>
                          <a:gd name="connsiteY11" fmla="*/ 36472 h 197810"/>
                          <a:gd name="connsiteX12" fmla="*/ 247060 w 397077"/>
                          <a:gd name="connsiteY12" fmla="*/ 13787 h 197810"/>
                          <a:gd name="connsiteX13" fmla="*/ 162204 w 397077"/>
                          <a:gd name="connsiteY13" fmla="*/ 1489 h 197810"/>
                          <a:gd name="connsiteX0" fmla="*/ 165337 w 400210"/>
                          <a:gd name="connsiteY0" fmla="*/ 1489 h 197810"/>
                          <a:gd name="connsiteX1" fmla="*/ 114861 w 400210"/>
                          <a:gd name="connsiteY1" fmla="*/ 32660 h 197810"/>
                          <a:gd name="connsiteX2" fmla="*/ 64133 w 400210"/>
                          <a:gd name="connsiteY2" fmla="*/ 51627 h 197810"/>
                          <a:gd name="connsiteX3" fmla="*/ 3514 w 400210"/>
                          <a:gd name="connsiteY3" fmla="*/ 97026 h 197810"/>
                          <a:gd name="connsiteX4" fmla="*/ 39383 w 400210"/>
                          <a:gd name="connsiteY4" fmla="*/ 145622 h 197810"/>
                          <a:gd name="connsiteX5" fmla="*/ 60044 w 400210"/>
                          <a:gd name="connsiteY5" fmla="*/ 184931 h 197810"/>
                          <a:gd name="connsiteX6" fmla="*/ 140558 w 400210"/>
                          <a:gd name="connsiteY6" fmla="*/ 190897 h 197810"/>
                          <a:gd name="connsiteX7" fmla="*/ 243820 w 400210"/>
                          <a:gd name="connsiteY7" fmla="*/ 194709 h 197810"/>
                          <a:gd name="connsiteX8" fmla="*/ 293317 w 400210"/>
                          <a:gd name="connsiteY8" fmla="*/ 162525 h 197810"/>
                          <a:gd name="connsiteX9" fmla="*/ 367558 w 400210"/>
                          <a:gd name="connsiteY9" fmla="*/ 135631 h 197810"/>
                          <a:gd name="connsiteX10" fmla="*/ 399759 w 400210"/>
                          <a:gd name="connsiteY10" fmla="*/ 88437 h 197810"/>
                          <a:gd name="connsiteX11" fmla="*/ 346264 w 400210"/>
                          <a:gd name="connsiteY11" fmla="*/ 36472 h 197810"/>
                          <a:gd name="connsiteX12" fmla="*/ 250193 w 400210"/>
                          <a:gd name="connsiteY12" fmla="*/ 13787 h 197810"/>
                          <a:gd name="connsiteX13" fmla="*/ 165337 w 400210"/>
                          <a:gd name="connsiteY13" fmla="*/ 1489 h 197810"/>
                          <a:gd name="connsiteX0" fmla="*/ 163312 w 398185"/>
                          <a:gd name="connsiteY0" fmla="*/ 1489 h 197810"/>
                          <a:gd name="connsiteX1" fmla="*/ 112836 w 398185"/>
                          <a:gd name="connsiteY1" fmla="*/ 32660 h 197810"/>
                          <a:gd name="connsiteX2" fmla="*/ 62108 w 398185"/>
                          <a:gd name="connsiteY2" fmla="*/ 51627 h 197810"/>
                          <a:gd name="connsiteX3" fmla="*/ 1489 w 398185"/>
                          <a:gd name="connsiteY3" fmla="*/ 97026 h 197810"/>
                          <a:gd name="connsiteX4" fmla="*/ 37358 w 398185"/>
                          <a:gd name="connsiteY4" fmla="*/ 145622 h 197810"/>
                          <a:gd name="connsiteX5" fmla="*/ 58019 w 398185"/>
                          <a:gd name="connsiteY5" fmla="*/ 184931 h 197810"/>
                          <a:gd name="connsiteX6" fmla="*/ 138533 w 398185"/>
                          <a:gd name="connsiteY6" fmla="*/ 190897 h 197810"/>
                          <a:gd name="connsiteX7" fmla="*/ 241795 w 398185"/>
                          <a:gd name="connsiteY7" fmla="*/ 194709 h 197810"/>
                          <a:gd name="connsiteX8" fmla="*/ 291292 w 398185"/>
                          <a:gd name="connsiteY8" fmla="*/ 162525 h 197810"/>
                          <a:gd name="connsiteX9" fmla="*/ 365533 w 398185"/>
                          <a:gd name="connsiteY9" fmla="*/ 135631 h 197810"/>
                          <a:gd name="connsiteX10" fmla="*/ 397734 w 398185"/>
                          <a:gd name="connsiteY10" fmla="*/ 88437 h 197810"/>
                          <a:gd name="connsiteX11" fmla="*/ 344239 w 398185"/>
                          <a:gd name="connsiteY11" fmla="*/ 36472 h 197810"/>
                          <a:gd name="connsiteX12" fmla="*/ 248168 w 398185"/>
                          <a:gd name="connsiteY12" fmla="*/ 13787 h 197810"/>
                          <a:gd name="connsiteX13" fmla="*/ 163312 w 398185"/>
                          <a:gd name="connsiteY13" fmla="*/ 1489 h 197810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786"/>
                          <a:gd name="connsiteX1" fmla="*/ 112904 w 398253"/>
                          <a:gd name="connsiteY1" fmla="*/ 32660 h 197786"/>
                          <a:gd name="connsiteX2" fmla="*/ 62176 w 398253"/>
                          <a:gd name="connsiteY2" fmla="*/ 51627 h 197786"/>
                          <a:gd name="connsiteX3" fmla="*/ 1557 w 398253"/>
                          <a:gd name="connsiteY3" fmla="*/ 97026 h 197786"/>
                          <a:gd name="connsiteX4" fmla="*/ 37426 w 398253"/>
                          <a:gd name="connsiteY4" fmla="*/ 145622 h 197786"/>
                          <a:gd name="connsiteX5" fmla="*/ 69800 w 398253"/>
                          <a:gd name="connsiteY5" fmla="*/ 185789 h 197786"/>
                          <a:gd name="connsiteX6" fmla="*/ 138601 w 398253"/>
                          <a:gd name="connsiteY6" fmla="*/ 190897 h 197786"/>
                          <a:gd name="connsiteX7" fmla="*/ 241863 w 398253"/>
                          <a:gd name="connsiteY7" fmla="*/ 194709 h 197786"/>
                          <a:gd name="connsiteX8" fmla="*/ 291360 w 398253"/>
                          <a:gd name="connsiteY8" fmla="*/ 162525 h 197786"/>
                          <a:gd name="connsiteX9" fmla="*/ 365601 w 398253"/>
                          <a:gd name="connsiteY9" fmla="*/ 135631 h 197786"/>
                          <a:gd name="connsiteX10" fmla="*/ 397802 w 398253"/>
                          <a:gd name="connsiteY10" fmla="*/ 88437 h 197786"/>
                          <a:gd name="connsiteX11" fmla="*/ 344307 w 398253"/>
                          <a:gd name="connsiteY11" fmla="*/ 36472 h 197786"/>
                          <a:gd name="connsiteX12" fmla="*/ 248236 w 398253"/>
                          <a:gd name="connsiteY12" fmla="*/ 13787 h 197786"/>
                          <a:gd name="connsiteX13" fmla="*/ 163380 w 398253"/>
                          <a:gd name="connsiteY13" fmla="*/ 1489 h 197786"/>
                          <a:gd name="connsiteX0" fmla="*/ 163380 w 398253"/>
                          <a:gd name="connsiteY0" fmla="*/ 1489 h 197807"/>
                          <a:gd name="connsiteX1" fmla="*/ 112904 w 398253"/>
                          <a:gd name="connsiteY1" fmla="*/ 32660 h 197807"/>
                          <a:gd name="connsiteX2" fmla="*/ 62176 w 398253"/>
                          <a:gd name="connsiteY2" fmla="*/ 51627 h 197807"/>
                          <a:gd name="connsiteX3" fmla="*/ 1557 w 398253"/>
                          <a:gd name="connsiteY3" fmla="*/ 97026 h 197807"/>
                          <a:gd name="connsiteX4" fmla="*/ 37426 w 398253"/>
                          <a:gd name="connsiteY4" fmla="*/ 145622 h 197807"/>
                          <a:gd name="connsiteX5" fmla="*/ 69800 w 398253"/>
                          <a:gd name="connsiteY5" fmla="*/ 185789 h 197807"/>
                          <a:gd name="connsiteX6" fmla="*/ 77385 w 398253"/>
                          <a:gd name="connsiteY6" fmla="*/ 185041 h 197807"/>
                          <a:gd name="connsiteX7" fmla="*/ 138601 w 398253"/>
                          <a:gd name="connsiteY7" fmla="*/ 190897 h 197807"/>
                          <a:gd name="connsiteX8" fmla="*/ 241863 w 398253"/>
                          <a:gd name="connsiteY8" fmla="*/ 194709 h 197807"/>
                          <a:gd name="connsiteX9" fmla="*/ 291360 w 398253"/>
                          <a:gd name="connsiteY9" fmla="*/ 162525 h 197807"/>
                          <a:gd name="connsiteX10" fmla="*/ 365601 w 398253"/>
                          <a:gd name="connsiteY10" fmla="*/ 135631 h 197807"/>
                          <a:gd name="connsiteX11" fmla="*/ 397802 w 398253"/>
                          <a:gd name="connsiteY11" fmla="*/ 88437 h 197807"/>
                          <a:gd name="connsiteX12" fmla="*/ 344307 w 398253"/>
                          <a:gd name="connsiteY12" fmla="*/ 36472 h 197807"/>
                          <a:gd name="connsiteX13" fmla="*/ 248236 w 398253"/>
                          <a:gd name="connsiteY13" fmla="*/ 13787 h 197807"/>
                          <a:gd name="connsiteX14" fmla="*/ 163380 w 398253"/>
                          <a:gd name="connsiteY14" fmla="*/ 1489 h 197807"/>
                          <a:gd name="connsiteX0" fmla="*/ 163276 w 398149"/>
                          <a:gd name="connsiteY0" fmla="*/ 1489 h 197807"/>
                          <a:gd name="connsiteX1" fmla="*/ 112800 w 398149"/>
                          <a:gd name="connsiteY1" fmla="*/ 32660 h 197807"/>
                          <a:gd name="connsiteX2" fmla="*/ 62072 w 398149"/>
                          <a:gd name="connsiteY2" fmla="*/ 51627 h 197807"/>
                          <a:gd name="connsiteX3" fmla="*/ 1453 w 398149"/>
                          <a:gd name="connsiteY3" fmla="*/ 97026 h 197807"/>
                          <a:gd name="connsiteX4" fmla="*/ 37322 w 398149"/>
                          <a:gd name="connsiteY4" fmla="*/ 145622 h 197807"/>
                          <a:gd name="connsiteX5" fmla="*/ 51289 w 398149"/>
                          <a:gd name="connsiteY5" fmla="*/ 179782 h 197807"/>
                          <a:gd name="connsiteX6" fmla="*/ 77281 w 398149"/>
                          <a:gd name="connsiteY6" fmla="*/ 185041 h 197807"/>
                          <a:gd name="connsiteX7" fmla="*/ 138497 w 398149"/>
                          <a:gd name="connsiteY7" fmla="*/ 190897 h 197807"/>
                          <a:gd name="connsiteX8" fmla="*/ 241759 w 398149"/>
                          <a:gd name="connsiteY8" fmla="*/ 194709 h 197807"/>
                          <a:gd name="connsiteX9" fmla="*/ 291256 w 398149"/>
                          <a:gd name="connsiteY9" fmla="*/ 162525 h 197807"/>
                          <a:gd name="connsiteX10" fmla="*/ 365497 w 398149"/>
                          <a:gd name="connsiteY10" fmla="*/ 135631 h 197807"/>
                          <a:gd name="connsiteX11" fmla="*/ 397698 w 398149"/>
                          <a:gd name="connsiteY11" fmla="*/ 88437 h 197807"/>
                          <a:gd name="connsiteX12" fmla="*/ 344203 w 398149"/>
                          <a:gd name="connsiteY12" fmla="*/ 36472 h 197807"/>
                          <a:gd name="connsiteX13" fmla="*/ 248132 w 398149"/>
                          <a:gd name="connsiteY13" fmla="*/ 13787 h 197807"/>
                          <a:gd name="connsiteX14" fmla="*/ 163276 w 398149"/>
                          <a:gd name="connsiteY14" fmla="*/ 1489 h 197807"/>
                          <a:gd name="connsiteX0" fmla="*/ 163427 w 398300"/>
                          <a:gd name="connsiteY0" fmla="*/ 1489 h 197807"/>
                          <a:gd name="connsiteX1" fmla="*/ 112951 w 398300"/>
                          <a:gd name="connsiteY1" fmla="*/ 32660 h 197807"/>
                          <a:gd name="connsiteX2" fmla="*/ 62223 w 398300"/>
                          <a:gd name="connsiteY2" fmla="*/ 51627 h 197807"/>
                          <a:gd name="connsiteX3" fmla="*/ 1604 w 398300"/>
                          <a:gd name="connsiteY3" fmla="*/ 97026 h 197807"/>
                          <a:gd name="connsiteX4" fmla="*/ 37473 w 398300"/>
                          <a:gd name="connsiteY4" fmla="*/ 145622 h 197807"/>
                          <a:gd name="connsiteX5" fmla="*/ 77432 w 398300"/>
                          <a:gd name="connsiteY5" fmla="*/ 185041 h 197807"/>
                          <a:gd name="connsiteX6" fmla="*/ 138648 w 398300"/>
                          <a:gd name="connsiteY6" fmla="*/ 190897 h 197807"/>
                          <a:gd name="connsiteX7" fmla="*/ 241910 w 398300"/>
                          <a:gd name="connsiteY7" fmla="*/ 194709 h 197807"/>
                          <a:gd name="connsiteX8" fmla="*/ 291407 w 398300"/>
                          <a:gd name="connsiteY8" fmla="*/ 162525 h 197807"/>
                          <a:gd name="connsiteX9" fmla="*/ 365648 w 398300"/>
                          <a:gd name="connsiteY9" fmla="*/ 135631 h 197807"/>
                          <a:gd name="connsiteX10" fmla="*/ 397849 w 398300"/>
                          <a:gd name="connsiteY10" fmla="*/ 88437 h 197807"/>
                          <a:gd name="connsiteX11" fmla="*/ 344354 w 398300"/>
                          <a:gd name="connsiteY11" fmla="*/ 36472 h 197807"/>
                          <a:gd name="connsiteX12" fmla="*/ 248283 w 398300"/>
                          <a:gd name="connsiteY12" fmla="*/ 13787 h 197807"/>
                          <a:gd name="connsiteX13" fmla="*/ 163427 w 398300"/>
                          <a:gd name="connsiteY13" fmla="*/ 1489 h 197807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76 w 398249"/>
                          <a:gd name="connsiteY0" fmla="*/ 1489 h 197929"/>
                          <a:gd name="connsiteX1" fmla="*/ 112900 w 398249"/>
                          <a:gd name="connsiteY1" fmla="*/ 32660 h 197929"/>
                          <a:gd name="connsiteX2" fmla="*/ 62172 w 398249"/>
                          <a:gd name="connsiteY2" fmla="*/ 51627 h 197929"/>
                          <a:gd name="connsiteX3" fmla="*/ 1553 w 398249"/>
                          <a:gd name="connsiteY3" fmla="*/ 97026 h 197929"/>
                          <a:gd name="connsiteX4" fmla="*/ 37422 w 398249"/>
                          <a:gd name="connsiteY4" fmla="*/ 145622 h 197929"/>
                          <a:gd name="connsiteX5" fmla="*/ 69014 w 398249"/>
                          <a:gd name="connsiteY5" fmla="*/ 180750 h 197929"/>
                          <a:gd name="connsiteX6" fmla="*/ 138597 w 398249"/>
                          <a:gd name="connsiteY6" fmla="*/ 190897 h 197929"/>
                          <a:gd name="connsiteX7" fmla="*/ 241859 w 398249"/>
                          <a:gd name="connsiteY7" fmla="*/ 194709 h 197929"/>
                          <a:gd name="connsiteX8" fmla="*/ 291356 w 398249"/>
                          <a:gd name="connsiteY8" fmla="*/ 162525 h 197929"/>
                          <a:gd name="connsiteX9" fmla="*/ 365597 w 398249"/>
                          <a:gd name="connsiteY9" fmla="*/ 135631 h 197929"/>
                          <a:gd name="connsiteX10" fmla="*/ 397798 w 398249"/>
                          <a:gd name="connsiteY10" fmla="*/ 88437 h 197929"/>
                          <a:gd name="connsiteX11" fmla="*/ 344303 w 398249"/>
                          <a:gd name="connsiteY11" fmla="*/ 36472 h 197929"/>
                          <a:gd name="connsiteX12" fmla="*/ 248232 w 398249"/>
                          <a:gd name="connsiteY12" fmla="*/ 13787 h 197929"/>
                          <a:gd name="connsiteX13" fmla="*/ 163376 w 398249"/>
                          <a:gd name="connsiteY13" fmla="*/ 1489 h 19792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197879"/>
                          <a:gd name="connsiteX1" fmla="*/ 112870 w 398219"/>
                          <a:gd name="connsiteY1" fmla="*/ 32660 h 197879"/>
                          <a:gd name="connsiteX2" fmla="*/ 62142 w 398219"/>
                          <a:gd name="connsiteY2" fmla="*/ 51627 h 197879"/>
                          <a:gd name="connsiteX3" fmla="*/ 1523 w 398219"/>
                          <a:gd name="connsiteY3" fmla="*/ 97026 h 197879"/>
                          <a:gd name="connsiteX4" fmla="*/ 37392 w 398219"/>
                          <a:gd name="connsiteY4" fmla="*/ 145622 h 197879"/>
                          <a:gd name="connsiteX5" fmla="*/ 63964 w 398219"/>
                          <a:gd name="connsiteY5" fmla="*/ 182466 h 197879"/>
                          <a:gd name="connsiteX6" fmla="*/ 138567 w 398219"/>
                          <a:gd name="connsiteY6" fmla="*/ 190897 h 197879"/>
                          <a:gd name="connsiteX7" fmla="*/ 241829 w 398219"/>
                          <a:gd name="connsiteY7" fmla="*/ 194709 h 197879"/>
                          <a:gd name="connsiteX8" fmla="*/ 291326 w 398219"/>
                          <a:gd name="connsiteY8" fmla="*/ 162525 h 197879"/>
                          <a:gd name="connsiteX9" fmla="*/ 365567 w 398219"/>
                          <a:gd name="connsiteY9" fmla="*/ 135631 h 197879"/>
                          <a:gd name="connsiteX10" fmla="*/ 397768 w 398219"/>
                          <a:gd name="connsiteY10" fmla="*/ 88437 h 197879"/>
                          <a:gd name="connsiteX11" fmla="*/ 344273 w 398219"/>
                          <a:gd name="connsiteY11" fmla="*/ 36472 h 197879"/>
                          <a:gd name="connsiteX12" fmla="*/ 248202 w 398219"/>
                          <a:gd name="connsiteY12" fmla="*/ 13787 h 197879"/>
                          <a:gd name="connsiteX13" fmla="*/ 163346 w 398219"/>
                          <a:gd name="connsiteY13" fmla="*/ 1489 h 197879"/>
                          <a:gd name="connsiteX0" fmla="*/ 163346 w 398219"/>
                          <a:gd name="connsiteY0" fmla="*/ 1489 h 205906"/>
                          <a:gd name="connsiteX1" fmla="*/ 112870 w 398219"/>
                          <a:gd name="connsiteY1" fmla="*/ 32660 h 205906"/>
                          <a:gd name="connsiteX2" fmla="*/ 62142 w 398219"/>
                          <a:gd name="connsiteY2" fmla="*/ 51627 h 205906"/>
                          <a:gd name="connsiteX3" fmla="*/ 1523 w 398219"/>
                          <a:gd name="connsiteY3" fmla="*/ 97026 h 205906"/>
                          <a:gd name="connsiteX4" fmla="*/ 37392 w 398219"/>
                          <a:gd name="connsiteY4" fmla="*/ 145622 h 205906"/>
                          <a:gd name="connsiteX5" fmla="*/ 63964 w 398219"/>
                          <a:gd name="connsiteY5" fmla="*/ 182466 h 205906"/>
                          <a:gd name="connsiteX6" fmla="*/ 156974 w 398219"/>
                          <a:gd name="connsiteY6" fmla="*/ 205485 h 205906"/>
                          <a:gd name="connsiteX7" fmla="*/ 241829 w 398219"/>
                          <a:gd name="connsiteY7" fmla="*/ 194709 h 205906"/>
                          <a:gd name="connsiteX8" fmla="*/ 291326 w 398219"/>
                          <a:gd name="connsiteY8" fmla="*/ 162525 h 205906"/>
                          <a:gd name="connsiteX9" fmla="*/ 365567 w 398219"/>
                          <a:gd name="connsiteY9" fmla="*/ 135631 h 205906"/>
                          <a:gd name="connsiteX10" fmla="*/ 397768 w 398219"/>
                          <a:gd name="connsiteY10" fmla="*/ 88437 h 205906"/>
                          <a:gd name="connsiteX11" fmla="*/ 344273 w 398219"/>
                          <a:gd name="connsiteY11" fmla="*/ 36472 h 205906"/>
                          <a:gd name="connsiteX12" fmla="*/ 248202 w 398219"/>
                          <a:gd name="connsiteY12" fmla="*/ 13787 h 205906"/>
                          <a:gd name="connsiteX13" fmla="*/ 163346 w 398219"/>
                          <a:gd name="connsiteY13" fmla="*/ 1489 h 205906"/>
                          <a:gd name="connsiteX0" fmla="*/ 163346 w 398219"/>
                          <a:gd name="connsiteY0" fmla="*/ 1489 h 196207"/>
                          <a:gd name="connsiteX1" fmla="*/ 112870 w 398219"/>
                          <a:gd name="connsiteY1" fmla="*/ 32660 h 196207"/>
                          <a:gd name="connsiteX2" fmla="*/ 62142 w 398219"/>
                          <a:gd name="connsiteY2" fmla="*/ 51627 h 196207"/>
                          <a:gd name="connsiteX3" fmla="*/ 1523 w 398219"/>
                          <a:gd name="connsiteY3" fmla="*/ 97026 h 196207"/>
                          <a:gd name="connsiteX4" fmla="*/ 37392 w 398219"/>
                          <a:gd name="connsiteY4" fmla="*/ 145622 h 196207"/>
                          <a:gd name="connsiteX5" fmla="*/ 63964 w 398219"/>
                          <a:gd name="connsiteY5" fmla="*/ 182466 h 196207"/>
                          <a:gd name="connsiteX6" fmla="*/ 158647 w 398219"/>
                          <a:gd name="connsiteY6" fmla="*/ 190038 h 196207"/>
                          <a:gd name="connsiteX7" fmla="*/ 241829 w 398219"/>
                          <a:gd name="connsiteY7" fmla="*/ 194709 h 196207"/>
                          <a:gd name="connsiteX8" fmla="*/ 291326 w 398219"/>
                          <a:gd name="connsiteY8" fmla="*/ 162525 h 196207"/>
                          <a:gd name="connsiteX9" fmla="*/ 365567 w 398219"/>
                          <a:gd name="connsiteY9" fmla="*/ 135631 h 196207"/>
                          <a:gd name="connsiteX10" fmla="*/ 397768 w 398219"/>
                          <a:gd name="connsiteY10" fmla="*/ 88437 h 196207"/>
                          <a:gd name="connsiteX11" fmla="*/ 344273 w 398219"/>
                          <a:gd name="connsiteY11" fmla="*/ 36472 h 196207"/>
                          <a:gd name="connsiteX12" fmla="*/ 248202 w 398219"/>
                          <a:gd name="connsiteY12" fmla="*/ 13787 h 196207"/>
                          <a:gd name="connsiteX13" fmla="*/ 163346 w 398219"/>
                          <a:gd name="connsiteY13" fmla="*/ 1489 h 196207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3346 w 398219"/>
                          <a:gd name="connsiteY0" fmla="*/ 1489 h 196563"/>
                          <a:gd name="connsiteX1" fmla="*/ 112870 w 398219"/>
                          <a:gd name="connsiteY1" fmla="*/ 32660 h 196563"/>
                          <a:gd name="connsiteX2" fmla="*/ 62142 w 398219"/>
                          <a:gd name="connsiteY2" fmla="*/ 51627 h 196563"/>
                          <a:gd name="connsiteX3" fmla="*/ 1523 w 398219"/>
                          <a:gd name="connsiteY3" fmla="*/ 97026 h 196563"/>
                          <a:gd name="connsiteX4" fmla="*/ 37392 w 398219"/>
                          <a:gd name="connsiteY4" fmla="*/ 145622 h 196563"/>
                          <a:gd name="connsiteX5" fmla="*/ 63964 w 398219"/>
                          <a:gd name="connsiteY5" fmla="*/ 182466 h 196563"/>
                          <a:gd name="connsiteX6" fmla="*/ 158647 w 398219"/>
                          <a:gd name="connsiteY6" fmla="*/ 190038 h 196563"/>
                          <a:gd name="connsiteX7" fmla="*/ 241829 w 398219"/>
                          <a:gd name="connsiteY7" fmla="*/ 194709 h 196563"/>
                          <a:gd name="connsiteX8" fmla="*/ 291326 w 398219"/>
                          <a:gd name="connsiteY8" fmla="*/ 162525 h 196563"/>
                          <a:gd name="connsiteX9" fmla="*/ 365567 w 398219"/>
                          <a:gd name="connsiteY9" fmla="*/ 135631 h 196563"/>
                          <a:gd name="connsiteX10" fmla="*/ 397768 w 398219"/>
                          <a:gd name="connsiteY10" fmla="*/ 88437 h 196563"/>
                          <a:gd name="connsiteX11" fmla="*/ 344273 w 398219"/>
                          <a:gd name="connsiteY11" fmla="*/ 36472 h 196563"/>
                          <a:gd name="connsiteX12" fmla="*/ 248202 w 398219"/>
                          <a:gd name="connsiteY12" fmla="*/ 13787 h 196563"/>
                          <a:gd name="connsiteX13" fmla="*/ 163346 w 398219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2125 w 396998"/>
                          <a:gd name="connsiteY0" fmla="*/ 1489 h 196563"/>
                          <a:gd name="connsiteX1" fmla="*/ 111649 w 396998"/>
                          <a:gd name="connsiteY1" fmla="*/ 32660 h 196563"/>
                          <a:gd name="connsiteX2" fmla="*/ 57575 w 396998"/>
                          <a:gd name="connsiteY2" fmla="*/ 58492 h 196563"/>
                          <a:gd name="connsiteX3" fmla="*/ 302 w 396998"/>
                          <a:gd name="connsiteY3" fmla="*/ 97026 h 196563"/>
                          <a:gd name="connsiteX4" fmla="*/ 36171 w 396998"/>
                          <a:gd name="connsiteY4" fmla="*/ 145622 h 196563"/>
                          <a:gd name="connsiteX5" fmla="*/ 62743 w 396998"/>
                          <a:gd name="connsiteY5" fmla="*/ 182466 h 196563"/>
                          <a:gd name="connsiteX6" fmla="*/ 157426 w 396998"/>
                          <a:gd name="connsiteY6" fmla="*/ 190038 h 196563"/>
                          <a:gd name="connsiteX7" fmla="*/ 240608 w 396998"/>
                          <a:gd name="connsiteY7" fmla="*/ 194709 h 196563"/>
                          <a:gd name="connsiteX8" fmla="*/ 290105 w 396998"/>
                          <a:gd name="connsiteY8" fmla="*/ 162525 h 196563"/>
                          <a:gd name="connsiteX9" fmla="*/ 364346 w 396998"/>
                          <a:gd name="connsiteY9" fmla="*/ 135631 h 196563"/>
                          <a:gd name="connsiteX10" fmla="*/ 396547 w 396998"/>
                          <a:gd name="connsiteY10" fmla="*/ 88437 h 196563"/>
                          <a:gd name="connsiteX11" fmla="*/ 343052 w 396998"/>
                          <a:gd name="connsiteY11" fmla="*/ 36472 h 196563"/>
                          <a:gd name="connsiteX12" fmla="*/ 246981 w 396998"/>
                          <a:gd name="connsiteY12" fmla="*/ 13787 h 196563"/>
                          <a:gd name="connsiteX13" fmla="*/ 162125 w 396998"/>
                          <a:gd name="connsiteY13" fmla="*/ 1489 h 196563"/>
                          <a:gd name="connsiteX0" fmla="*/ 164667 w 399540"/>
                          <a:gd name="connsiteY0" fmla="*/ 1489 h 196563"/>
                          <a:gd name="connsiteX1" fmla="*/ 114191 w 399540"/>
                          <a:gd name="connsiteY1" fmla="*/ 32660 h 196563"/>
                          <a:gd name="connsiteX2" fmla="*/ 60117 w 399540"/>
                          <a:gd name="connsiteY2" fmla="*/ 58492 h 196563"/>
                          <a:gd name="connsiteX3" fmla="*/ 2844 w 399540"/>
                          <a:gd name="connsiteY3" fmla="*/ 97026 h 196563"/>
                          <a:gd name="connsiteX4" fmla="*/ 38713 w 399540"/>
                          <a:gd name="connsiteY4" fmla="*/ 145622 h 196563"/>
                          <a:gd name="connsiteX5" fmla="*/ 65285 w 399540"/>
                          <a:gd name="connsiteY5" fmla="*/ 182466 h 196563"/>
                          <a:gd name="connsiteX6" fmla="*/ 159968 w 399540"/>
                          <a:gd name="connsiteY6" fmla="*/ 190038 h 196563"/>
                          <a:gd name="connsiteX7" fmla="*/ 243150 w 399540"/>
                          <a:gd name="connsiteY7" fmla="*/ 194709 h 196563"/>
                          <a:gd name="connsiteX8" fmla="*/ 292647 w 399540"/>
                          <a:gd name="connsiteY8" fmla="*/ 162525 h 196563"/>
                          <a:gd name="connsiteX9" fmla="*/ 366888 w 399540"/>
                          <a:gd name="connsiteY9" fmla="*/ 135631 h 196563"/>
                          <a:gd name="connsiteX10" fmla="*/ 399089 w 399540"/>
                          <a:gd name="connsiteY10" fmla="*/ 88437 h 196563"/>
                          <a:gd name="connsiteX11" fmla="*/ 345594 w 399540"/>
                          <a:gd name="connsiteY11" fmla="*/ 36472 h 196563"/>
                          <a:gd name="connsiteX12" fmla="*/ 249523 w 399540"/>
                          <a:gd name="connsiteY12" fmla="*/ 13787 h 196563"/>
                          <a:gd name="connsiteX13" fmla="*/ 164667 w 399540"/>
                          <a:gd name="connsiteY13" fmla="*/ 1489 h 196563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451 h 195525"/>
                          <a:gd name="connsiteX1" fmla="*/ 115864 w 399540"/>
                          <a:gd name="connsiteY1" fmla="*/ 28190 h 195525"/>
                          <a:gd name="connsiteX2" fmla="*/ 60117 w 399540"/>
                          <a:gd name="connsiteY2" fmla="*/ 57454 h 195525"/>
                          <a:gd name="connsiteX3" fmla="*/ 2844 w 399540"/>
                          <a:gd name="connsiteY3" fmla="*/ 95988 h 195525"/>
                          <a:gd name="connsiteX4" fmla="*/ 38713 w 399540"/>
                          <a:gd name="connsiteY4" fmla="*/ 144584 h 195525"/>
                          <a:gd name="connsiteX5" fmla="*/ 65285 w 399540"/>
                          <a:gd name="connsiteY5" fmla="*/ 181428 h 195525"/>
                          <a:gd name="connsiteX6" fmla="*/ 159968 w 399540"/>
                          <a:gd name="connsiteY6" fmla="*/ 189000 h 195525"/>
                          <a:gd name="connsiteX7" fmla="*/ 243150 w 399540"/>
                          <a:gd name="connsiteY7" fmla="*/ 193671 h 195525"/>
                          <a:gd name="connsiteX8" fmla="*/ 292647 w 399540"/>
                          <a:gd name="connsiteY8" fmla="*/ 161487 h 195525"/>
                          <a:gd name="connsiteX9" fmla="*/ 366888 w 399540"/>
                          <a:gd name="connsiteY9" fmla="*/ 134593 h 195525"/>
                          <a:gd name="connsiteX10" fmla="*/ 399089 w 399540"/>
                          <a:gd name="connsiteY10" fmla="*/ 87399 h 195525"/>
                          <a:gd name="connsiteX11" fmla="*/ 345594 w 399540"/>
                          <a:gd name="connsiteY11" fmla="*/ 35434 h 195525"/>
                          <a:gd name="connsiteX12" fmla="*/ 249523 w 399540"/>
                          <a:gd name="connsiteY12" fmla="*/ 12749 h 195525"/>
                          <a:gd name="connsiteX13" fmla="*/ 164667 w 399540"/>
                          <a:gd name="connsiteY13" fmla="*/ 451 h 195525"/>
                          <a:gd name="connsiteX0" fmla="*/ 164667 w 399540"/>
                          <a:gd name="connsiteY0" fmla="*/ 1283 h 196357"/>
                          <a:gd name="connsiteX1" fmla="*/ 115864 w 399540"/>
                          <a:gd name="connsiteY1" fmla="*/ 29022 h 196357"/>
                          <a:gd name="connsiteX2" fmla="*/ 60117 w 399540"/>
                          <a:gd name="connsiteY2" fmla="*/ 58286 h 196357"/>
                          <a:gd name="connsiteX3" fmla="*/ 2844 w 399540"/>
                          <a:gd name="connsiteY3" fmla="*/ 96820 h 196357"/>
                          <a:gd name="connsiteX4" fmla="*/ 38713 w 399540"/>
                          <a:gd name="connsiteY4" fmla="*/ 145416 h 196357"/>
                          <a:gd name="connsiteX5" fmla="*/ 65285 w 399540"/>
                          <a:gd name="connsiteY5" fmla="*/ 182260 h 196357"/>
                          <a:gd name="connsiteX6" fmla="*/ 159968 w 399540"/>
                          <a:gd name="connsiteY6" fmla="*/ 189832 h 196357"/>
                          <a:gd name="connsiteX7" fmla="*/ 243150 w 399540"/>
                          <a:gd name="connsiteY7" fmla="*/ 194503 h 196357"/>
                          <a:gd name="connsiteX8" fmla="*/ 292647 w 399540"/>
                          <a:gd name="connsiteY8" fmla="*/ 162319 h 196357"/>
                          <a:gd name="connsiteX9" fmla="*/ 366888 w 399540"/>
                          <a:gd name="connsiteY9" fmla="*/ 135425 h 196357"/>
                          <a:gd name="connsiteX10" fmla="*/ 399089 w 399540"/>
                          <a:gd name="connsiteY10" fmla="*/ 88231 h 196357"/>
                          <a:gd name="connsiteX11" fmla="*/ 345594 w 399540"/>
                          <a:gd name="connsiteY11" fmla="*/ 36266 h 196357"/>
                          <a:gd name="connsiteX12" fmla="*/ 249523 w 399540"/>
                          <a:gd name="connsiteY12" fmla="*/ 13581 h 196357"/>
                          <a:gd name="connsiteX13" fmla="*/ 164667 w 399540"/>
                          <a:gd name="connsiteY13" fmla="*/ 1283 h 196357"/>
                          <a:gd name="connsiteX0" fmla="*/ 164667 w 399540"/>
                          <a:gd name="connsiteY0" fmla="*/ 2584 h 197658"/>
                          <a:gd name="connsiteX1" fmla="*/ 115864 w 399540"/>
                          <a:gd name="connsiteY1" fmla="*/ 30323 h 197658"/>
                          <a:gd name="connsiteX2" fmla="*/ 60117 w 399540"/>
                          <a:gd name="connsiteY2" fmla="*/ 59587 h 197658"/>
                          <a:gd name="connsiteX3" fmla="*/ 2844 w 399540"/>
                          <a:gd name="connsiteY3" fmla="*/ 98121 h 197658"/>
                          <a:gd name="connsiteX4" fmla="*/ 38713 w 399540"/>
                          <a:gd name="connsiteY4" fmla="*/ 146717 h 197658"/>
                          <a:gd name="connsiteX5" fmla="*/ 65285 w 399540"/>
                          <a:gd name="connsiteY5" fmla="*/ 183561 h 197658"/>
                          <a:gd name="connsiteX6" fmla="*/ 159968 w 399540"/>
                          <a:gd name="connsiteY6" fmla="*/ 191133 h 197658"/>
                          <a:gd name="connsiteX7" fmla="*/ 243150 w 399540"/>
                          <a:gd name="connsiteY7" fmla="*/ 195804 h 197658"/>
                          <a:gd name="connsiteX8" fmla="*/ 292647 w 399540"/>
                          <a:gd name="connsiteY8" fmla="*/ 163620 h 197658"/>
                          <a:gd name="connsiteX9" fmla="*/ 366888 w 399540"/>
                          <a:gd name="connsiteY9" fmla="*/ 136726 h 197658"/>
                          <a:gd name="connsiteX10" fmla="*/ 399089 w 399540"/>
                          <a:gd name="connsiteY10" fmla="*/ 89532 h 197658"/>
                          <a:gd name="connsiteX11" fmla="*/ 345594 w 399540"/>
                          <a:gd name="connsiteY11" fmla="*/ 37567 h 197658"/>
                          <a:gd name="connsiteX12" fmla="*/ 249523 w 399540"/>
                          <a:gd name="connsiteY12" fmla="*/ 14882 h 197658"/>
                          <a:gd name="connsiteX13" fmla="*/ 164667 w 399540"/>
                          <a:gd name="connsiteY13" fmla="*/ 2584 h 197658"/>
                          <a:gd name="connsiteX0" fmla="*/ 164667 w 399540"/>
                          <a:gd name="connsiteY0" fmla="*/ 530 h 195604"/>
                          <a:gd name="connsiteX1" fmla="*/ 115864 w 399540"/>
                          <a:gd name="connsiteY1" fmla="*/ 28269 h 195604"/>
                          <a:gd name="connsiteX2" fmla="*/ 60117 w 399540"/>
                          <a:gd name="connsiteY2" fmla="*/ 57533 h 195604"/>
                          <a:gd name="connsiteX3" fmla="*/ 2844 w 399540"/>
                          <a:gd name="connsiteY3" fmla="*/ 96067 h 195604"/>
                          <a:gd name="connsiteX4" fmla="*/ 38713 w 399540"/>
                          <a:gd name="connsiteY4" fmla="*/ 144663 h 195604"/>
                          <a:gd name="connsiteX5" fmla="*/ 65285 w 399540"/>
                          <a:gd name="connsiteY5" fmla="*/ 181507 h 195604"/>
                          <a:gd name="connsiteX6" fmla="*/ 159968 w 399540"/>
                          <a:gd name="connsiteY6" fmla="*/ 189079 h 195604"/>
                          <a:gd name="connsiteX7" fmla="*/ 243150 w 399540"/>
                          <a:gd name="connsiteY7" fmla="*/ 193750 h 195604"/>
                          <a:gd name="connsiteX8" fmla="*/ 292647 w 399540"/>
                          <a:gd name="connsiteY8" fmla="*/ 161566 h 195604"/>
                          <a:gd name="connsiteX9" fmla="*/ 366888 w 399540"/>
                          <a:gd name="connsiteY9" fmla="*/ 134672 h 195604"/>
                          <a:gd name="connsiteX10" fmla="*/ 399089 w 399540"/>
                          <a:gd name="connsiteY10" fmla="*/ 87478 h 195604"/>
                          <a:gd name="connsiteX11" fmla="*/ 345594 w 399540"/>
                          <a:gd name="connsiteY11" fmla="*/ 35513 h 195604"/>
                          <a:gd name="connsiteX12" fmla="*/ 256217 w 399540"/>
                          <a:gd name="connsiteY12" fmla="*/ 11970 h 195604"/>
                          <a:gd name="connsiteX13" fmla="*/ 164667 w 399540"/>
                          <a:gd name="connsiteY13" fmla="*/ 530 h 195604"/>
                          <a:gd name="connsiteX0" fmla="*/ 173034 w 399540"/>
                          <a:gd name="connsiteY0" fmla="*/ 441 h 198089"/>
                          <a:gd name="connsiteX1" fmla="*/ 115864 w 399540"/>
                          <a:gd name="connsiteY1" fmla="*/ 30754 h 198089"/>
                          <a:gd name="connsiteX2" fmla="*/ 60117 w 399540"/>
                          <a:gd name="connsiteY2" fmla="*/ 60018 h 198089"/>
                          <a:gd name="connsiteX3" fmla="*/ 2844 w 399540"/>
                          <a:gd name="connsiteY3" fmla="*/ 98552 h 198089"/>
                          <a:gd name="connsiteX4" fmla="*/ 38713 w 399540"/>
                          <a:gd name="connsiteY4" fmla="*/ 147148 h 198089"/>
                          <a:gd name="connsiteX5" fmla="*/ 65285 w 399540"/>
                          <a:gd name="connsiteY5" fmla="*/ 183992 h 198089"/>
                          <a:gd name="connsiteX6" fmla="*/ 159968 w 399540"/>
                          <a:gd name="connsiteY6" fmla="*/ 191564 h 198089"/>
                          <a:gd name="connsiteX7" fmla="*/ 243150 w 399540"/>
                          <a:gd name="connsiteY7" fmla="*/ 196235 h 198089"/>
                          <a:gd name="connsiteX8" fmla="*/ 292647 w 399540"/>
                          <a:gd name="connsiteY8" fmla="*/ 164051 h 198089"/>
                          <a:gd name="connsiteX9" fmla="*/ 366888 w 399540"/>
                          <a:gd name="connsiteY9" fmla="*/ 137157 h 198089"/>
                          <a:gd name="connsiteX10" fmla="*/ 399089 w 399540"/>
                          <a:gd name="connsiteY10" fmla="*/ 89963 h 198089"/>
                          <a:gd name="connsiteX11" fmla="*/ 345594 w 399540"/>
                          <a:gd name="connsiteY11" fmla="*/ 37998 h 198089"/>
                          <a:gd name="connsiteX12" fmla="*/ 256217 w 399540"/>
                          <a:gd name="connsiteY12" fmla="*/ 14455 h 198089"/>
                          <a:gd name="connsiteX13" fmla="*/ 173034 w 399540"/>
                          <a:gd name="connsiteY13" fmla="*/ 441 h 198089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540"/>
                          <a:gd name="connsiteY0" fmla="*/ 2493 h 200141"/>
                          <a:gd name="connsiteX1" fmla="*/ 115864 w 399540"/>
                          <a:gd name="connsiteY1" fmla="*/ 32806 h 200141"/>
                          <a:gd name="connsiteX2" fmla="*/ 60117 w 399540"/>
                          <a:gd name="connsiteY2" fmla="*/ 62070 h 200141"/>
                          <a:gd name="connsiteX3" fmla="*/ 2844 w 399540"/>
                          <a:gd name="connsiteY3" fmla="*/ 100604 h 200141"/>
                          <a:gd name="connsiteX4" fmla="*/ 38713 w 399540"/>
                          <a:gd name="connsiteY4" fmla="*/ 149200 h 200141"/>
                          <a:gd name="connsiteX5" fmla="*/ 65285 w 399540"/>
                          <a:gd name="connsiteY5" fmla="*/ 186044 h 200141"/>
                          <a:gd name="connsiteX6" fmla="*/ 159968 w 399540"/>
                          <a:gd name="connsiteY6" fmla="*/ 193616 h 200141"/>
                          <a:gd name="connsiteX7" fmla="*/ 243150 w 399540"/>
                          <a:gd name="connsiteY7" fmla="*/ 198287 h 200141"/>
                          <a:gd name="connsiteX8" fmla="*/ 292647 w 399540"/>
                          <a:gd name="connsiteY8" fmla="*/ 166103 h 200141"/>
                          <a:gd name="connsiteX9" fmla="*/ 366888 w 399540"/>
                          <a:gd name="connsiteY9" fmla="*/ 139209 h 200141"/>
                          <a:gd name="connsiteX10" fmla="*/ 399089 w 399540"/>
                          <a:gd name="connsiteY10" fmla="*/ 92015 h 200141"/>
                          <a:gd name="connsiteX11" fmla="*/ 345594 w 399540"/>
                          <a:gd name="connsiteY11" fmla="*/ 40050 h 200141"/>
                          <a:gd name="connsiteX12" fmla="*/ 256217 w 399540"/>
                          <a:gd name="connsiteY12" fmla="*/ 16507 h 200141"/>
                          <a:gd name="connsiteX13" fmla="*/ 173034 w 399540"/>
                          <a:gd name="connsiteY13" fmla="*/ 2493 h 20014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3034 w 399732"/>
                          <a:gd name="connsiteY0" fmla="*/ 2413 h 200061"/>
                          <a:gd name="connsiteX1" fmla="*/ 115864 w 399732"/>
                          <a:gd name="connsiteY1" fmla="*/ 32726 h 200061"/>
                          <a:gd name="connsiteX2" fmla="*/ 60117 w 399732"/>
                          <a:gd name="connsiteY2" fmla="*/ 61990 h 200061"/>
                          <a:gd name="connsiteX3" fmla="*/ 2844 w 399732"/>
                          <a:gd name="connsiteY3" fmla="*/ 100524 h 200061"/>
                          <a:gd name="connsiteX4" fmla="*/ 38713 w 399732"/>
                          <a:gd name="connsiteY4" fmla="*/ 149120 h 200061"/>
                          <a:gd name="connsiteX5" fmla="*/ 65285 w 399732"/>
                          <a:gd name="connsiteY5" fmla="*/ 185964 h 200061"/>
                          <a:gd name="connsiteX6" fmla="*/ 159968 w 399732"/>
                          <a:gd name="connsiteY6" fmla="*/ 193536 h 200061"/>
                          <a:gd name="connsiteX7" fmla="*/ 243150 w 399732"/>
                          <a:gd name="connsiteY7" fmla="*/ 198207 h 200061"/>
                          <a:gd name="connsiteX8" fmla="*/ 292647 w 399732"/>
                          <a:gd name="connsiteY8" fmla="*/ 166023 h 200061"/>
                          <a:gd name="connsiteX9" fmla="*/ 366888 w 399732"/>
                          <a:gd name="connsiteY9" fmla="*/ 139129 h 200061"/>
                          <a:gd name="connsiteX10" fmla="*/ 399089 w 399732"/>
                          <a:gd name="connsiteY10" fmla="*/ 91935 h 200061"/>
                          <a:gd name="connsiteX11" fmla="*/ 340574 w 399732"/>
                          <a:gd name="connsiteY11" fmla="*/ 34821 h 200061"/>
                          <a:gd name="connsiteX12" fmla="*/ 256217 w 399732"/>
                          <a:gd name="connsiteY12" fmla="*/ 16427 h 200061"/>
                          <a:gd name="connsiteX13" fmla="*/ 173034 w 399732"/>
                          <a:gd name="connsiteY13" fmla="*/ 2413 h 200061"/>
                          <a:gd name="connsiteX0" fmla="*/ 170412 w 397110"/>
                          <a:gd name="connsiteY0" fmla="*/ 2413 h 200061"/>
                          <a:gd name="connsiteX1" fmla="*/ 113242 w 397110"/>
                          <a:gd name="connsiteY1" fmla="*/ 32726 h 200061"/>
                          <a:gd name="connsiteX2" fmla="*/ 54148 w 397110"/>
                          <a:gd name="connsiteY2" fmla="*/ 55983 h 200061"/>
                          <a:gd name="connsiteX3" fmla="*/ 222 w 397110"/>
                          <a:gd name="connsiteY3" fmla="*/ 100524 h 200061"/>
                          <a:gd name="connsiteX4" fmla="*/ 36091 w 397110"/>
                          <a:gd name="connsiteY4" fmla="*/ 149120 h 200061"/>
                          <a:gd name="connsiteX5" fmla="*/ 62663 w 397110"/>
                          <a:gd name="connsiteY5" fmla="*/ 185964 h 200061"/>
                          <a:gd name="connsiteX6" fmla="*/ 157346 w 397110"/>
                          <a:gd name="connsiteY6" fmla="*/ 193536 h 200061"/>
                          <a:gd name="connsiteX7" fmla="*/ 240528 w 397110"/>
                          <a:gd name="connsiteY7" fmla="*/ 198207 h 200061"/>
                          <a:gd name="connsiteX8" fmla="*/ 290025 w 397110"/>
                          <a:gd name="connsiteY8" fmla="*/ 166023 h 200061"/>
                          <a:gd name="connsiteX9" fmla="*/ 364266 w 397110"/>
                          <a:gd name="connsiteY9" fmla="*/ 139129 h 200061"/>
                          <a:gd name="connsiteX10" fmla="*/ 396467 w 397110"/>
                          <a:gd name="connsiteY10" fmla="*/ 91935 h 200061"/>
                          <a:gd name="connsiteX11" fmla="*/ 337952 w 397110"/>
                          <a:gd name="connsiteY11" fmla="*/ 34821 h 200061"/>
                          <a:gd name="connsiteX12" fmla="*/ 253595 w 397110"/>
                          <a:gd name="connsiteY12" fmla="*/ 16427 h 200061"/>
                          <a:gd name="connsiteX13" fmla="*/ 170412 w 397110"/>
                          <a:gd name="connsiteY13" fmla="*/ 2413 h 200061"/>
                          <a:gd name="connsiteX0" fmla="*/ 170294 w 396992"/>
                          <a:gd name="connsiteY0" fmla="*/ 2413 h 200061"/>
                          <a:gd name="connsiteX1" fmla="*/ 113124 w 396992"/>
                          <a:gd name="connsiteY1" fmla="*/ 32726 h 200061"/>
                          <a:gd name="connsiteX2" fmla="*/ 54030 w 396992"/>
                          <a:gd name="connsiteY2" fmla="*/ 55983 h 200061"/>
                          <a:gd name="connsiteX3" fmla="*/ 104 w 396992"/>
                          <a:gd name="connsiteY3" fmla="*/ 100524 h 200061"/>
                          <a:gd name="connsiteX4" fmla="*/ 40993 w 396992"/>
                          <a:gd name="connsiteY4" fmla="*/ 144829 h 200061"/>
                          <a:gd name="connsiteX5" fmla="*/ 62545 w 396992"/>
                          <a:gd name="connsiteY5" fmla="*/ 185964 h 200061"/>
                          <a:gd name="connsiteX6" fmla="*/ 157228 w 396992"/>
                          <a:gd name="connsiteY6" fmla="*/ 193536 h 200061"/>
                          <a:gd name="connsiteX7" fmla="*/ 240410 w 396992"/>
                          <a:gd name="connsiteY7" fmla="*/ 198207 h 200061"/>
                          <a:gd name="connsiteX8" fmla="*/ 289907 w 396992"/>
                          <a:gd name="connsiteY8" fmla="*/ 166023 h 200061"/>
                          <a:gd name="connsiteX9" fmla="*/ 364148 w 396992"/>
                          <a:gd name="connsiteY9" fmla="*/ 139129 h 200061"/>
                          <a:gd name="connsiteX10" fmla="*/ 396349 w 396992"/>
                          <a:gd name="connsiteY10" fmla="*/ 91935 h 200061"/>
                          <a:gd name="connsiteX11" fmla="*/ 337834 w 396992"/>
                          <a:gd name="connsiteY11" fmla="*/ 34821 h 200061"/>
                          <a:gd name="connsiteX12" fmla="*/ 253477 w 396992"/>
                          <a:gd name="connsiteY12" fmla="*/ 16427 h 200061"/>
                          <a:gd name="connsiteX13" fmla="*/ 170294 w 396992"/>
                          <a:gd name="connsiteY13" fmla="*/ 2413 h 20006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98 w 396996"/>
                          <a:gd name="connsiteY0" fmla="*/ 2413 h 200121"/>
                          <a:gd name="connsiteX1" fmla="*/ 113128 w 396996"/>
                          <a:gd name="connsiteY1" fmla="*/ 32726 h 200121"/>
                          <a:gd name="connsiteX2" fmla="*/ 54034 w 396996"/>
                          <a:gd name="connsiteY2" fmla="*/ 55983 h 200121"/>
                          <a:gd name="connsiteX3" fmla="*/ 108 w 396996"/>
                          <a:gd name="connsiteY3" fmla="*/ 100524 h 200121"/>
                          <a:gd name="connsiteX4" fmla="*/ 40997 w 396996"/>
                          <a:gd name="connsiteY4" fmla="*/ 144829 h 200121"/>
                          <a:gd name="connsiteX5" fmla="*/ 72589 w 396996"/>
                          <a:gd name="connsiteY5" fmla="*/ 183390 h 200121"/>
                          <a:gd name="connsiteX6" fmla="*/ 157232 w 396996"/>
                          <a:gd name="connsiteY6" fmla="*/ 193536 h 200121"/>
                          <a:gd name="connsiteX7" fmla="*/ 240414 w 396996"/>
                          <a:gd name="connsiteY7" fmla="*/ 198207 h 200121"/>
                          <a:gd name="connsiteX8" fmla="*/ 289911 w 396996"/>
                          <a:gd name="connsiteY8" fmla="*/ 166023 h 200121"/>
                          <a:gd name="connsiteX9" fmla="*/ 364152 w 396996"/>
                          <a:gd name="connsiteY9" fmla="*/ 139129 h 200121"/>
                          <a:gd name="connsiteX10" fmla="*/ 396353 w 396996"/>
                          <a:gd name="connsiteY10" fmla="*/ 91935 h 200121"/>
                          <a:gd name="connsiteX11" fmla="*/ 337838 w 396996"/>
                          <a:gd name="connsiteY11" fmla="*/ 34821 h 200121"/>
                          <a:gd name="connsiteX12" fmla="*/ 253481 w 396996"/>
                          <a:gd name="connsiteY12" fmla="*/ 16427 h 200121"/>
                          <a:gd name="connsiteX13" fmla="*/ 170298 w 396996"/>
                          <a:gd name="connsiteY13" fmla="*/ 2413 h 200121"/>
                          <a:gd name="connsiteX0" fmla="*/ 170274 w 396972"/>
                          <a:gd name="connsiteY0" fmla="*/ 2413 h 200121"/>
                          <a:gd name="connsiteX1" fmla="*/ 113104 w 396972"/>
                          <a:gd name="connsiteY1" fmla="*/ 32726 h 200121"/>
                          <a:gd name="connsiteX2" fmla="*/ 52337 w 396972"/>
                          <a:gd name="connsiteY2" fmla="*/ 60274 h 200121"/>
                          <a:gd name="connsiteX3" fmla="*/ 84 w 396972"/>
                          <a:gd name="connsiteY3" fmla="*/ 100524 h 200121"/>
                          <a:gd name="connsiteX4" fmla="*/ 40973 w 396972"/>
                          <a:gd name="connsiteY4" fmla="*/ 144829 h 200121"/>
                          <a:gd name="connsiteX5" fmla="*/ 72565 w 396972"/>
                          <a:gd name="connsiteY5" fmla="*/ 183390 h 200121"/>
                          <a:gd name="connsiteX6" fmla="*/ 157208 w 396972"/>
                          <a:gd name="connsiteY6" fmla="*/ 193536 h 200121"/>
                          <a:gd name="connsiteX7" fmla="*/ 240390 w 396972"/>
                          <a:gd name="connsiteY7" fmla="*/ 198207 h 200121"/>
                          <a:gd name="connsiteX8" fmla="*/ 289887 w 396972"/>
                          <a:gd name="connsiteY8" fmla="*/ 166023 h 200121"/>
                          <a:gd name="connsiteX9" fmla="*/ 364128 w 396972"/>
                          <a:gd name="connsiteY9" fmla="*/ 139129 h 200121"/>
                          <a:gd name="connsiteX10" fmla="*/ 396329 w 396972"/>
                          <a:gd name="connsiteY10" fmla="*/ 91935 h 200121"/>
                          <a:gd name="connsiteX11" fmla="*/ 337814 w 396972"/>
                          <a:gd name="connsiteY11" fmla="*/ 34821 h 200121"/>
                          <a:gd name="connsiteX12" fmla="*/ 253457 w 396972"/>
                          <a:gd name="connsiteY12" fmla="*/ 16427 h 200121"/>
                          <a:gd name="connsiteX13" fmla="*/ 170274 w 396972"/>
                          <a:gd name="connsiteY13" fmla="*/ 2413 h 200121"/>
                          <a:gd name="connsiteX0" fmla="*/ 170274 w 396563"/>
                          <a:gd name="connsiteY0" fmla="*/ 2493 h 200201"/>
                          <a:gd name="connsiteX1" fmla="*/ 113104 w 396563"/>
                          <a:gd name="connsiteY1" fmla="*/ 32806 h 200201"/>
                          <a:gd name="connsiteX2" fmla="*/ 52337 w 396563"/>
                          <a:gd name="connsiteY2" fmla="*/ 60354 h 200201"/>
                          <a:gd name="connsiteX3" fmla="*/ 84 w 396563"/>
                          <a:gd name="connsiteY3" fmla="*/ 100604 h 200201"/>
                          <a:gd name="connsiteX4" fmla="*/ 40973 w 396563"/>
                          <a:gd name="connsiteY4" fmla="*/ 144909 h 200201"/>
                          <a:gd name="connsiteX5" fmla="*/ 72565 w 396563"/>
                          <a:gd name="connsiteY5" fmla="*/ 183470 h 200201"/>
                          <a:gd name="connsiteX6" fmla="*/ 157208 w 396563"/>
                          <a:gd name="connsiteY6" fmla="*/ 193616 h 200201"/>
                          <a:gd name="connsiteX7" fmla="*/ 240390 w 396563"/>
                          <a:gd name="connsiteY7" fmla="*/ 198287 h 200201"/>
                          <a:gd name="connsiteX8" fmla="*/ 289887 w 396563"/>
                          <a:gd name="connsiteY8" fmla="*/ 166103 h 200201"/>
                          <a:gd name="connsiteX9" fmla="*/ 364128 w 396563"/>
                          <a:gd name="connsiteY9" fmla="*/ 139209 h 200201"/>
                          <a:gd name="connsiteX10" fmla="*/ 396329 w 396563"/>
                          <a:gd name="connsiteY10" fmla="*/ 92015 h 200201"/>
                          <a:gd name="connsiteX11" fmla="*/ 349527 w 396563"/>
                          <a:gd name="connsiteY11" fmla="*/ 40050 h 200201"/>
                          <a:gd name="connsiteX12" fmla="*/ 253457 w 396563"/>
                          <a:gd name="connsiteY12" fmla="*/ 16507 h 200201"/>
                          <a:gd name="connsiteX13" fmla="*/ 170274 w 396563"/>
                          <a:gd name="connsiteY13" fmla="*/ 2493 h 200201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266 h 197974"/>
                          <a:gd name="connsiteX1" fmla="*/ 119797 w 396563"/>
                          <a:gd name="connsiteY1" fmla="*/ 26288 h 197974"/>
                          <a:gd name="connsiteX2" fmla="*/ 52337 w 396563"/>
                          <a:gd name="connsiteY2" fmla="*/ 58127 h 197974"/>
                          <a:gd name="connsiteX3" fmla="*/ 84 w 396563"/>
                          <a:gd name="connsiteY3" fmla="*/ 98377 h 197974"/>
                          <a:gd name="connsiteX4" fmla="*/ 40973 w 396563"/>
                          <a:gd name="connsiteY4" fmla="*/ 142682 h 197974"/>
                          <a:gd name="connsiteX5" fmla="*/ 72565 w 396563"/>
                          <a:gd name="connsiteY5" fmla="*/ 181243 h 197974"/>
                          <a:gd name="connsiteX6" fmla="*/ 157208 w 396563"/>
                          <a:gd name="connsiteY6" fmla="*/ 191389 h 197974"/>
                          <a:gd name="connsiteX7" fmla="*/ 240390 w 396563"/>
                          <a:gd name="connsiteY7" fmla="*/ 196060 h 197974"/>
                          <a:gd name="connsiteX8" fmla="*/ 289887 w 396563"/>
                          <a:gd name="connsiteY8" fmla="*/ 163876 h 197974"/>
                          <a:gd name="connsiteX9" fmla="*/ 364128 w 396563"/>
                          <a:gd name="connsiteY9" fmla="*/ 136982 h 197974"/>
                          <a:gd name="connsiteX10" fmla="*/ 396329 w 396563"/>
                          <a:gd name="connsiteY10" fmla="*/ 89788 h 197974"/>
                          <a:gd name="connsiteX11" fmla="*/ 349527 w 396563"/>
                          <a:gd name="connsiteY11" fmla="*/ 37823 h 197974"/>
                          <a:gd name="connsiteX12" fmla="*/ 253457 w 396563"/>
                          <a:gd name="connsiteY12" fmla="*/ 14280 h 197974"/>
                          <a:gd name="connsiteX13" fmla="*/ 170274 w 396563"/>
                          <a:gd name="connsiteY13" fmla="*/ 266 h 197974"/>
                          <a:gd name="connsiteX0" fmla="*/ 170274 w 396563"/>
                          <a:gd name="connsiteY0" fmla="*/ 478 h 198186"/>
                          <a:gd name="connsiteX1" fmla="*/ 119797 w 396563"/>
                          <a:gd name="connsiteY1" fmla="*/ 26500 h 198186"/>
                          <a:gd name="connsiteX2" fmla="*/ 52337 w 396563"/>
                          <a:gd name="connsiteY2" fmla="*/ 58339 h 198186"/>
                          <a:gd name="connsiteX3" fmla="*/ 84 w 396563"/>
                          <a:gd name="connsiteY3" fmla="*/ 98589 h 198186"/>
                          <a:gd name="connsiteX4" fmla="*/ 40973 w 396563"/>
                          <a:gd name="connsiteY4" fmla="*/ 142894 h 198186"/>
                          <a:gd name="connsiteX5" fmla="*/ 72565 w 396563"/>
                          <a:gd name="connsiteY5" fmla="*/ 181455 h 198186"/>
                          <a:gd name="connsiteX6" fmla="*/ 157208 w 396563"/>
                          <a:gd name="connsiteY6" fmla="*/ 191601 h 198186"/>
                          <a:gd name="connsiteX7" fmla="*/ 240390 w 396563"/>
                          <a:gd name="connsiteY7" fmla="*/ 196272 h 198186"/>
                          <a:gd name="connsiteX8" fmla="*/ 289887 w 396563"/>
                          <a:gd name="connsiteY8" fmla="*/ 164088 h 198186"/>
                          <a:gd name="connsiteX9" fmla="*/ 364128 w 396563"/>
                          <a:gd name="connsiteY9" fmla="*/ 137194 h 198186"/>
                          <a:gd name="connsiteX10" fmla="*/ 396329 w 396563"/>
                          <a:gd name="connsiteY10" fmla="*/ 90000 h 198186"/>
                          <a:gd name="connsiteX11" fmla="*/ 349527 w 396563"/>
                          <a:gd name="connsiteY11" fmla="*/ 38035 h 198186"/>
                          <a:gd name="connsiteX12" fmla="*/ 253457 w 396563"/>
                          <a:gd name="connsiteY12" fmla="*/ 14492 h 198186"/>
                          <a:gd name="connsiteX13" fmla="*/ 170274 w 396563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298 w 396587"/>
                          <a:gd name="connsiteY0" fmla="*/ 478 h 198186"/>
                          <a:gd name="connsiteX1" fmla="*/ 119821 w 396587"/>
                          <a:gd name="connsiteY1" fmla="*/ 26500 h 198186"/>
                          <a:gd name="connsiteX2" fmla="*/ 54034 w 396587"/>
                          <a:gd name="connsiteY2" fmla="*/ 54048 h 198186"/>
                          <a:gd name="connsiteX3" fmla="*/ 108 w 396587"/>
                          <a:gd name="connsiteY3" fmla="*/ 98589 h 198186"/>
                          <a:gd name="connsiteX4" fmla="*/ 40997 w 396587"/>
                          <a:gd name="connsiteY4" fmla="*/ 142894 h 198186"/>
                          <a:gd name="connsiteX5" fmla="*/ 72589 w 396587"/>
                          <a:gd name="connsiteY5" fmla="*/ 181455 h 198186"/>
                          <a:gd name="connsiteX6" fmla="*/ 157232 w 396587"/>
                          <a:gd name="connsiteY6" fmla="*/ 191601 h 198186"/>
                          <a:gd name="connsiteX7" fmla="*/ 240414 w 396587"/>
                          <a:gd name="connsiteY7" fmla="*/ 196272 h 198186"/>
                          <a:gd name="connsiteX8" fmla="*/ 289911 w 396587"/>
                          <a:gd name="connsiteY8" fmla="*/ 164088 h 198186"/>
                          <a:gd name="connsiteX9" fmla="*/ 364152 w 396587"/>
                          <a:gd name="connsiteY9" fmla="*/ 137194 h 198186"/>
                          <a:gd name="connsiteX10" fmla="*/ 396353 w 396587"/>
                          <a:gd name="connsiteY10" fmla="*/ 90000 h 198186"/>
                          <a:gd name="connsiteX11" fmla="*/ 349551 w 396587"/>
                          <a:gd name="connsiteY11" fmla="*/ 38035 h 198186"/>
                          <a:gd name="connsiteX12" fmla="*/ 253481 w 396587"/>
                          <a:gd name="connsiteY12" fmla="*/ 14492 h 198186"/>
                          <a:gd name="connsiteX13" fmla="*/ 170298 w 396587"/>
                          <a:gd name="connsiteY13" fmla="*/ 478 h 198186"/>
                          <a:gd name="connsiteX0" fmla="*/ 170197 w 396486"/>
                          <a:gd name="connsiteY0" fmla="*/ 478 h 198186"/>
                          <a:gd name="connsiteX1" fmla="*/ 119720 w 396486"/>
                          <a:gd name="connsiteY1" fmla="*/ 26500 h 198186"/>
                          <a:gd name="connsiteX2" fmla="*/ 43893 w 396486"/>
                          <a:gd name="connsiteY2" fmla="*/ 59197 h 198186"/>
                          <a:gd name="connsiteX3" fmla="*/ 7 w 396486"/>
                          <a:gd name="connsiteY3" fmla="*/ 98589 h 198186"/>
                          <a:gd name="connsiteX4" fmla="*/ 40896 w 396486"/>
                          <a:gd name="connsiteY4" fmla="*/ 142894 h 198186"/>
                          <a:gd name="connsiteX5" fmla="*/ 72488 w 396486"/>
                          <a:gd name="connsiteY5" fmla="*/ 181455 h 198186"/>
                          <a:gd name="connsiteX6" fmla="*/ 157131 w 396486"/>
                          <a:gd name="connsiteY6" fmla="*/ 191601 h 198186"/>
                          <a:gd name="connsiteX7" fmla="*/ 240313 w 396486"/>
                          <a:gd name="connsiteY7" fmla="*/ 196272 h 198186"/>
                          <a:gd name="connsiteX8" fmla="*/ 289810 w 396486"/>
                          <a:gd name="connsiteY8" fmla="*/ 164088 h 198186"/>
                          <a:gd name="connsiteX9" fmla="*/ 364051 w 396486"/>
                          <a:gd name="connsiteY9" fmla="*/ 137194 h 198186"/>
                          <a:gd name="connsiteX10" fmla="*/ 396252 w 396486"/>
                          <a:gd name="connsiteY10" fmla="*/ 90000 h 198186"/>
                          <a:gd name="connsiteX11" fmla="*/ 349450 w 396486"/>
                          <a:gd name="connsiteY11" fmla="*/ 38035 h 198186"/>
                          <a:gd name="connsiteX12" fmla="*/ 253380 w 396486"/>
                          <a:gd name="connsiteY12" fmla="*/ 14492 h 198186"/>
                          <a:gd name="connsiteX13" fmla="*/ 170197 w 396486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98589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478 h 198186"/>
                          <a:gd name="connsiteX1" fmla="*/ 120308 w 397074"/>
                          <a:gd name="connsiteY1" fmla="*/ 26500 h 198186"/>
                          <a:gd name="connsiteX2" fmla="*/ 44481 w 397074"/>
                          <a:gd name="connsiteY2" fmla="*/ 59197 h 198186"/>
                          <a:gd name="connsiteX3" fmla="*/ 595 w 397074"/>
                          <a:gd name="connsiteY3" fmla="*/ 103738 h 198186"/>
                          <a:gd name="connsiteX4" fmla="*/ 41484 w 397074"/>
                          <a:gd name="connsiteY4" fmla="*/ 142894 h 198186"/>
                          <a:gd name="connsiteX5" fmla="*/ 73076 w 397074"/>
                          <a:gd name="connsiteY5" fmla="*/ 181455 h 198186"/>
                          <a:gd name="connsiteX6" fmla="*/ 157719 w 397074"/>
                          <a:gd name="connsiteY6" fmla="*/ 191601 h 198186"/>
                          <a:gd name="connsiteX7" fmla="*/ 240901 w 397074"/>
                          <a:gd name="connsiteY7" fmla="*/ 196272 h 198186"/>
                          <a:gd name="connsiteX8" fmla="*/ 290398 w 397074"/>
                          <a:gd name="connsiteY8" fmla="*/ 164088 h 198186"/>
                          <a:gd name="connsiteX9" fmla="*/ 364639 w 397074"/>
                          <a:gd name="connsiteY9" fmla="*/ 137194 h 198186"/>
                          <a:gd name="connsiteX10" fmla="*/ 396840 w 397074"/>
                          <a:gd name="connsiteY10" fmla="*/ 90000 h 198186"/>
                          <a:gd name="connsiteX11" fmla="*/ 350038 w 397074"/>
                          <a:gd name="connsiteY11" fmla="*/ 38035 h 198186"/>
                          <a:gd name="connsiteX12" fmla="*/ 253968 w 397074"/>
                          <a:gd name="connsiteY12" fmla="*/ 14492 h 198186"/>
                          <a:gd name="connsiteX13" fmla="*/ 170785 w 397074"/>
                          <a:gd name="connsiteY13" fmla="*/ 478 h 198186"/>
                          <a:gd name="connsiteX0" fmla="*/ 170785 w 397074"/>
                          <a:gd name="connsiteY0" fmla="*/ 388 h 198096"/>
                          <a:gd name="connsiteX1" fmla="*/ 120308 w 397074"/>
                          <a:gd name="connsiteY1" fmla="*/ 26410 h 198096"/>
                          <a:gd name="connsiteX2" fmla="*/ 44481 w 397074"/>
                          <a:gd name="connsiteY2" fmla="*/ 59107 h 198096"/>
                          <a:gd name="connsiteX3" fmla="*/ 595 w 397074"/>
                          <a:gd name="connsiteY3" fmla="*/ 103648 h 198096"/>
                          <a:gd name="connsiteX4" fmla="*/ 41484 w 397074"/>
                          <a:gd name="connsiteY4" fmla="*/ 142804 h 198096"/>
                          <a:gd name="connsiteX5" fmla="*/ 73076 w 397074"/>
                          <a:gd name="connsiteY5" fmla="*/ 181365 h 198096"/>
                          <a:gd name="connsiteX6" fmla="*/ 157719 w 397074"/>
                          <a:gd name="connsiteY6" fmla="*/ 191511 h 198096"/>
                          <a:gd name="connsiteX7" fmla="*/ 240901 w 397074"/>
                          <a:gd name="connsiteY7" fmla="*/ 196182 h 198096"/>
                          <a:gd name="connsiteX8" fmla="*/ 290398 w 397074"/>
                          <a:gd name="connsiteY8" fmla="*/ 163998 h 198096"/>
                          <a:gd name="connsiteX9" fmla="*/ 364639 w 397074"/>
                          <a:gd name="connsiteY9" fmla="*/ 137104 h 198096"/>
                          <a:gd name="connsiteX10" fmla="*/ 396840 w 397074"/>
                          <a:gd name="connsiteY10" fmla="*/ 89910 h 198096"/>
                          <a:gd name="connsiteX11" fmla="*/ 350038 w 397074"/>
                          <a:gd name="connsiteY11" fmla="*/ 37945 h 198096"/>
                          <a:gd name="connsiteX12" fmla="*/ 260661 w 397074"/>
                          <a:gd name="connsiteY12" fmla="*/ 12686 h 198096"/>
                          <a:gd name="connsiteX13" fmla="*/ 170785 w 397074"/>
                          <a:gd name="connsiteY13" fmla="*/ 388 h 198096"/>
                          <a:gd name="connsiteX0" fmla="*/ 170785 w 397074"/>
                          <a:gd name="connsiteY0" fmla="*/ 2179 h 199887"/>
                          <a:gd name="connsiteX1" fmla="*/ 120308 w 397074"/>
                          <a:gd name="connsiteY1" fmla="*/ 28201 h 199887"/>
                          <a:gd name="connsiteX2" fmla="*/ 44481 w 397074"/>
                          <a:gd name="connsiteY2" fmla="*/ 60898 h 199887"/>
                          <a:gd name="connsiteX3" fmla="*/ 595 w 397074"/>
                          <a:gd name="connsiteY3" fmla="*/ 105439 h 199887"/>
                          <a:gd name="connsiteX4" fmla="*/ 41484 w 397074"/>
                          <a:gd name="connsiteY4" fmla="*/ 144595 h 199887"/>
                          <a:gd name="connsiteX5" fmla="*/ 73076 w 397074"/>
                          <a:gd name="connsiteY5" fmla="*/ 183156 h 199887"/>
                          <a:gd name="connsiteX6" fmla="*/ 157719 w 397074"/>
                          <a:gd name="connsiteY6" fmla="*/ 193302 h 199887"/>
                          <a:gd name="connsiteX7" fmla="*/ 240901 w 397074"/>
                          <a:gd name="connsiteY7" fmla="*/ 197973 h 199887"/>
                          <a:gd name="connsiteX8" fmla="*/ 290398 w 397074"/>
                          <a:gd name="connsiteY8" fmla="*/ 165789 h 199887"/>
                          <a:gd name="connsiteX9" fmla="*/ 364639 w 397074"/>
                          <a:gd name="connsiteY9" fmla="*/ 138895 h 199887"/>
                          <a:gd name="connsiteX10" fmla="*/ 396840 w 397074"/>
                          <a:gd name="connsiteY10" fmla="*/ 91701 h 199887"/>
                          <a:gd name="connsiteX11" fmla="*/ 350038 w 397074"/>
                          <a:gd name="connsiteY11" fmla="*/ 39736 h 199887"/>
                          <a:gd name="connsiteX12" fmla="*/ 260661 w 397074"/>
                          <a:gd name="connsiteY12" fmla="*/ 14477 h 199887"/>
                          <a:gd name="connsiteX13" fmla="*/ 170785 w 397074"/>
                          <a:gd name="connsiteY13" fmla="*/ 2179 h 199887"/>
                          <a:gd name="connsiteX0" fmla="*/ 182498 w 397074"/>
                          <a:gd name="connsiteY0" fmla="*/ 1962 h 202244"/>
                          <a:gd name="connsiteX1" fmla="*/ 120308 w 397074"/>
                          <a:gd name="connsiteY1" fmla="*/ 30558 h 202244"/>
                          <a:gd name="connsiteX2" fmla="*/ 44481 w 397074"/>
                          <a:gd name="connsiteY2" fmla="*/ 63255 h 202244"/>
                          <a:gd name="connsiteX3" fmla="*/ 595 w 397074"/>
                          <a:gd name="connsiteY3" fmla="*/ 107796 h 202244"/>
                          <a:gd name="connsiteX4" fmla="*/ 41484 w 397074"/>
                          <a:gd name="connsiteY4" fmla="*/ 146952 h 202244"/>
                          <a:gd name="connsiteX5" fmla="*/ 73076 w 397074"/>
                          <a:gd name="connsiteY5" fmla="*/ 185513 h 202244"/>
                          <a:gd name="connsiteX6" fmla="*/ 157719 w 397074"/>
                          <a:gd name="connsiteY6" fmla="*/ 195659 h 202244"/>
                          <a:gd name="connsiteX7" fmla="*/ 240901 w 397074"/>
                          <a:gd name="connsiteY7" fmla="*/ 200330 h 202244"/>
                          <a:gd name="connsiteX8" fmla="*/ 290398 w 397074"/>
                          <a:gd name="connsiteY8" fmla="*/ 168146 h 202244"/>
                          <a:gd name="connsiteX9" fmla="*/ 364639 w 397074"/>
                          <a:gd name="connsiteY9" fmla="*/ 141252 h 202244"/>
                          <a:gd name="connsiteX10" fmla="*/ 396840 w 397074"/>
                          <a:gd name="connsiteY10" fmla="*/ 94058 h 202244"/>
                          <a:gd name="connsiteX11" fmla="*/ 350038 w 397074"/>
                          <a:gd name="connsiteY11" fmla="*/ 42093 h 202244"/>
                          <a:gd name="connsiteX12" fmla="*/ 260661 w 397074"/>
                          <a:gd name="connsiteY12" fmla="*/ 16834 h 202244"/>
                          <a:gd name="connsiteX13" fmla="*/ 182498 w 397074"/>
                          <a:gd name="connsiteY13" fmla="*/ 1962 h 202244"/>
                          <a:gd name="connsiteX0" fmla="*/ 182498 w 397074"/>
                          <a:gd name="connsiteY0" fmla="*/ 1350 h 201632"/>
                          <a:gd name="connsiteX1" fmla="*/ 120308 w 397074"/>
                          <a:gd name="connsiteY1" fmla="*/ 29946 h 201632"/>
                          <a:gd name="connsiteX2" fmla="*/ 44481 w 397074"/>
                          <a:gd name="connsiteY2" fmla="*/ 62643 h 201632"/>
                          <a:gd name="connsiteX3" fmla="*/ 595 w 397074"/>
                          <a:gd name="connsiteY3" fmla="*/ 107184 h 201632"/>
                          <a:gd name="connsiteX4" fmla="*/ 41484 w 397074"/>
                          <a:gd name="connsiteY4" fmla="*/ 146340 h 201632"/>
                          <a:gd name="connsiteX5" fmla="*/ 73076 w 397074"/>
                          <a:gd name="connsiteY5" fmla="*/ 184901 h 201632"/>
                          <a:gd name="connsiteX6" fmla="*/ 157719 w 397074"/>
                          <a:gd name="connsiteY6" fmla="*/ 195047 h 201632"/>
                          <a:gd name="connsiteX7" fmla="*/ 240901 w 397074"/>
                          <a:gd name="connsiteY7" fmla="*/ 199718 h 201632"/>
                          <a:gd name="connsiteX8" fmla="*/ 290398 w 397074"/>
                          <a:gd name="connsiteY8" fmla="*/ 167534 h 201632"/>
                          <a:gd name="connsiteX9" fmla="*/ 364639 w 397074"/>
                          <a:gd name="connsiteY9" fmla="*/ 140640 h 201632"/>
                          <a:gd name="connsiteX10" fmla="*/ 396840 w 397074"/>
                          <a:gd name="connsiteY10" fmla="*/ 93446 h 201632"/>
                          <a:gd name="connsiteX11" fmla="*/ 350038 w 397074"/>
                          <a:gd name="connsiteY11" fmla="*/ 41481 h 201632"/>
                          <a:gd name="connsiteX12" fmla="*/ 260661 w 397074"/>
                          <a:gd name="connsiteY12" fmla="*/ 16222 h 201632"/>
                          <a:gd name="connsiteX13" fmla="*/ 182498 w 397074"/>
                          <a:gd name="connsiteY13" fmla="*/ 1350 h 201632"/>
                          <a:gd name="connsiteX0" fmla="*/ 182498 w 413708"/>
                          <a:gd name="connsiteY0" fmla="*/ 1350 h 201632"/>
                          <a:gd name="connsiteX1" fmla="*/ 120308 w 413708"/>
                          <a:gd name="connsiteY1" fmla="*/ 29946 h 201632"/>
                          <a:gd name="connsiteX2" fmla="*/ 44481 w 413708"/>
                          <a:gd name="connsiteY2" fmla="*/ 62643 h 201632"/>
                          <a:gd name="connsiteX3" fmla="*/ 595 w 413708"/>
                          <a:gd name="connsiteY3" fmla="*/ 107184 h 201632"/>
                          <a:gd name="connsiteX4" fmla="*/ 41484 w 413708"/>
                          <a:gd name="connsiteY4" fmla="*/ 146340 h 201632"/>
                          <a:gd name="connsiteX5" fmla="*/ 73076 w 413708"/>
                          <a:gd name="connsiteY5" fmla="*/ 184901 h 201632"/>
                          <a:gd name="connsiteX6" fmla="*/ 157719 w 413708"/>
                          <a:gd name="connsiteY6" fmla="*/ 195047 h 201632"/>
                          <a:gd name="connsiteX7" fmla="*/ 240901 w 413708"/>
                          <a:gd name="connsiteY7" fmla="*/ 199718 h 201632"/>
                          <a:gd name="connsiteX8" fmla="*/ 290398 w 413708"/>
                          <a:gd name="connsiteY8" fmla="*/ 167534 h 201632"/>
                          <a:gd name="connsiteX9" fmla="*/ 364639 w 413708"/>
                          <a:gd name="connsiteY9" fmla="*/ 140640 h 201632"/>
                          <a:gd name="connsiteX10" fmla="*/ 413573 w 413708"/>
                          <a:gd name="connsiteY10" fmla="*/ 94304 h 201632"/>
                          <a:gd name="connsiteX11" fmla="*/ 350038 w 413708"/>
                          <a:gd name="connsiteY11" fmla="*/ 41481 h 201632"/>
                          <a:gd name="connsiteX12" fmla="*/ 260661 w 413708"/>
                          <a:gd name="connsiteY12" fmla="*/ 16222 h 201632"/>
                          <a:gd name="connsiteX13" fmla="*/ 182498 w 413708"/>
                          <a:gd name="connsiteY13" fmla="*/ 1350 h 201632"/>
                          <a:gd name="connsiteX0" fmla="*/ 182498 w 422312"/>
                          <a:gd name="connsiteY0" fmla="*/ 1350 h 201632"/>
                          <a:gd name="connsiteX1" fmla="*/ 120308 w 422312"/>
                          <a:gd name="connsiteY1" fmla="*/ 29946 h 201632"/>
                          <a:gd name="connsiteX2" fmla="*/ 44481 w 422312"/>
                          <a:gd name="connsiteY2" fmla="*/ 62643 h 201632"/>
                          <a:gd name="connsiteX3" fmla="*/ 595 w 422312"/>
                          <a:gd name="connsiteY3" fmla="*/ 107184 h 201632"/>
                          <a:gd name="connsiteX4" fmla="*/ 41484 w 422312"/>
                          <a:gd name="connsiteY4" fmla="*/ 146340 h 201632"/>
                          <a:gd name="connsiteX5" fmla="*/ 73076 w 422312"/>
                          <a:gd name="connsiteY5" fmla="*/ 184901 h 201632"/>
                          <a:gd name="connsiteX6" fmla="*/ 157719 w 422312"/>
                          <a:gd name="connsiteY6" fmla="*/ 195047 h 201632"/>
                          <a:gd name="connsiteX7" fmla="*/ 240901 w 422312"/>
                          <a:gd name="connsiteY7" fmla="*/ 199718 h 201632"/>
                          <a:gd name="connsiteX8" fmla="*/ 290398 w 422312"/>
                          <a:gd name="connsiteY8" fmla="*/ 167534 h 201632"/>
                          <a:gd name="connsiteX9" fmla="*/ 364639 w 422312"/>
                          <a:gd name="connsiteY9" fmla="*/ 140640 h 201632"/>
                          <a:gd name="connsiteX10" fmla="*/ 413573 w 422312"/>
                          <a:gd name="connsiteY10" fmla="*/ 94304 h 201632"/>
                          <a:gd name="connsiteX11" fmla="*/ 350038 w 422312"/>
                          <a:gd name="connsiteY11" fmla="*/ 41481 h 201632"/>
                          <a:gd name="connsiteX12" fmla="*/ 260661 w 422312"/>
                          <a:gd name="connsiteY12" fmla="*/ 16222 h 201632"/>
                          <a:gd name="connsiteX13" fmla="*/ 182498 w 422312"/>
                          <a:gd name="connsiteY13" fmla="*/ 1350 h 201632"/>
                          <a:gd name="connsiteX0" fmla="*/ 182498 w 414746"/>
                          <a:gd name="connsiteY0" fmla="*/ 1350 h 201632"/>
                          <a:gd name="connsiteX1" fmla="*/ 120308 w 414746"/>
                          <a:gd name="connsiteY1" fmla="*/ 29946 h 201632"/>
                          <a:gd name="connsiteX2" fmla="*/ 44481 w 414746"/>
                          <a:gd name="connsiteY2" fmla="*/ 62643 h 201632"/>
                          <a:gd name="connsiteX3" fmla="*/ 595 w 414746"/>
                          <a:gd name="connsiteY3" fmla="*/ 107184 h 201632"/>
                          <a:gd name="connsiteX4" fmla="*/ 41484 w 414746"/>
                          <a:gd name="connsiteY4" fmla="*/ 146340 h 201632"/>
                          <a:gd name="connsiteX5" fmla="*/ 73076 w 414746"/>
                          <a:gd name="connsiteY5" fmla="*/ 184901 h 201632"/>
                          <a:gd name="connsiteX6" fmla="*/ 157719 w 414746"/>
                          <a:gd name="connsiteY6" fmla="*/ 195047 h 201632"/>
                          <a:gd name="connsiteX7" fmla="*/ 240901 w 414746"/>
                          <a:gd name="connsiteY7" fmla="*/ 199718 h 201632"/>
                          <a:gd name="connsiteX8" fmla="*/ 290398 w 414746"/>
                          <a:gd name="connsiteY8" fmla="*/ 167534 h 201632"/>
                          <a:gd name="connsiteX9" fmla="*/ 364639 w 414746"/>
                          <a:gd name="connsiteY9" fmla="*/ 140640 h 201632"/>
                          <a:gd name="connsiteX10" fmla="*/ 405206 w 414746"/>
                          <a:gd name="connsiteY10" fmla="*/ 82290 h 201632"/>
                          <a:gd name="connsiteX11" fmla="*/ 350038 w 414746"/>
                          <a:gd name="connsiteY11" fmla="*/ 41481 h 201632"/>
                          <a:gd name="connsiteX12" fmla="*/ 260661 w 414746"/>
                          <a:gd name="connsiteY12" fmla="*/ 16222 h 201632"/>
                          <a:gd name="connsiteX13" fmla="*/ 182498 w 414746"/>
                          <a:gd name="connsiteY13" fmla="*/ 1350 h 201632"/>
                          <a:gd name="connsiteX0" fmla="*/ 182498 w 420242"/>
                          <a:gd name="connsiteY0" fmla="*/ 1350 h 201632"/>
                          <a:gd name="connsiteX1" fmla="*/ 120308 w 420242"/>
                          <a:gd name="connsiteY1" fmla="*/ 29946 h 201632"/>
                          <a:gd name="connsiteX2" fmla="*/ 44481 w 420242"/>
                          <a:gd name="connsiteY2" fmla="*/ 62643 h 201632"/>
                          <a:gd name="connsiteX3" fmla="*/ 595 w 420242"/>
                          <a:gd name="connsiteY3" fmla="*/ 107184 h 201632"/>
                          <a:gd name="connsiteX4" fmla="*/ 41484 w 420242"/>
                          <a:gd name="connsiteY4" fmla="*/ 146340 h 201632"/>
                          <a:gd name="connsiteX5" fmla="*/ 73076 w 420242"/>
                          <a:gd name="connsiteY5" fmla="*/ 184901 h 201632"/>
                          <a:gd name="connsiteX6" fmla="*/ 157719 w 420242"/>
                          <a:gd name="connsiteY6" fmla="*/ 195047 h 201632"/>
                          <a:gd name="connsiteX7" fmla="*/ 240901 w 420242"/>
                          <a:gd name="connsiteY7" fmla="*/ 199718 h 201632"/>
                          <a:gd name="connsiteX8" fmla="*/ 290398 w 420242"/>
                          <a:gd name="connsiteY8" fmla="*/ 167534 h 201632"/>
                          <a:gd name="connsiteX9" fmla="*/ 364639 w 420242"/>
                          <a:gd name="connsiteY9" fmla="*/ 140640 h 201632"/>
                          <a:gd name="connsiteX10" fmla="*/ 405206 w 420242"/>
                          <a:gd name="connsiteY10" fmla="*/ 82290 h 201632"/>
                          <a:gd name="connsiteX11" fmla="*/ 350038 w 420242"/>
                          <a:gd name="connsiteY11" fmla="*/ 41481 h 201632"/>
                          <a:gd name="connsiteX12" fmla="*/ 260661 w 420242"/>
                          <a:gd name="connsiteY12" fmla="*/ 16222 h 201632"/>
                          <a:gd name="connsiteX13" fmla="*/ 182498 w 420242"/>
                          <a:gd name="connsiteY13" fmla="*/ 1350 h 201632"/>
                          <a:gd name="connsiteX0" fmla="*/ 182498 w 407957"/>
                          <a:gd name="connsiteY0" fmla="*/ 1350 h 201632"/>
                          <a:gd name="connsiteX1" fmla="*/ 120308 w 407957"/>
                          <a:gd name="connsiteY1" fmla="*/ 29946 h 201632"/>
                          <a:gd name="connsiteX2" fmla="*/ 44481 w 407957"/>
                          <a:gd name="connsiteY2" fmla="*/ 62643 h 201632"/>
                          <a:gd name="connsiteX3" fmla="*/ 595 w 407957"/>
                          <a:gd name="connsiteY3" fmla="*/ 107184 h 201632"/>
                          <a:gd name="connsiteX4" fmla="*/ 41484 w 407957"/>
                          <a:gd name="connsiteY4" fmla="*/ 146340 h 201632"/>
                          <a:gd name="connsiteX5" fmla="*/ 73076 w 407957"/>
                          <a:gd name="connsiteY5" fmla="*/ 184901 h 201632"/>
                          <a:gd name="connsiteX6" fmla="*/ 157719 w 407957"/>
                          <a:gd name="connsiteY6" fmla="*/ 195047 h 201632"/>
                          <a:gd name="connsiteX7" fmla="*/ 240901 w 407957"/>
                          <a:gd name="connsiteY7" fmla="*/ 199718 h 201632"/>
                          <a:gd name="connsiteX8" fmla="*/ 290398 w 407957"/>
                          <a:gd name="connsiteY8" fmla="*/ 167534 h 201632"/>
                          <a:gd name="connsiteX9" fmla="*/ 364639 w 407957"/>
                          <a:gd name="connsiteY9" fmla="*/ 140640 h 201632"/>
                          <a:gd name="connsiteX10" fmla="*/ 396029 w 407957"/>
                          <a:gd name="connsiteY10" fmla="*/ 118823 h 201632"/>
                          <a:gd name="connsiteX11" fmla="*/ 405206 w 407957"/>
                          <a:gd name="connsiteY11" fmla="*/ 82290 h 201632"/>
                          <a:gd name="connsiteX12" fmla="*/ 350038 w 407957"/>
                          <a:gd name="connsiteY12" fmla="*/ 41481 h 201632"/>
                          <a:gd name="connsiteX13" fmla="*/ 260661 w 407957"/>
                          <a:gd name="connsiteY13" fmla="*/ 16222 h 201632"/>
                          <a:gd name="connsiteX14" fmla="*/ 182498 w 407957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0848"/>
                          <a:gd name="connsiteY0" fmla="*/ 1350 h 201632"/>
                          <a:gd name="connsiteX1" fmla="*/ 120308 w 410848"/>
                          <a:gd name="connsiteY1" fmla="*/ 29946 h 201632"/>
                          <a:gd name="connsiteX2" fmla="*/ 44481 w 410848"/>
                          <a:gd name="connsiteY2" fmla="*/ 62643 h 201632"/>
                          <a:gd name="connsiteX3" fmla="*/ 595 w 410848"/>
                          <a:gd name="connsiteY3" fmla="*/ 107184 h 201632"/>
                          <a:gd name="connsiteX4" fmla="*/ 41484 w 410848"/>
                          <a:gd name="connsiteY4" fmla="*/ 146340 h 201632"/>
                          <a:gd name="connsiteX5" fmla="*/ 73076 w 410848"/>
                          <a:gd name="connsiteY5" fmla="*/ 184901 h 201632"/>
                          <a:gd name="connsiteX6" fmla="*/ 157719 w 410848"/>
                          <a:gd name="connsiteY6" fmla="*/ 195047 h 201632"/>
                          <a:gd name="connsiteX7" fmla="*/ 240901 w 410848"/>
                          <a:gd name="connsiteY7" fmla="*/ 199718 h 201632"/>
                          <a:gd name="connsiteX8" fmla="*/ 290398 w 410848"/>
                          <a:gd name="connsiteY8" fmla="*/ 167534 h 201632"/>
                          <a:gd name="connsiteX9" fmla="*/ 364639 w 410848"/>
                          <a:gd name="connsiteY9" fmla="*/ 140640 h 201632"/>
                          <a:gd name="connsiteX10" fmla="*/ 396029 w 410848"/>
                          <a:gd name="connsiteY10" fmla="*/ 118823 h 201632"/>
                          <a:gd name="connsiteX11" fmla="*/ 408553 w 410848"/>
                          <a:gd name="connsiteY11" fmla="*/ 77141 h 201632"/>
                          <a:gd name="connsiteX12" fmla="*/ 350038 w 410848"/>
                          <a:gd name="connsiteY12" fmla="*/ 41481 h 201632"/>
                          <a:gd name="connsiteX13" fmla="*/ 260661 w 410848"/>
                          <a:gd name="connsiteY13" fmla="*/ 16222 h 201632"/>
                          <a:gd name="connsiteX14" fmla="*/ 182498 w 410848"/>
                          <a:gd name="connsiteY14" fmla="*/ 1350 h 201632"/>
                          <a:gd name="connsiteX0" fmla="*/ 182498 w 412899"/>
                          <a:gd name="connsiteY0" fmla="*/ 1350 h 201632"/>
                          <a:gd name="connsiteX1" fmla="*/ 120308 w 412899"/>
                          <a:gd name="connsiteY1" fmla="*/ 29946 h 201632"/>
                          <a:gd name="connsiteX2" fmla="*/ 44481 w 412899"/>
                          <a:gd name="connsiteY2" fmla="*/ 62643 h 201632"/>
                          <a:gd name="connsiteX3" fmla="*/ 595 w 412899"/>
                          <a:gd name="connsiteY3" fmla="*/ 107184 h 201632"/>
                          <a:gd name="connsiteX4" fmla="*/ 41484 w 412899"/>
                          <a:gd name="connsiteY4" fmla="*/ 146340 h 201632"/>
                          <a:gd name="connsiteX5" fmla="*/ 73076 w 412899"/>
                          <a:gd name="connsiteY5" fmla="*/ 184901 h 201632"/>
                          <a:gd name="connsiteX6" fmla="*/ 157719 w 412899"/>
                          <a:gd name="connsiteY6" fmla="*/ 195047 h 201632"/>
                          <a:gd name="connsiteX7" fmla="*/ 240901 w 412899"/>
                          <a:gd name="connsiteY7" fmla="*/ 199718 h 201632"/>
                          <a:gd name="connsiteX8" fmla="*/ 290398 w 412899"/>
                          <a:gd name="connsiteY8" fmla="*/ 167534 h 201632"/>
                          <a:gd name="connsiteX9" fmla="*/ 364639 w 412899"/>
                          <a:gd name="connsiteY9" fmla="*/ 140640 h 201632"/>
                          <a:gd name="connsiteX10" fmla="*/ 396029 w 412899"/>
                          <a:gd name="connsiteY10" fmla="*/ 118823 h 201632"/>
                          <a:gd name="connsiteX11" fmla="*/ 408553 w 412899"/>
                          <a:gd name="connsiteY11" fmla="*/ 77141 h 201632"/>
                          <a:gd name="connsiteX12" fmla="*/ 350038 w 412899"/>
                          <a:gd name="connsiteY12" fmla="*/ 41481 h 201632"/>
                          <a:gd name="connsiteX13" fmla="*/ 260661 w 412899"/>
                          <a:gd name="connsiteY13" fmla="*/ 16222 h 201632"/>
                          <a:gd name="connsiteX14" fmla="*/ 182498 w 412899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64639 w 415922"/>
                          <a:gd name="connsiteY9" fmla="*/ 140640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632"/>
                          <a:gd name="connsiteX1" fmla="*/ 120308 w 415922"/>
                          <a:gd name="connsiteY1" fmla="*/ 29946 h 201632"/>
                          <a:gd name="connsiteX2" fmla="*/ 44481 w 415922"/>
                          <a:gd name="connsiteY2" fmla="*/ 62643 h 201632"/>
                          <a:gd name="connsiteX3" fmla="*/ 595 w 415922"/>
                          <a:gd name="connsiteY3" fmla="*/ 107184 h 201632"/>
                          <a:gd name="connsiteX4" fmla="*/ 41484 w 415922"/>
                          <a:gd name="connsiteY4" fmla="*/ 146340 h 201632"/>
                          <a:gd name="connsiteX5" fmla="*/ 73076 w 415922"/>
                          <a:gd name="connsiteY5" fmla="*/ 184901 h 201632"/>
                          <a:gd name="connsiteX6" fmla="*/ 157719 w 415922"/>
                          <a:gd name="connsiteY6" fmla="*/ 195047 h 201632"/>
                          <a:gd name="connsiteX7" fmla="*/ 240901 w 415922"/>
                          <a:gd name="connsiteY7" fmla="*/ 199718 h 201632"/>
                          <a:gd name="connsiteX8" fmla="*/ 290398 w 415922"/>
                          <a:gd name="connsiteY8" fmla="*/ 167534 h 201632"/>
                          <a:gd name="connsiteX9" fmla="*/ 357946 w 415922"/>
                          <a:gd name="connsiteY9" fmla="*/ 147505 h 201632"/>
                          <a:gd name="connsiteX10" fmla="*/ 396029 w 415922"/>
                          <a:gd name="connsiteY10" fmla="*/ 118823 h 201632"/>
                          <a:gd name="connsiteX11" fmla="*/ 408553 w 415922"/>
                          <a:gd name="connsiteY11" fmla="*/ 77141 h 201632"/>
                          <a:gd name="connsiteX12" fmla="*/ 350038 w 415922"/>
                          <a:gd name="connsiteY12" fmla="*/ 41481 h 201632"/>
                          <a:gd name="connsiteX13" fmla="*/ 260661 w 415922"/>
                          <a:gd name="connsiteY13" fmla="*/ 16222 h 201632"/>
                          <a:gd name="connsiteX14" fmla="*/ 182498 w 415922"/>
                          <a:gd name="connsiteY14" fmla="*/ 1350 h 201632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57946 w 415922"/>
                          <a:gd name="connsiteY9" fmla="*/ 147505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5922"/>
                          <a:gd name="connsiteY0" fmla="*/ 1350 h 201034"/>
                          <a:gd name="connsiteX1" fmla="*/ 120308 w 415922"/>
                          <a:gd name="connsiteY1" fmla="*/ 29946 h 201034"/>
                          <a:gd name="connsiteX2" fmla="*/ 44481 w 415922"/>
                          <a:gd name="connsiteY2" fmla="*/ 62643 h 201034"/>
                          <a:gd name="connsiteX3" fmla="*/ 595 w 415922"/>
                          <a:gd name="connsiteY3" fmla="*/ 107184 h 201034"/>
                          <a:gd name="connsiteX4" fmla="*/ 41484 w 415922"/>
                          <a:gd name="connsiteY4" fmla="*/ 146340 h 201034"/>
                          <a:gd name="connsiteX5" fmla="*/ 73076 w 415922"/>
                          <a:gd name="connsiteY5" fmla="*/ 184901 h 201034"/>
                          <a:gd name="connsiteX6" fmla="*/ 157719 w 415922"/>
                          <a:gd name="connsiteY6" fmla="*/ 195047 h 201034"/>
                          <a:gd name="connsiteX7" fmla="*/ 240901 w 415922"/>
                          <a:gd name="connsiteY7" fmla="*/ 199718 h 201034"/>
                          <a:gd name="connsiteX8" fmla="*/ 288725 w 415922"/>
                          <a:gd name="connsiteY8" fmla="*/ 170967 h 201034"/>
                          <a:gd name="connsiteX9" fmla="*/ 362966 w 415922"/>
                          <a:gd name="connsiteY9" fmla="*/ 154370 h 201034"/>
                          <a:gd name="connsiteX10" fmla="*/ 396029 w 415922"/>
                          <a:gd name="connsiteY10" fmla="*/ 118823 h 201034"/>
                          <a:gd name="connsiteX11" fmla="*/ 408553 w 415922"/>
                          <a:gd name="connsiteY11" fmla="*/ 77141 h 201034"/>
                          <a:gd name="connsiteX12" fmla="*/ 350038 w 415922"/>
                          <a:gd name="connsiteY12" fmla="*/ 41481 h 201034"/>
                          <a:gd name="connsiteX13" fmla="*/ 260661 w 415922"/>
                          <a:gd name="connsiteY13" fmla="*/ 16222 h 201034"/>
                          <a:gd name="connsiteX14" fmla="*/ 182498 w 415922"/>
                          <a:gd name="connsiteY14" fmla="*/ 1350 h 201034"/>
                          <a:gd name="connsiteX0" fmla="*/ 182498 w 413740"/>
                          <a:gd name="connsiteY0" fmla="*/ 1350 h 201034"/>
                          <a:gd name="connsiteX1" fmla="*/ 120308 w 413740"/>
                          <a:gd name="connsiteY1" fmla="*/ 29946 h 201034"/>
                          <a:gd name="connsiteX2" fmla="*/ 44481 w 413740"/>
                          <a:gd name="connsiteY2" fmla="*/ 62643 h 201034"/>
                          <a:gd name="connsiteX3" fmla="*/ 595 w 413740"/>
                          <a:gd name="connsiteY3" fmla="*/ 107184 h 201034"/>
                          <a:gd name="connsiteX4" fmla="*/ 41484 w 413740"/>
                          <a:gd name="connsiteY4" fmla="*/ 146340 h 201034"/>
                          <a:gd name="connsiteX5" fmla="*/ 73076 w 413740"/>
                          <a:gd name="connsiteY5" fmla="*/ 184901 h 201034"/>
                          <a:gd name="connsiteX6" fmla="*/ 157719 w 413740"/>
                          <a:gd name="connsiteY6" fmla="*/ 195047 h 201034"/>
                          <a:gd name="connsiteX7" fmla="*/ 240901 w 413740"/>
                          <a:gd name="connsiteY7" fmla="*/ 199718 h 201034"/>
                          <a:gd name="connsiteX8" fmla="*/ 288725 w 413740"/>
                          <a:gd name="connsiteY8" fmla="*/ 170967 h 201034"/>
                          <a:gd name="connsiteX9" fmla="*/ 362966 w 413740"/>
                          <a:gd name="connsiteY9" fmla="*/ 154370 h 201034"/>
                          <a:gd name="connsiteX10" fmla="*/ 396029 w 413740"/>
                          <a:gd name="connsiteY10" fmla="*/ 119681 h 201034"/>
                          <a:gd name="connsiteX11" fmla="*/ 408553 w 413740"/>
                          <a:gd name="connsiteY11" fmla="*/ 77141 h 201034"/>
                          <a:gd name="connsiteX12" fmla="*/ 350038 w 413740"/>
                          <a:gd name="connsiteY12" fmla="*/ 41481 h 201034"/>
                          <a:gd name="connsiteX13" fmla="*/ 260661 w 413740"/>
                          <a:gd name="connsiteY13" fmla="*/ 16222 h 201034"/>
                          <a:gd name="connsiteX14" fmla="*/ 182498 w 413740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17114"/>
                          <a:gd name="connsiteY0" fmla="*/ 1350 h 201034"/>
                          <a:gd name="connsiteX1" fmla="*/ 120308 w 417114"/>
                          <a:gd name="connsiteY1" fmla="*/ 29946 h 201034"/>
                          <a:gd name="connsiteX2" fmla="*/ 44481 w 417114"/>
                          <a:gd name="connsiteY2" fmla="*/ 62643 h 201034"/>
                          <a:gd name="connsiteX3" fmla="*/ 595 w 417114"/>
                          <a:gd name="connsiteY3" fmla="*/ 107184 h 201034"/>
                          <a:gd name="connsiteX4" fmla="*/ 41484 w 417114"/>
                          <a:gd name="connsiteY4" fmla="*/ 146340 h 201034"/>
                          <a:gd name="connsiteX5" fmla="*/ 73076 w 417114"/>
                          <a:gd name="connsiteY5" fmla="*/ 184901 h 201034"/>
                          <a:gd name="connsiteX6" fmla="*/ 157719 w 417114"/>
                          <a:gd name="connsiteY6" fmla="*/ 195047 h 201034"/>
                          <a:gd name="connsiteX7" fmla="*/ 240901 w 417114"/>
                          <a:gd name="connsiteY7" fmla="*/ 199718 h 201034"/>
                          <a:gd name="connsiteX8" fmla="*/ 288725 w 417114"/>
                          <a:gd name="connsiteY8" fmla="*/ 170967 h 201034"/>
                          <a:gd name="connsiteX9" fmla="*/ 362966 w 417114"/>
                          <a:gd name="connsiteY9" fmla="*/ 154370 h 201034"/>
                          <a:gd name="connsiteX10" fmla="*/ 396029 w 417114"/>
                          <a:gd name="connsiteY10" fmla="*/ 119681 h 201034"/>
                          <a:gd name="connsiteX11" fmla="*/ 408553 w 417114"/>
                          <a:gd name="connsiteY11" fmla="*/ 77141 h 201034"/>
                          <a:gd name="connsiteX12" fmla="*/ 350038 w 417114"/>
                          <a:gd name="connsiteY12" fmla="*/ 41481 h 201034"/>
                          <a:gd name="connsiteX13" fmla="*/ 260661 w 417114"/>
                          <a:gd name="connsiteY13" fmla="*/ 16222 h 201034"/>
                          <a:gd name="connsiteX14" fmla="*/ 182498 w 417114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1034"/>
                          <a:gd name="connsiteX1" fmla="*/ 120308 w 422265"/>
                          <a:gd name="connsiteY1" fmla="*/ 29946 h 201034"/>
                          <a:gd name="connsiteX2" fmla="*/ 44481 w 422265"/>
                          <a:gd name="connsiteY2" fmla="*/ 62643 h 201034"/>
                          <a:gd name="connsiteX3" fmla="*/ 595 w 422265"/>
                          <a:gd name="connsiteY3" fmla="*/ 107184 h 201034"/>
                          <a:gd name="connsiteX4" fmla="*/ 41484 w 422265"/>
                          <a:gd name="connsiteY4" fmla="*/ 146340 h 201034"/>
                          <a:gd name="connsiteX5" fmla="*/ 73076 w 422265"/>
                          <a:gd name="connsiteY5" fmla="*/ 184901 h 201034"/>
                          <a:gd name="connsiteX6" fmla="*/ 157719 w 422265"/>
                          <a:gd name="connsiteY6" fmla="*/ 195047 h 201034"/>
                          <a:gd name="connsiteX7" fmla="*/ 240901 w 422265"/>
                          <a:gd name="connsiteY7" fmla="*/ 199718 h 201034"/>
                          <a:gd name="connsiteX8" fmla="*/ 288725 w 422265"/>
                          <a:gd name="connsiteY8" fmla="*/ 170967 h 201034"/>
                          <a:gd name="connsiteX9" fmla="*/ 362966 w 422265"/>
                          <a:gd name="connsiteY9" fmla="*/ 154370 h 201034"/>
                          <a:gd name="connsiteX10" fmla="*/ 404396 w 422265"/>
                          <a:gd name="connsiteY10" fmla="*/ 119681 h 201034"/>
                          <a:gd name="connsiteX11" fmla="*/ 408553 w 422265"/>
                          <a:gd name="connsiteY11" fmla="*/ 77141 h 201034"/>
                          <a:gd name="connsiteX12" fmla="*/ 350038 w 422265"/>
                          <a:gd name="connsiteY12" fmla="*/ 41481 h 201034"/>
                          <a:gd name="connsiteX13" fmla="*/ 260661 w 422265"/>
                          <a:gd name="connsiteY13" fmla="*/ 16222 h 201034"/>
                          <a:gd name="connsiteX14" fmla="*/ 182498 w 422265"/>
                          <a:gd name="connsiteY14" fmla="*/ 1350 h 201034"/>
                          <a:gd name="connsiteX0" fmla="*/ 182498 w 422265"/>
                          <a:gd name="connsiteY0" fmla="*/ 1350 h 202119"/>
                          <a:gd name="connsiteX1" fmla="*/ 120308 w 422265"/>
                          <a:gd name="connsiteY1" fmla="*/ 29946 h 202119"/>
                          <a:gd name="connsiteX2" fmla="*/ 44481 w 422265"/>
                          <a:gd name="connsiteY2" fmla="*/ 62643 h 202119"/>
                          <a:gd name="connsiteX3" fmla="*/ 595 w 422265"/>
                          <a:gd name="connsiteY3" fmla="*/ 107184 h 202119"/>
                          <a:gd name="connsiteX4" fmla="*/ 41484 w 422265"/>
                          <a:gd name="connsiteY4" fmla="*/ 146340 h 202119"/>
                          <a:gd name="connsiteX5" fmla="*/ 73076 w 422265"/>
                          <a:gd name="connsiteY5" fmla="*/ 184901 h 202119"/>
                          <a:gd name="connsiteX6" fmla="*/ 157719 w 422265"/>
                          <a:gd name="connsiteY6" fmla="*/ 195047 h 202119"/>
                          <a:gd name="connsiteX7" fmla="*/ 240901 w 422265"/>
                          <a:gd name="connsiteY7" fmla="*/ 199718 h 202119"/>
                          <a:gd name="connsiteX8" fmla="*/ 288725 w 422265"/>
                          <a:gd name="connsiteY8" fmla="*/ 170967 h 202119"/>
                          <a:gd name="connsiteX9" fmla="*/ 362966 w 422265"/>
                          <a:gd name="connsiteY9" fmla="*/ 154370 h 202119"/>
                          <a:gd name="connsiteX10" fmla="*/ 404396 w 422265"/>
                          <a:gd name="connsiteY10" fmla="*/ 119681 h 202119"/>
                          <a:gd name="connsiteX11" fmla="*/ 408553 w 422265"/>
                          <a:gd name="connsiteY11" fmla="*/ 77141 h 202119"/>
                          <a:gd name="connsiteX12" fmla="*/ 350038 w 422265"/>
                          <a:gd name="connsiteY12" fmla="*/ 41481 h 202119"/>
                          <a:gd name="connsiteX13" fmla="*/ 260661 w 422265"/>
                          <a:gd name="connsiteY13" fmla="*/ 16222 h 202119"/>
                          <a:gd name="connsiteX14" fmla="*/ 182498 w 422265"/>
                          <a:gd name="connsiteY14" fmla="*/ 1350 h 202119"/>
                          <a:gd name="connsiteX0" fmla="*/ 182498 w 421558"/>
                          <a:gd name="connsiteY0" fmla="*/ 1350 h 202119"/>
                          <a:gd name="connsiteX1" fmla="*/ 120308 w 421558"/>
                          <a:gd name="connsiteY1" fmla="*/ 29946 h 202119"/>
                          <a:gd name="connsiteX2" fmla="*/ 44481 w 421558"/>
                          <a:gd name="connsiteY2" fmla="*/ 62643 h 202119"/>
                          <a:gd name="connsiteX3" fmla="*/ 595 w 421558"/>
                          <a:gd name="connsiteY3" fmla="*/ 107184 h 202119"/>
                          <a:gd name="connsiteX4" fmla="*/ 41484 w 421558"/>
                          <a:gd name="connsiteY4" fmla="*/ 146340 h 202119"/>
                          <a:gd name="connsiteX5" fmla="*/ 73076 w 421558"/>
                          <a:gd name="connsiteY5" fmla="*/ 184901 h 202119"/>
                          <a:gd name="connsiteX6" fmla="*/ 157719 w 421558"/>
                          <a:gd name="connsiteY6" fmla="*/ 195047 h 202119"/>
                          <a:gd name="connsiteX7" fmla="*/ 240901 w 421558"/>
                          <a:gd name="connsiteY7" fmla="*/ 199718 h 202119"/>
                          <a:gd name="connsiteX8" fmla="*/ 288725 w 421558"/>
                          <a:gd name="connsiteY8" fmla="*/ 170967 h 202119"/>
                          <a:gd name="connsiteX9" fmla="*/ 362966 w 421558"/>
                          <a:gd name="connsiteY9" fmla="*/ 154370 h 202119"/>
                          <a:gd name="connsiteX10" fmla="*/ 404396 w 421558"/>
                          <a:gd name="connsiteY10" fmla="*/ 119681 h 202119"/>
                          <a:gd name="connsiteX11" fmla="*/ 408553 w 421558"/>
                          <a:gd name="connsiteY11" fmla="*/ 77141 h 202119"/>
                          <a:gd name="connsiteX12" fmla="*/ 350038 w 421558"/>
                          <a:gd name="connsiteY12" fmla="*/ 41481 h 202119"/>
                          <a:gd name="connsiteX13" fmla="*/ 260661 w 421558"/>
                          <a:gd name="connsiteY13" fmla="*/ 16222 h 202119"/>
                          <a:gd name="connsiteX14" fmla="*/ 182498 w 421558"/>
                          <a:gd name="connsiteY14" fmla="*/ 1350 h 202119"/>
                          <a:gd name="connsiteX0" fmla="*/ 182498 w 425126"/>
                          <a:gd name="connsiteY0" fmla="*/ 1350 h 202119"/>
                          <a:gd name="connsiteX1" fmla="*/ 120308 w 425126"/>
                          <a:gd name="connsiteY1" fmla="*/ 29946 h 202119"/>
                          <a:gd name="connsiteX2" fmla="*/ 44481 w 425126"/>
                          <a:gd name="connsiteY2" fmla="*/ 62643 h 202119"/>
                          <a:gd name="connsiteX3" fmla="*/ 595 w 425126"/>
                          <a:gd name="connsiteY3" fmla="*/ 107184 h 202119"/>
                          <a:gd name="connsiteX4" fmla="*/ 41484 w 425126"/>
                          <a:gd name="connsiteY4" fmla="*/ 146340 h 202119"/>
                          <a:gd name="connsiteX5" fmla="*/ 73076 w 425126"/>
                          <a:gd name="connsiteY5" fmla="*/ 184901 h 202119"/>
                          <a:gd name="connsiteX6" fmla="*/ 157719 w 425126"/>
                          <a:gd name="connsiteY6" fmla="*/ 195047 h 202119"/>
                          <a:gd name="connsiteX7" fmla="*/ 240901 w 425126"/>
                          <a:gd name="connsiteY7" fmla="*/ 199718 h 202119"/>
                          <a:gd name="connsiteX8" fmla="*/ 288725 w 425126"/>
                          <a:gd name="connsiteY8" fmla="*/ 170967 h 202119"/>
                          <a:gd name="connsiteX9" fmla="*/ 362966 w 425126"/>
                          <a:gd name="connsiteY9" fmla="*/ 154370 h 202119"/>
                          <a:gd name="connsiteX10" fmla="*/ 404396 w 425126"/>
                          <a:gd name="connsiteY10" fmla="*/ 119681 h 202119"/>
                          <a:gd name="connsiteX11" fmla="*/ 408553 w 425126"/>
                          <a:gd name="connsiteY11" fmla="*/ 77141 h 202119"/>
                          <a:gd name="connsiteX12" fmla="*/ 350038 w 425126"/>
                          <a:gd name="connsiteY12" fmla="*/ 41481 h 202119"/>
                          <a:gd name="connsiteX13" fmla="*/ 260661 w 425126"/>
                          <a:gd name="connsiteY13" fmla="*/ 16222 h 202119"/>
                          <a:gd name="connsiteX14" fmla="*/ 182498 w 425126"/>
                          <a:gd name="connsiteY14" fmla="*/ 1350 h 202119"/>
                          <a:gd name="connsiteX0" fmla="*/ 182498 w 429928"/>
                          <a:gd name="connsiteY0" fmla="*/ 1350 h 202119"/>
                          <a:gd name="connsiteX1" fmla="*/ 120308 w 429928"/>
                          <a:gd name="connsiteY1" fmla="*/ 29946 h 202119"/>
                          <a:gd name="connsiteX2" fmla="*/ 44481 w 429928"/>
                          <a:gd name="connsiteY2" fmla="*/ 62643 h 202119"/>
                          <a:gd name="connsiteX3" fmla="*/ 595 w 429928"/>
                          <a:gd name="connsiteY3" fmla="*/ 107184 h 202119"/>
                          <a:gd name="connsiteX4" fmla="*/ 41484 w 429928"/>
                          <a:gd name="connsiteY4" fmla="*/ 146340 h 202119"/>
                          <a:gd name="connsiteX5" fmla="*/ 73076 w 429928"/>
                          <a:gd name="connsiteY5" fmla="*/ 184901 h 202119"/>
                          <a:gd name="connsiteX6" fmla="*/ 157719 w 429928"/>
                          <a:gd name="connsiteY6" fmla="*/ 195047 h 202119"/>
                          <a:gd name="connsiteX7" fmla="*/ 240901 w 429928"/>
                          <a:gd name="connsiteY7" fmla="*/ 199718 h 202119"/>
                          <a:gd name="connsiteX8" fmla="*/ 288725 w 429928"/>
                          <a:gd name="connsiteY8" fmla="*/ 170967 h 202119"/>
                          <a:gd name="connsiteX9" fmla="*/ 362966 w 429928"/>
                          <a:gd name="connsiteY9" fmla="*/ 154370 h 202119"/>
                          <a:gd name="connsiteX10" fmla="*/ 411089 w 429928"/>
                          <a:gd name="connsiteY10" fmla="*/ 117107 h 202119"/>
                          <a:gd name="connsiteX11" fmla="*/ 408553 w 429928"/>
                          <a:gd name="connsiteY11" fmla="*/ 77141 h 202119"/>
                          <a:gd name="connsiteX12" fmla="*/ 350038 w 429928"/>
                          <a:gd name="connsiteY12" fmla="*/ 41481 h 202119"/>
                          <a:gd name="connsiteX13" fmla="*/ 260661 w 429928"/>
                          <a:gd name="connsiteY13" fmla="*/ 16222 h 202119"/>
                          <a:gd name="connsiteX14" fmla="*/ 182498 w 429928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0700"/>
                          <a:gd name="connsiteY0" fmla="*/ 1350 h 202119"/>
                          <a:gd name="connsiteX1" fmla="*/ 120308 w 420700"/>
                          <a:gd name="connsiteY1" fmla="*/ 29946 h 202119"/>
                          <a:gd name="connsiteX2" fmla="*/ 44481 w 420700"/>
                          <a:gd name="connsiteY2" fmla="*/ 62643 h 202119"/>
                          <a:gd name="connsiteX3" fmla="*/ 595 w 420700"/>
                          <a:gd name="connsiteY3" fmla="*/ 107184 h 202119"/>
                          <a:gd name="connsiteX4" fmla="*/ 41484 w 420700"/>
                          <a:gd name="connsiteY4" fmla="*/ 146340 h 202119"/>
                          <a:gd name="connsiteX5" fmla="*/ 73076 w 420700"/>
                          <a:gd name="connsiteY5" fmla="*/ 184901 h 202119"/>
                          <a:gd name="connsiteX6" fmla="*/ 157719 w 420700"/>
                          <a:gd name="connsiteY6" fmla="*/ 195047 h 202119"/>
                          <a:gd name="connsiteX7" fmla="*/ 240901 w 420700"/>
                          <a:gd name="connsiteY7" fmla="*/ 199718 h 202119"/>
                          <a:gd name="connsiteX8" fmla="*/ 288725 w 420700"/>
                          <a:gd name="connsiteY8" fmla="*/ 170967 h 202119"/>
                          <a:gd name="connsiteX9" fmla="*/ 362966 w 420700"/>
                          <a:gd name="connsiteY9" fmla="*/ 154370 h 202119"/>
                          <a:gd name="connsiteX10" fmla="*/ 411089 w 420700"/>
                          <a:gd name="connsiteY10" fmla="*/ 117107 h 202119"/>
                          <a:gd name="connsiteX11" fmla="*/ 415246 w 420700"/>
                          <a:gd name="connsiteY11" fmla="*/ 71992 h 202119"/>
                          <a:gd name="connsiteX12" fmla="*/ 350038 w 420700"/>
                          <a:gd name="connsiteY12" fmla="*/ 41481 h 202119"/>
                          <a:gd name="connsiteX13" fmla="*/ 260661 w 420700"/>
                          <a:gd name="connsiteY13" fmla="*/ 16222 h 202119"/>
                          <a:gd name="connsiteX14" fmla="*/ 182498 w 420700"/>
                          <a:gd name="connsiteY14" fmla="*/ 1350 h 202119"/>
                          <a:gd name="connsiteX0" fmla="*/ 182498 w 424388"/>
                          <a:gd name="connsiteY0" fmla="*/ 1350 h 202119"/>
                          <a:gd name="connsiteX1" fmla="*/ 120308 w 424388"/>
                          <a:gd name="connsiteY1" fmla="*/ 29946 h 202119"/>
                          <a:gd name="connsiteX2" fmla="*/ 44481 w 424388"/>
                          <a:gd name="connsiteY2" fmla="*/ 62643 h 202119"/>
                          <a:gd name="connsiteX3" fmla="*/ 595 w 424388"/>
                          <a:gd name="connsiteY3" fmla="*/ 107184 h 202119"/>
                          <a:gd name="connsiteX4" fmla="*/ 41484 w 424388"/>
                          <a:gd name="connsiteY4" fmla="*/ 146340 h 202119"/>
                          <a:gd name="connsiteX5" fmla="*/ 73076 w 424388"/>
                          <a:gd name="connsiteY5" fmla="*/ 184901 h 202119"/>
                          <a:gd name="connsiteX6" fmla="*/ 157719 w 424388"/>
                          <a:gd name="connsiteY6" fmla="*/ 195047 h 202119"/>
                          <a:gd name="connsiteX7" fmla="*/ 240901 w 424388"/>
                          <a:gd name="connsiteY7" fmla="*/ 199718 h 202119"/>
                          <a:gd name="connsiteX8" fmla="*/ 288725 w 424388"/>
                          <a:gd name="connsiteY8" fmla="*/ 170967 h 202119"/>
                          <a:gd name="connsiteX9" fmla="*/ 362966 w 424388"/>
                          <a:gd name="connsiteY9" fmla="*/ 154370 h 202119"/>
                          <a:gd name="connsiteX10" fmla="*/ 411089 w 424388"/>
                          <a:gd name="connsiteY10" fmla="*/ 117107 h 202119"/>
                          <a:gd name="connsiteX11" fmla="*/ 415246 w 424388"/>
                          <a:gd name="connsiteY11" fmla="*/ 71992 h 202119"/>
                          <a:gd name="connsiteX12" fmla="*/ 350038 w 424388"/>
                          <a:gd name="connsiteY12" fmla="*/ 41481 h 202119"/>
                          <a:gd name="connsiteX13" fmla="*/ 260661 w 424388"/>
                          <a:gd name="connsiteY13" fmla="*/ 16222 h 202119"/>
                          <a:gd name="connsiteX14" fmla="*/ 182498 w 424388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6950"/>
                          <a:gd name="connsiteY0" fmla="*/ 1350 h 202119"/>
                          <a:gd name="connsiteX1" fmla="*/ 120308 w 426950"/>
                          <a:gd name="connsiteY1" fmla="*/ 29946 h 202119"/>
                          <a:gd name="connsiteX2" fmla="*/ 44481 w 426950"/>
                          <a:gd name="connsiteY2" fmla="*/ 62643 h 202119"/>
                          <a:gd name="connsiteX3" fmla="*/ 595 w 426950"/>
                          <a:gd name="connsiteY3" fmla="*/ 107184 h 202119"/>
                          <a:gd name="connsiteX4" fmla="*/ 41484 w 426950"/>
                          <a:gd name="connsiteY4" fmla="*/ 146340 h 202119"/>
                          <a:gd name="connsiteX5" fmla="*/ 73076 w 426950"/>
                          <a:gd name="connsiteY5" fmla="*/ 184901 h 202119"/>
                          <a:gd name="connsiteX6" fmla="*/ 157719 w 426950"/>
                          <a:gd name="connsiteY6" fmla="*/ 195047 h 202119"/>
                          <a:gd name="connsiteX7" fmla="*/ 240901 w 426950"/>
                          <a:gd name="connsiteY7" fmla="*/ 199718 h 202119"/>
                          <a:gd name="connsiteX8" fmla="*/ 288725 w 426950"/>
                          <a:gd name="connsiteY8" fmla="*/ 170967 h 202119"/>
                          <a:gd name="connsiteX9" fmla="*/ 362966 w 426950"/>
                          <a:gd name="connsiteY9" fmla="*/ 154370 h 202119"/>
                          <a:gd name="connsiteX10" fmla="*/ 411089 w 426950"/>
                          <a:gd name="connsiteY10" fmla="*/ 117107 h 202119"/>
                          <a:gd name="connsiteX11" fmla="*/ 418593 w 426950"/>
                          <a:gd name="connsiteY11" fmla="*/ 81432 h 202119"/>
                          <a:gd name="connsiteX12" fmla="*/ 350038 w 426950"/>
                          <a:gd name="connsiteY12" fmla="*/ 41481 h 202119"/>
                          <a:gd name="connsiteX13" fmla="*/ 260661 w 426950"/>
                          <a:gd name="connsiteY13" fmla="*/ 16222 h 202119"/>
                          <a:gd name="connsiteX14" fmla="*/ 182498 w 426950"/>
                          <a:gd name="connsiteY14" fmla="*/ 1350 h 202119"/>
                          <a:gd name="connsiteX0" fmla="*/ 182498 w 422985"/>
                          <a:gd name="connsiteY0" fmla="*/ 1303 h 202072"/>
                          <a:gd name="connsiteX1" fmla="*/ 120308 w 422985"/>
                          <a:gd name="connsiteY1" fmla="*/ 29899 h 202072"/>
                          <a:gd name="connsiteX2" fmla="*/ 44481 w 422985"/>
                          <a:gd name="connsiteY2" fmla="*/ 62596 h 202072"/>
                          <a:gd name="connsiteX3" fmla="*/ 595 w 422985"/>
                          <a:gd name="connsiteY3" fmla="*/ 107137 h 202072"/>
                          <a:gd name="connsiteX4" fmla="*/ 41484 w 422985"/>
                          <a:gd name="connsiteY4" fmla="*/ 146293 h 202072"/>
                          <a:gd name="connsiteX5" fmla="*/ 73076 w 422985"/>
                          <a:gd name="connsiteY5" fmla="*/ 184854 h 202072"/>
                          <a:gd name="connsiteX6" fmla="*/ 157719 w 422985"/>
                          <a:gd name="connsiteY6" fmla="*/ 195000 h 202072"/>
                          <a:gd name="connsiteX7" fmla="*/ 240901 w 422985"/>
                          <a:gd name="connsiteY7" fmla="*/ 199671 h 202072"/>
                          <a:gd name="connsiteX8" fmla="*/ 288725 w 422985"/>
                          <a:gd name="connsiteY8" fmla="*/ 170920 h 202072"/>
                          <a:gd name="connsiteX9" fmla="*/ 362966 w 422985"/>
                          <a:gd name="connsiteY9" fmla="*/ 154323 h 202072"/>
                          <a:gd name="connsiteX10" fmla="*/ 411089 w 422985"/>
                          <a:gd name="connsiteY10" fmla="*/ 117060 h 202072"/>
                          <a:gd name="connsiteX11" fmla="*/ 418593 w 422985"/>
                          <a:gd name="connsiteY11" fmla="*/ 81385 h 202072"/>
                          <a:gd name="connsiteX12" fmla="*/ 353385 w 422985"/>
                          <a:gd name="connsiteY12" fmla="*/ 37143 h 202072"/>
                          <a:gd name="connsiteX13" fmla="*/ 260661 w 422985"/>
                          <a:gd name="connsiteY13" fmla="*/ 16175 h 202072"/>
                          <a:gd name="connsiteX14" fmla="*/ 182498 w 422985"/>
                          <a:gd name="connsiteY14" fmla="*/ 1303 h 202072"/>
                          <a:gd name="connsiteX0" fmla="*/ 182498 w 427571"/>
                          <a:gd name="connsiteY0" fmla="*/ 1303 h 202072"/>
                          <a:gd name="connsiteX1" fmla="*/ 120308 w 427571"/>
                          <a:gd name="connsiteY1" fmla="*/ 29899 h 202072"/>
                          <a:gd name="connsiteX2" fmla="*/ 44481 w 427571"/>
                          <a:gd name="connsiteY2" fmla="*/ 62596 h 202072"/>
                          <a:gd name="connsiteX3" fmla="*/ 595 w 427571"/>
                          <a:gd name="connsiteY3" fmla="*/ 107137 h 202072"/>
                          <a:gd name="connsiteX4" fmla="*/ 41484 w 427571"/>
                          <a:gd name="connsiteY4" fmla="*/ 146293 h 202072"/>
                          <a:gd name="connsiteX5" fmla="*/ 73076 w 427571"/>
                          <a:gd name="connsiteY5" fmla="*/ 184854 h 202072"/>
                          <a:gd name="connsiteX6" fmla="*/ 157719 w 427571"/>
                          <a:gd name="connsiteY6" fmla="*/ 195000 h 202072"/>
                          <a:gd name="connsiteX7" fmla="*/ 240901 w 427571"/>
                          <a:gd name="connsiteY7" fmla="*/ 199671 h 202072"/>
                          <a:gd name="connsiteX8" fmla="*/ 288725 w 427571"/>
                          <a:gd name="connsiteY8" fmla="*/ 170920 h 202072"/>
                          <a:gd name="connsiteX9" fmla="*/ 362966 w 427571"/>
                          <a:gd name="connsiteY9" fmla="*/ 154323 h 202072"/>
                          <a:gd name="connsiteX10" fmla="*/ 411089 w 427571"/>
                          <a:gd name="connsiteY10" fmla="*/ 117060 h 202072"/>
                          <a:gd name="connsiteX11" fmla="*/ 418593 w 427571"/>
                          <a:gd name="connsiteY11" fmla="*/ 81385 h 202072"/>
                          <a:gd name="connsiteX12" fmla="*/ 353385 w 427571"/>
                          <a:gd name="connsiteY12" fmla="*/ 37143 h 202072"/>
                          <a:gd name="connsiteX13" fmla="*/ 260661 w 427571"/>
                          <a:gd name="connsiteY13" fmla="*/ 16175 h 202072"/>
                          <a:gd name="connsiteX14" fmla="*/ 182498 w 427571"/>
                          <a:gd name="connsiteY14" fmla="*/ 1303 h 202072"/>
                          <a:gd name="connsiteX0" fmla="*/ 179151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9151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571"/>
                          <a:gd name="connsiteY0" fmla="*/ 973 h 209465"/>
                          <a:gd name="connsiteX1" fmla="*/ 120308 w 427571"/>
                          <a:gd name="connsiteY1" fmla="*/ 37292 h 209465"/>
                          <a:gd name="connsiteX2" fmla="*/ 44481 w 427571"/>
                          <a:gd name="connsiteY2" fmla="*/ 69989 h 209465"/>
                          <a:gd name="connsiteX3" fmla="*/ 595 w 427571"/>
                          <a:gd name="connsiteY3" fmla="*/ 114530 h 209465"/>
                          <a:gd name="connsiteX4" fmla="*/ 41484 w 427571"/>
                          <a:gd name="connsiteY4" fmla="*/ 153686 h 209465"/>
                          <a:gd name="connsiteX5" fmla="*/ 73076 w 427571"/>
                          <a:gd name="connsiteY5" fmla="*/ 192247 h 209465"/>
                          <a:gd name="connsiteX6" fmla="*/ 157719 w 427571"/>
                          <a:gd name="connsiteY6" fmla="*/ 202393 h 209465"/>
                          <a:gd name="connsiteX7" fmla="*/ 240901 w 427571"/>
                          <a:gd name="connsiteY7" fmla="*/ 207064 h 209465"/>
                          <a:gd name="connsiteX8" fmla="*/ 288725 w 427571"/>
                          <a:gd name="connsiteY8" fmla="*/ 178313 h 209465"/>
                          <a:gd name="connsiteX9" fmla="*/ 362966 w 427571"/>
                          <a:gd name="connsiteY9" fmla="*/ 161716 h 209465"/>
                          <a:gd name="connsiteX10" fmla="*/ 411089 w 427571"/>
                          <a:gd name="connsiteY10" fmla="*/ 124453 h 209465"/>
                          <a:gd name="connsiteX11" fmla="*/ 418593 w 427571"/>
                          <a:gd name="connsiteY11" fmla="*/ 88778 h 209465"/>
                          <a:gd name="connsiteX12" fmla="*/ 353385 w 427571"/>
                          <a:gd name="connsiteY12" fmla="*/ 44536 h 209465"/>
                          <a:gd name="connsiteX13" fmla="*/ 260661 w 427571"/>
                          <a:gd name="connsiteY13" fmla="*/ 23568 h 209465"/>
                          <a:gd name="connsiteX14" fmla="*/ 175805 w 427571"/>
                          <a:gd name="connsiteY14" fmla="*/ 973 h 209465"/>
                          <a:gd name="connsiteX0" fmla="*/ 175805 w 427466"/>
                          <a:gd name="connsiteY0" fmla="*/ 953 h 209445"/>
                          <a:gd name="connsiteX1" fmla="*/ 120308 w 427466"/>
                          <a:gd name="connsiteY1" fmla="*/ 37272 h 209445"/>
                          <a:gd name="connsiteX2" fmla="*/ 44481 w 427466"/>
                          <a:gd name="connsiteY2" fmla="*/ 69969 h 209445"/>
                          <a:gd name="connsiteX3" fmla="*/ 595 w 427466"/>
                          <a:gd name="connsiteY3" fmla="*/ 114510 h 209445"/>
                          <a:gd name="connsiteX4" fmla="*/ 41484 w 427466"/>
                          <a:gd name="connsiteY4" fmla="*/ 153666 h 209445"/>
                          <a:gd name="connsiteX5" fmla="*/ 73076 w 427466"/>
                          <a:gd name="connsiteY5" fmla="*/ 192227 h 209445"/>
                          <a:gd name="connsiteX6" fmla="*/ 157719 w 427466"/>
                          <a:gd name="connsiteY6" fmla="*/ 202373 h 209445"/>
                          <a:gd name="connsiteX7" fmla="*/ 240901 w 427466"/>
                          <a:gd name="connsiteY7" fmla="*/ 207044 h 209445"/>
                          <a:gd name="connsiteX8" fmla="*/ 288725 w 427466"/>
                          <a:gd name="connsiteY8" fmla="*/ 178293 h 209445"/>
                          <a:gd name="connsiteX9" fmla="*/ 362966 w 427466"/>
                          <a:gd name="connsiteY9" fmla="*/ 161696 h 209445"/>
                          <a:gd name="connsiteX10" fmla="*/ 411089 w 427466"/>
                          <a:gd name="connsiteY10" fmla="*/ 124433 h 209445"/>
                          <a:gd name="connsiteX11" fmla="*/ 418593 w 427466"/>
                          <a:gd name="connsiteY11" fmla="*/ 88758 h 209445"/>
                          <a:gd name="connsiteX12" fmla="*/ 355058 w 427466"/>
                          <a:gd name="connsiteY12" fmla="*/ 41084 h 209445"/>
                          <a:gd name="connsiteX13" fmla="*/ 260661 w 427466"/>
                          <a:gd name="connsiteY13" fmla="*/ 23548 h 209445"/>
                          <a:gd name="connsiteX14" fmla="*/ 175805 w 427466"/>
                          <a:gd name="connsiteY14" fmla="*/ 953 h 209445"/>
                          <a:gd name="connsiteX0" fmla="*/ 175805 w 428101"/>
                          <a:gd name="connsiteY0" fmla="*/ 953 h 209445"/>
                          <a:gd name="connsiteX1" fmla="*/ 120308 w 428101"/>
                          <a:gd name="connsiteY1" fmla="*/ 37272 h 209445"/>
                          <a:gd name="connsiteX2" fmla="*/ 44481 w 428101"/>
                          <a:gd name="connsiteY2" fmla="*/ 69969 h 209445"/>
                          <a:gd name="connsiteX3" fmla="*/ 595 w 428101"/>
                          <a:gd name="connsiteY3" fmla="*/ 114510 h 209445"/>
                          <a:gd name="connsiteX4" fmla="*/ 41484 w 428101"/>
                          <a:gd name="connsiteY4" fmla="*/ 153666 h 209445"/>
                          <a:gd name="connsiteX5" fmla="*/ 73076 w 428101"/>
                          <a:gd name="connsiteY5" fmla="*/ 192227 h 209445"/>
                          <a:gd name="connsiteX6" fmla="*/ 157719 w 428101"/>
                          <a:gd name="connsiteY6" fmla="*/ 202373 h 209445"/>
                          <a:gd name="connsiteX7" fmla="*/ 240901 w 428101"/>
                          <a:gd name="connsiteY7" fmla="*/ 207044 h 209445"/>
                          <a:gd name="connsiteX8" fmla="*/ 288725 w 428101"/>
                          <a:gd name="connsiteY8" fmla="*/ 178293 h 209445"/>
                          <a:gd name="connsiteX9" fmla="*/ 362966 w 428101"/>
                          <a:gd name="connsiteY9" fmla="*/ 161696 h 209445"/>
                          <a:gd name="connsiteX10" fmla="*/ 411089 w 428101"/>
                          <a:gd name="connsiteY10" fmla="*/ 124433 h 209445"/>
                          <a:gd name="connsiteX11" fmla="*/ 418593 w 428101"/>
                          <a:gd name="connsiteY11" fmla="*/ 88758 h 209445"/>
                          <a:gd name="connsiteX12" fmla="*/ 355058 w 428101"/>
                          <a:gd name="connsiteY12" fmla="*/ 41084 h 209445"/>
                          <a:gd name="connsiteX13" fmla="*/ 260661 w 428101"/>
                          <a:gd name="connsiteY13" fmla="*/ 23548 h 209445"/>
                          <a:gd name="connsiteX14" fmla="*/ 175805 w 428101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6323"/>
                          <a:gd name="connsiteY0" fmla="*/ 953 h 209445"/>
                          <a:gd name="connsiteX1" fmla="*/ 120308 w 426323"/>
                          <a:gd name="connsiteY1" fmla="*/ 37272 h 209445"/>
                          <a:gd name="connsiteX2" fmla="*/ 44481 w 426323"/>
                          <a:gd name="connsiteY2" fmla="*/ 69969 h 209445"/>
                          <a:gd name="connsiteX3" fmla="*/ 595 w 426323"/>
                          <a:gd name="connsiteY3" fmla="*/ 114510 h 209445"/>
                          <a:gd name="connsiteX4" fmla="*/ 41484 w 426323"/>
                          <a:gd name="connsiteY4" fmla="*/ 153666 h 209445"/>
                          <a:gd name="connsiteX5" fmla="*/ 73076 w 426323"/>
                          <a:gd name="connsiteY5" fmla="*/ 192227 h 209445"/>
                          <a:gd name="connsiteX6" fmla="*/ 157719 w 426323"/>
                          <a:gd name="connsiteY6" fmla="*/ 202373 h 209445"/>
                          <a:gd name="connsiteX7" fmla="*/ 240901 w 426323"/>
                          <a:gd name="connsiteY7" fmla="*/ 207044 h 209445"/>
                          <a:gd name="connsiteX8" fmla="*/ 288725 w 426323"/>
                          <a:gd name="connsiteY8" fmla="*/ 178293 h 209445"/>
                          <a:gd name="connsiteX9" fmla="*/ 362966 w 426323"/>
                          <a:gd name="connsiteY9" fmla="*/ 161696 h 209445"/>
                          <a:gd name="connsiteX10" fmla="*/ 411089 w 426323"/>
                          <a:gd name="connsiteY10" fmla="*/ 124433 h 209445"/>
                          <a:gd name="connsiteX11" fmla="*/ 421940 w 426323"/>
                          <a:gd name="connsiteY11" fmla="*/ 83609 h 209445"/>
                          <a:gd name="connsiteX12" fmla="*/ 355058 w 426323"/>
                          <a:gd name="connsiteY12" fmla="*/ 41084 h 209445"/>
                          <a:gd name="connsiteX13" fmla="*/ 260661 w 426323"/>
                          <a:gd name="connsiteY13" fmla="*/ 23548 h 209445"/>
                          <a:gd name="connsiteX14" fmla="*/ 175805 w 426323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75805 w 427789"/>
                          <a:gd name="connsiteY0" fmla="*/ 953 h 209445"/>
                          <a:gd name="connsiteX1" fmla="*/ 120308 w 427789"/>
                          <a:gd name="connsiteY1" fmla="*/ 37272 h 209445"/>
                          <a:gd name="connsiteX2" fmla="*/ 44481 w 427789"/>
                          <a:gd name="connsiteY2" fmla="*/ 69969 h 209445"/>
                          <a:gd name="connsiteX3" fmla="*/ 595 w 427789"/>
                          <a:gd name="connsiteY3" fmla="*/ 114510 h 209445"/>
                          <a:gd name="connsiteX4" fmla="*/ 41484 w 427789"/>
                          <a:gd name="connsiteY4" fmla="*/ 153666 h 209445"/>
                          <a:gd name="connsiteX5" fmla="*/ 73076 w 427789"/>
                          <a:gd name="connsiteY5" fmla="*/ 192227 h 209445"/>
                          <a:gd name="connsiteX6" fmla="*/ 157719 w 427789"/>
                          <a:gd name="connsiteY6" fmla="*/ 202373 h 209445"/>
                          <a:gd name="connsiteX7" fmla="*/ 240901 w 427789"/>
                          <a:gd name="connsiteY7" fmla="*/ 207044 h 209445"/>
                          <a:gd name="connsiteX8" fmla="*/ 288725 w 427789"/>
                          <a:gd name="connsiteY8" fmla="*/ 178293 h 209445"/>
                          <a:gd name="connsiteX9" fmla="*/ 362966 w 427789"/>
                          <a:gd name="connsiteY9" fmla="*/ 161696 h 209445"/>
                          <a:gd name="connsiteX10" fmla="*/ 411089 w 427789"/>
                          <a:gd name="connsiteY10" fmla="*/ 124433 h 209445"/>
                          <a:gd name="connsiteX11" fmla="*/ 421940 w 427789"/>
                          <a:gd name="connsiteY11" fmla="*/ 83609 h 209445"/>
                          <a:gd name="connsiteX12" fmla="*/ 355058 w 427789"/>
                          <a:gd name="connsiteY12" fmla="*/ 41084 h 209445"/>
                          <a:gd name="connsiteX13" fmla="*/ 260661 w 427789"/>
                          <a:gd name="connsiteY13" fmla="*/ 23548 h 209445"/>
                          <a:gd name="connsiteX14" fmla="*/ 175805 w 427789"/>
                          <a:gd name="connsiteY14" fmla="*/ 953 h 209445"/>
                          <a:gd name="connsiteX0" fmla="*/ 180825 w 427789"/>
                          <a:gd name="connsiteY0" fmla="*/ 1181 h 203666"/>
                          <a:gd name="connsiteX1" fmla="*/ 120308 w 427789"/>
                          <a:gd name="connsiteY1" fmla="*/ 31493 h 203666"/>
                          <a:gd name="connsiteX2" fmla="*/ 44481 w 427789"/>
                          <a:gd name="connsiteY2" fmla="*/ 64190 h 203666"/>
                          <a:gd name="connsiteX3" fmla="*/ 595 w 427789"/>
                          <a:gd name="connsiteY3" fmla="*/ 108731 h 203666"/>
                          <a:gd name="connsiteX4" fmla="*/ 41484 w 427789"/>
                          <a:gd name="connsiteY4" fmla="*/ 147887 h 203666"/>
                          <a:gd name="connsiteX5" fmla="*/ 73076 w 427789"/>
                          <a:gd name="connsiteY5" fmla="*/ 186448 h 203666"/>
                          <a:gd name="connsiteX6" fmla="*/ 157719 w 427789"/>
                          <a:gd name="connsiteY6" fmla="*/ 196594 h 203666"/>
                          <a:gd name="connsiteX7" fmla="*/ 240901 w 427789"/>
                          <a:gd name="connsiteY7" fmla="*/ 201265 h 203666"/>
                          <a:gd name="connsiteX8" fmla="*/ 288725 w 427789"/>
                          <a:gd name="connsiteY8" fmla="*/ 172514 h 203666"/>
                          <a:gd name="connsiteX9" fmla="*/ 362966 w 427789"/>
                          <a:gd name="connsiteY9" fmla="*/ 155917 h 203666"/>
                          <a:gd name="connsiteX10" fmla="*/ 411089 w 427789"/>
                          <a:gd name="connsiteY10" fmla="*/ 118654 h 203666"/>
                          <a:gd name="connsiteX11" fmla="*/ 421940 w 427789"/>
                          <a:gd name="connsiteY11" fmla="*/ 77830 h 203666"/>
                          <a:gd name="connsiteX12" fmla="*/ 355058 w 427789"/>
                          <a:gd name="connsiteY12" fmla="*/ 35305 h 203666"/>
                          <a:gd name="connsiteX13" fmla="*/ 260661 w 427789"/>
                          <a:gd name="connsiteY13" fmla="*/ 17769 h 203666"/>
                          <a:gd name="connsiteX14" fmla="*/ 180825 w 427789"/>
                          <a:gd name="connsiteY14" fmla="*/ 1181 h 203666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  <a:gd name="connsiteX0" fmla="*/ 180865 w 427829"/>
                          <a:gd name="connsiteY0" fmla="*/ 1181 h 203688"/>
                          <a:gd name="connsiteX1" fmla="*/ 120348 w 427829"/>
                          <a:gd name="connsiteY1" fmla="*/ 31493 h 203688"/>
                          <a:gd name="connsiteX2" fmla="*/ 44521 w 427829"/>
                          <a:gd name="connsiteY2" fmla="*/ 64190 h 203688"/>
                          <a:gd name="connsiteX3" fmla="*/ 635 w 427829"/>
                          <a:gd name="connsiteY3" fmla="*/ 108731 h 203688"/>
                          <a:gd name="connsiteX4" fmla="*/ 41524 w 427829"/>
                          <a:gd name="connsiteY4" fmla="*/ 147887 h 203688"/>
                          <a:gd name="connsiteX5" fmla="*/ 88176 w 427829"/>
                          <a:gd name="connsiteY5" fmla="*/ 185590 h 203688"/>
                          <a:gd name="connsiteX6" fmla="*/ 157759 w 427829"/>
                          <a:gd name="connsiteY6" fmla="*/ 196594 h 203688"/>
                          <a:gd name="connsiteX7" fmla="*/ 240941 w 427829"/>
                          <a:gd name="connsiteY7" fmla="*/ 201265 h 203688"/>
                          <a:gd name="connsiteX8" fmla="*/ 288765 w 427829"/>
                          <a:gd name="connsiteY8" fmla="*/ 172514 h 203688"/>
                          <a:gd name="connsiteX9" fmla="*/ 363006 w 427829"/>
                          <a:gd name="connsiteY9" fmla="*/ 155917 h 203688"/>
                          <a:gd name="connsiteX10" fmla="*/ 411129 w 427829"/>
                          <a:gd name="connsiteY10" fmla="*/ 118654 h 203688"/>
                          <a:gd name="connsiteX11" fmla="*/ 421980 w 427829"/>
                          <a:gd name="connsiteY11" fmla="*/ 77830 h 203688"/>
                          <a:gd name="connsiteX12" fmla="*/ 355098 w 427829"/>
                          <a:gd name="connsiteY12" fmla="*/ 35305 h 203688"/>
                          <a:gd name="connsiteX13" fmla="*/ 260701 w 427829"/>
                          <a:gd name="connsiteY13" fmla="*/ 17769 h 203688"/>
                          <a:gd name="connsiteX14" fmla="*/ 180865 w 427829"/>
                          <a:gd name="connsiteY14" fmla="*/ 1181 h 20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27829" h="203688">
                            <a:moveTo>
                              <a:pt x="180865" y="1181"/>
                            </a:moveTo>
                            <a:cubicBezTo>
                              <a:pt x="140740" y="6901"/>
                              <a:pt x="143072" y="20992"/>
                              <a:pt x="120348" y="31493"/>
                            </a:cubicBezTo>
                            <a:cubicBezTo>
                              <a:pt x="97624" y="41994"/>
                              <a:pt x="56106" y="39303"/>
                              <a:pt x="44521" y="64190"/>
                            </a:cubicBezTo>
                            <a:cubicBezTo>
                              <a:pt x="32936" y="89077"/>
                              <a:pt x="6154" y="86200"/>
                              <a:pt x="635" y="108731"/>
                            </a:cubicBezTo>
                            <a:cubicBezTo>
                              <a:pt x="-4884" y="131262"/>
                              <a:pt x="26934" y="135077"/>
                              <a:pt x="41524" y="147887"/>
                            </a:cubicBezTo>
                            <a:cubicBezTo>
                              <a:pt x="56114" y="160697"/>
                              <a:pt x="54581" y="171179"/>
                              <a:pt x="88176" y="185590"/>
                            </a:cubicBezTo>
                            <a:cubicBezTo>
                              <a:pt x="110059" y="195711"/>
                              <a:pt x="132298" y="193982"/>
                              <a:pt x="157759" y="196594"/>
                            </a:cubicBezTo>
                            <a:cubicBezTo>
                              <a:pt x="183220" y="199207"/>
                              <a:pt x="207394" y="207852"/>
                              <a:pt x="240941" y="201265"/>
                            </a:cubicBezTo>
                            <a:cubicBezTo>
                              <a:pt x="274488" y="194678"/>
                              <a:pt x="268421" y="180072"/>
                              <a:pt x="288765" y="172514"/>
                            </a:cubicBezTo>
                            <a:cubicBezTo>
                              <a:pt x="309109" y="164956"/>
                              <a:pt x="342612" y="164894"/>
                              <a:pt x="363006" y="155917"/>
                            </a:cubicBezTo>
                            <a:cubicBezTo>
                              <a:pt x="383400" y="146940"/>
                              <a:pt x="401300" y="131668"/>
                              <a:pt x="411129" y="118654"/>
                            </a:cubicBezTo>
                            <a:cubicBezTo>
                              <a:pt x="420958" y="105640"/>
                              <a:pt x="436338" y="101161"/>
                              <a:pt x="421980" y="77830"/>
                            </a:cubicBezTo>
                            <a:cubicBezTo>
                              <a:pt x="407622" y="54499"/>
                              <a:pt x="385325" y="63336"/>
                              <a:pt x="355098" y="35305"/>
                            </a:cubicBezTo>
                            <a:cubicBezTo>
                              <a:pt x="324871" y="7274"/>
                              <a:pt x="289740" y="23456"/>
                              <a:pt x="260701" y="17769"/>
                            </a:cubicBezTo>
                            <a:cubicBezTo>
                              <a:pt x="231662" y="12082"/>
                              <a:pt x="220990" y="-4539"/>
                              <a:pt x="180865" y="11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19050" cap="flat" cmpd="sng" algn="ctr">
                        <a:solidFill>
                          <a:srgbClr val="3C2C24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  <p:sp>
                    <p:nvSpPr>
                      <p:cNvPr id="72" name="Freeform 193">
                        <a:extLst>
                          <a:ext uri="{FF2B5EF4-FFF2-40B4-BE49-F238E27FC236}">
                            <a16:creationId xmlns:a16="http://schemas.microsoft.com/office/drawing/2014/main" id="{F8488A1E-4E86-4E1B-B312-01FC8CB4BC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64816" y="4456239"/>
                        <a:ext cx="856299" cy="875417"/>
                      </a:xfrm>
                      <a:custGeom>
                        <a:avLst/>
                        <a:gdLst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120745 w 331468"/>
                          <a:gd name="connsiteY2" fmla="*/ 107972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50822 h 235170"/>
                          <a:gd name="connsiteX1" fmla="*/ 111220 w 331468"/>
                          <a:gd name="connsiteY1" fmla="*/ 73047 h 235170"/>
                          <a:gd name="connsiteX2" fmla="*/ 59586 w 331468"/>
                          <a:gd name="connsiteY2" fmla="*/ 80658 h 235170"/>
                          <a:gd name="connsiteX3" fmla="*/ 44545 w 331468"/>
                          <a:gd name="connsiteY3" fmla="*/ 123847 h 235170"/>
                          <a:gd name="connsiteX4" fmla="*/ 95 w 331468"/>
                          <a:gd name="connsiteY4" fmla="*/ 136547 h 235170"/>
                          <a:gd name="connsiteX5" fmla="*/ 35020 w 331468"/>
                          <a:gd name="connsiteY5" fmla="*/ 196872 h 235170"/>
                          <a:gd name="connsiteX6" fmla="*/ 108045 w 331468"/>
                          <a:gd name="connsiteY6" fmla="*/ 234972 h 235170"/>
                          <a:gd name="connsiteX7" fmla="*/ 177895 w 331468"/>
                          <a:gd name="connsiteY7" fmla="*/ 180997 h 235170"/>
                          <a:gd name="connsiteX8" fmla="*/ 222345 w 331468"/>
                          <a:gd name="connsiteY8" fmla="*/ 203222 h 235170"/>
                          <a:gd name="connsiteX9" fmla="*/ 241395 w 331468"/>
                          <a:gd name="connsiteY9" fmla="*/ 142897 h 235170"/>
                          <a:gd name="connsiteX10" fmla="*/ 330295 w 331468"/>
                          <a:gd name="connsiteY10" fmla="*/ 76222 h 235170"/>
                          <a:gd name="connsiteX11" fmla="*/ 289020 w 331468"/>
                          <a:gd name="connsiteY11" fmla="*/ 47647 h 235170"/>
                          <a:gd name="connsiteX12" fmla="*/ 241395 w 331468"/>
                          <a:gd name="connsiteY12" fmla="*/ 22 h 235170"/>
                          <a:gd name="connsiteX13" fmla="*/ 177895 w 331468"/>
                          <a:gd name="connsiteY13" fmla="*/ 50822 h 235170"/>
                          <a:gd name="connsiteX0" fmla="*/ 177895 w 331468"/>
                          <a:gd name="connsiteY0" fmla="*/ 10875 h 195223"/>
                          <a:gd name="connsiteX1" fmla="*/ 111220 w 331468"/>
                          <a:gd name="connsiteY1" fmla="*/ 33100 h 195223"/>
                          <a:gd name="connsiteX2" fmla="*/ 59586 w 331468"/>
                          <a:gd name="connsiteY2" fmla="*/ 40711 h 195223"/>
                          <a:gd name="connsiteX3" fmla="*/ 44545 w 331468"/>
                          <a:gd name="connsiteY3" fmla="*/ 83900 h 195223"/>
                          <a:gd name="connsiteX4" fmla="*/ 95 w 331468"/>
                          <a:gd name="connsiteY4" fmla="*/ 96600 h 195223"/>
                          <a:gd name="connsiteX5" fmla="*/ 35020 w 331468"/>
                          <a:gd name="connsiteY5" fmla="*/ 156925 h 195223"/>
                          <a:gd name="connsiteX6" fmla="*/ 108045 w 331468"/>
                          <a:gd name="connsiteY6" fmla="*/ 195025 h 195223"/>
                          <a:gd name="connsiteX7" fmla="*/ 177895 w 331468"/>
                          <a:gd name="connsiteY7" fmla="*/ 141050 h 195223"/>
                          <a:gd name="connsiteX8" fmla="*/ 222345 w 331468"/>
                          <a:gd name="connsiteY8" fmla="*/ 163275 h 195223"/>
                          <a:gd name="connsiteX9" fmla="*/ 241395 w 331468"/>
                          <a:gd name="connsiteY9" fmla="*/ 102950 h 195223"/>
                          <a:gd name="connsiteX10" fmla="*/ 330295 w 331468"/>
                          <a:gd name="connsiteY10" fmla="*/ 36275 h 195223"/>
                          <a:gd name="connsiteX11" fmla="*/ 289020 w 331468"/>
                          <a:gd name="connsiteY11" fmla="*/ 7700 h 195223"/>
                          <a:gd name="connsiteX12" fmla="*/ 222673 w 331468"/>
                          <a:gd name="connsiteY12" fmla="*/ 2652 h 195223"/>
                          <a:gd name="connsiteX13" fmla="*/ 177895 w 331468"/>
                          <a:gd name="connsiteY13" fmla="*/ 10875 h 195223"/>
                          <a:gd name="connsiteX0" fmla="*/ 167910 w 331468"/>
                          <a:gd name="connsiteY0" fmla="*/ 980 h 207822"/>
                          <a:gd name="connsiteX1" fmla="*/ 111220 w 331468"/>
                          <a:gd name="connsiteY1" fmla="*/ 45699 h 207822"/>
                          <a:gd name="connsiteX2" fmla="*/ 59586 w 331468"/>
                          <a:gd name="connsiteY2" fmla="*/ 53310 h 207822"/>
                          <a:gd name="connsiteX3" fmla="*/ 44545 w 331468"/>
                          <a:gd name="connsiteY3" fmla="*/ 96499 h 207822"/>
                          <a:gd name="connsiteX4" fmla="*/ 95 w 331468"/>
                          <a:gd name="connsiteY4" fmla="*/ 109199 h 207822"/>
                          <a:gd name="connsiteX5" fmla="*/ 35020 w 331468"/>
                          <a:gd name="connsiteY5" fmla="*/ 169524 h 207822"/>
                          <a:gd name="connsiteX6" fmla="*/ 108045 w 331468"/>
                          <a:gd name="connsiteY6" fmla="*/ 207624 h 207822"/>
                          <a:gd name="connsiteX7" fmla="*/ 177895 w 331468"/>
                          <a:gd name="connsiteY7" fmla="*/ 153649 h 207822"/>
                          <a:gd name="connsiteX8" fmla="*/ 222345 w 331468"/>
                          <a:gd name="connsiteY8" fmla="*/ 175874 h 207822"/>
                          <a:gd name="connsiteX9" fmla="*/ 241395 w 331468"/>
                          <a:gd name="connsiteY9" fmla="*/ 115549 h 207822"/>
                          <a:gd name="connsiteX10" fmla="*/ 330295 w 331468"/>
                          <a:gd name="connsiteY10" fmla="*/ 48874 h 207822"/>
                          <a:gd name="connsiteX11" fmla="*/ 289020 w 331468"/>
                          <a:gd name="connsiteY11" fmla="*/ 20299 h 207822"/>
                          <a:gd name="connsiteX12" fmla="*/ 222673 w 331468"/>
                          <a:gd name="connsiteY12" fmla="*/ 15251 h 207822"/>
                          <a:gd name="connsiteX13" fmla="*/ 167910 w 331468"/>
                          <a:gd name="connsiteY13" fmla="*/ 980 h 207822"/>
                          <a:gd name="connsiteX0" fmla="*/ 167910 w 331468"/>
                          <a:gd name="connsiteY0" fmla="*/ 4233 h 211075"/>
                          <a:gd name="connsiteX1" fmla="*/ 111220 w 331468"/>
                          <a:gd name="connsiteY1" fmla="*/ 48952 h 211075"/>
                          <a:gd name="connsiteX2" fmla="*/ 59586 w 331468"/>
                          <a:gd name="connsiteY2" fmla="*/ 56563 h 211075"/>
                          <a:gd name="connsiteX3" fmla="*/ 44545 w 331468"/>
                          <a:gd name="connsiteY3" fmla="*/ 99752 h 211075"/>
                          <a:gd name="connsiteX4" fmla="*/ 95 w 331468"/>
                          <a:gd name="connsiteY4" fmla="*/ 112452 h 211075"/>
                          <a:gd name="connsiteX5" fmla="*/ 35020 w 331468"/>
                          <a:gd name="connsiteY5" fmla="*/ 172777 h 211075"/>
                          <a:gd name="connsiteX6" fmla="*/ 108045 w 331468"/>
                          <a:gd name="connsiteY6" fmla="*/ 210877 h 211075"/>
                          <a:gd name="connsiteX7" fmla="*/ 177895 w 331468"/>
                          <a:gd name="connsiteY7" fmla="*/ 156902 h 211075"/>
                          <a:gd name="connsiteX8" fmla="*/ 222345 w 331468"/>
                          <a:gd name="connsiteY8" fmla="*/ 179127 h 211075"/>
                          <a:gd name="connsiteX9" fmla="*/ 241395 w 331468"/>
                          <a:gd name="connsiteY9" fmla="*/ 118802 h 211075"/>
                          <a:gd name="connsiteX10" fmla="*/ 330295 w 331468"/>
                          <a:gd name="connsiteY10" fmla="*/ 52127 h 211075"/>
                          <a:gd name="connsiteX11" fmla="*/ 289020 w 331468"/>
                          <a:gd name="connsiteY11" fmla="*/ 23552 h 211075"/>
                          <a:gd name="connsiteX12" fmla="*/ 231410 w 331468"/>
                          <a:gd name="connsiteY12" fmla="*/ 4043 h 211075"/>
                          <a:gd name="connsiteX13" fmla="*/ 167910 w 331468"/>
                          <a:gd name="connsiteY13" fmla="*/ 4233 h 211075"/>
                          <a:gd name="connsiteX0" fmla="*/ 167910 w 321859"/>
                          <a:gd name="connsiteY0" fmla="*/ 4233 h 211075"/>
                          <a:gd name="connsiteX1" fmla="*/ 111220 w 321859"/>
                          <a:gd name="connsiteY1" fmla="*/ 48952 h 211075"/>
                          <a:gd name="connsiteX2" fmla="*/ 59586 w 321859"/>
                          <a:gd name="connsiteY2" fmla="*/ 56563 h 211075"/>
                          <a:gd name="connsiteX3" fmla="*/ 44545 w 321859"/>
                          <a:gd name="connsiteY3" fmla="*/ 99752 h 211075"/>
                          <a:gd name="connsiteX4" fmla="*/ 95 w 321859"/>
                          <a:gd name="connsiteY4" fmla="*/ 112452 h 211075"/>
                          <a:gd name="connsiteX5" fmla="*/ 35020 w 321859"/>
                          <a:gd name="connsiteY5" fmla="*/ 172777 h 211075"/>
                          <a:gd name="connsiteX6" fmla="*/ 108045 w 321859"/>
                          <a:gd name="connsiteY6" fmla="*/ 210877 h 211075"/>
                          <a:gd name="connsiteX7" fmla="*/ 177895 w 321859"/>
                          <a:gd name="connsiteY7" fmla="*/ 156902 h 211075"/>
                          <a:gd name="connsiteX8" fmla="*/ 222345 w 321859"/>
                          <a:gd name="connsiteY8" fmla="*/ 179127 h 211075"/>
                          <a:gd name="connsiteX9" fmla="*/ 241395 w 321859"/>
                          <a:gd name="connsiteY9" fmla="*/ 118802 h 211075"/>
                          <a:gd name="connsiteX10" fmla="*/ 320310 w 321859"/>
                          <a:gd name="connsiteY10" fmla="*/ 89885 h 211075"/>
                          <a:gd name="connsiteX11" fmla="*/ 289020 w 321859"/>
                          <a:gd name="connsiteY11" fmla="*/ 23552 h 211075"/>
                          <a:gd name="connsiteX12" fmla="*/ 231410 w 321859"/>
                          <a:gd name="connsiteY12" fmla="*/ 4043 h 211075"/>
                          <a:gd name="connsiteX13" fmla="*/ 167910 w 321859"/>
                          <a:gd name="connsiteY13" fmla="*/ 4233 h 211075"/>
                          <a:gd name="connsiteX0" fmla="*/ 167910 w 321859"/>
                          <a:gd name="connsiteY0" fmla="*/ 1249 h 208091"/>
                          <a:gd name="connsiteX1" fmla="*/ 111220 w 321859"/>
                          <a:gd name="connsiteY1" fmla="*/ 45968 h 208091"/>
                          <a:gd name="connsiteX2" fmla="*/ 59586 w 321859"/>
                          <a:gd name="connsiteY2" fmla="*/ 53579 h 208091"/>
                          <a:gd name="connsiteX3" fmla="*/ 44545 w 321859"/>
                          <a:gd name="connsiteY3" fmla="*/ 96768 h 208091"/>
                          <a:gd name="connsiteX4" fmla="*/ 95 w 321859"/>
                          <a:gd name="connsiteY4" fmla="*/ 109468 h 208091"/>
                          <a:gd name="connsiteX5" fmla="*/ 35020 w 321859"/>
                          <a:gd name="connsiteY5" fmla="*/ 169793 h 208091"/>
                          <a:gd name="connsiteX6" fmla="*/ 108045 w 321859"/>
                          <a:gd name="connsiteY6" fmla="*/ 207893 h 208091"/>
                          <a:gd name="connsiteX7" fmla="*/ 177895 w 321859"/>
                          <a:gd name="connsiteY7" fmla="*/ 153918 h 208091"/>
                          <a:gd name="connsiteX8" fmla="*/ 222345 w 321859"/>
                          <a:gd name="connsiteY8" fmla="*/ 176143 h 208091"/>
                          <a:gd name="connsiteX9" fmla="*/ 241395 w 321859"/>
                          <a:gd name="connsiteY9" fmla="*/ 115818 h 208091"/>
                          <a:gd name="connsiteX10" fmla="*/ 320310 w 321859"/>
                          <a:gd name="connsiteY10" fmla="*/ 86901 h 208091"/>
                          <a:gd name="connsiteX11" fmla="*/ 289020 w 321859"/>
                          <a:gd name="connsiteY11" fmla="*/ 20568 h 208091"/>
                          <a:gd name="connsiteX12" fmla="*/ 232658 w 321859"/>
                          <a:gd name="connsiteY12" fmla="*/ 13109 h 208091"/>
                          <a:gd name="connsiteX13" fmla="*/ 167910 w 321859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22345 w 320686"/>
                          <a:gd name="connsiteY8" fmla="*/ 17614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8091"/>
                          <a:gd name="connsiteX1" fmla="*/ 111220 w 320686"/>
                          <a:gd name="connsiteY1" fmla="*/ 45968 h 208091"/>
                          <a:gd name="connsiteX2" fmla="*/ 59586 w 320686"/>
                          <a:gd name="connsiteY2" fmla="*/ 53579 h 208091"/>
                          <a:gd name="connsiteX3" fmla="*/ 44545 w 320686"/>
                          <a:gd name="connsiteY3" fmla="*/ 96768 h 208091"/>
                          <a:gd name="connsiteX4" fmla="*/ 95 w 320686"/>
                          <a:gd name="connsiteY4" fmla="*/ 109468 h 208091"/>
                          <a:gd name="connsiteX5" fmla="*/ 35020 w 320686"/>
                          <a:gd name="connsiteY5" fmla="*/ 169793 h 208091"/>
                          <a:gd name="connsiteX6" fmla="*/ 108045 w 320686"/>
                          <a:gd name="connsiteY6" fmla="*/ 207893 h 208091"/>
                          <a:gd name="connsiteX7" fmla="*/ 177895 w 320686"/>
                          <a:gd name="connsiteY7" fmla="*/ 153918 h 208091"/>
                          <a:gd name="connsiteX8" fmla="*/ 242315 w 320686"/>
                          <a:gd name="connsiteY8" fmla="*/ 159273 h 208091"/>
                          <a:gd name="connsiteX9" fmla="*/ 268854 w 320686"/>
                          <a:gd name="connsiteY9" fmla="*/ 119835 h 208091"/>
                          <a:gd name="connsiteX10" fmla="*/ 320310 w 320686"/>
                          <a:gd name="connsiteY10" fmla="*/ 86901 h 208091"/>
                          <a:gd name="connsiteX11" fmla="*/ 289020 w 320686"/>
                          <a:gd name="connsiteY11" fmla="*/ 20568 h 208091"/>
                          <a:gd name="connsiteX12" fmla="*/ 232658 w 320686"/>
                          <a:gd name="connsiteY12" fmla="*/ 13109 h 208091"/>
                          <a:gd name="connsiteX13" fmla="*/ 167910 w 320686"/>
                          <a:gd name="connsiteY13" fmla="*/ 1249 h 208091"/>
                          <a:gd name="connsiteX0" fmla="*/ 167910 w 320686"/>
                          <a:gd name="connsiteY0" fmla="*/ 1249 h 209675"/>
                          <a:gd name="connsiteX1" fmla="*/ 111220 w 320686"/>
                          <a:gd name="connsiteY1" fmla="*/ 45968 h 209675"/>
                          <a:gd name="connsiteX2" fmla="*/ 59586 w 320686"/>
                          <a:gd name="connsiteY2" fmla="*/ 53579 h 209675"/>
                          <a:gd name="connsiteX3" fmla="*/ 44545 w 320686"/>
                          <a:gd name="connsiteY3" fmla="*/ 96768 h 209675"/>
                          <a:gd name="connsiteX4" fmla="*/ 95 w 320686"/>
                          <a:gd name="connsiteY4" fmla="*/ 109468 h 209675"/>
                          <a:gd name="connsiteX5" fmla="*/ 35020 w 320686"/>
                          <a:gd name="connsiteY5" fmla="*/ 169793 h 209675"/>
                          <a:gd name="connsiteX6" fmla="*/ 108045 w 320686"/>
                          <a:gd name="connsiteY6" fmla="*/ 207893 h 209675"/>
                          <a:gd name="connsiteX7" fmla="*/ 199114 w 320686"/>
                          <a:gd name="connsiteY7" fmla="*/ 198906 h 209675"/>
                          <a:gd name="connsiteX8" fmla="*/ 242315 w 320686"/>
                          <a:gd name="connsiteY8" fmla="*/ 159273 h 209675"/>
                          <a:gd name="connsiteX9" fmla="*/ 268854 w 320686"/>
                          <a:gd name="connsiteY9" fmla="*/ 119835 h 209675"/>
                          <a:gd name="connsiteX10" fmla="*/ 320310 w 320686"/>
                          <a:gd name="connsiteY10" fmla="*/ 86901 h 209675"/>
                          <a:gd name="connsiteX11" fmla="*/ 289020 w 320686"/>
                          <a:gd name="connsiteY11" fmla="*/ 20568 h 209675"/>
                          <a:gd name="connsiteX12" fmla="*/ 232658 w 320686"/>
                          <a:gd name="connsiteY12" fmla="*/ 13109 h 209675"/>
                          <a:gd name="connsiteX13" fmla="*/ 167910 w 320686"/>
                          <a:gd name="connsiteY13" fmla="*/ 1249 h 209675"/>
                          <a:gd name="connsiteX0" fmla="*/ 167916 w 320692"/>
                          <a:gd name="connsiteY0" fmla="*/ 1249 h 201384"/>
                          <a:gd name="connsiteX1" fmla="*/ 111226 w 320692"/>
                          <a:gd name="connsiteY1" fmla="*/ 45968 h 201384"/>
                          <a:gd name="connsiteX2" fmla="*/ 59592 w 320692"/>
                          <a:gd name="connsiteY2" fmla="*/ 53579 h 201384"/>
                          <a:gd name="connsiteX3" fmla="*/ 44551 w 320692"/>
                          <a:gd name="connsiteY3" fmla="*/ 96768 h 201384"/>
                          <a:gd name="connsiteX4" fmla="*/ 101 w 320692"/>
                          <a:gd name="connsiteY4" fmla="*/ 109468 h 201384"/>
                          <a:gd name="connsiteX5" fmla="*/ 35026 w 320692"/>
                          <a:gd name="connsiteY5" fmla="*/ 169793 h 201384"/>
                          <a:gd name="connsiteX6" fmla="*/ 115540 w 320692"/>
                          <a:gd name="connsiteY6" fmla="*/ 194236 h 201384"/>
                          <a:gd name="connsiteX7" fmla="*/ 199120 w 320692"/>
                          <a:gd name="connsiteY7" fmla="*/ 198906 h 201384"/>
                          <a:gd name="connsiteX8" fmla="*/ 242321 w 320692"/>
                          <a:gd name="connsiteY8" fmla="*/ 159273 h 201384"/>
                          <a:gd name="connsiteX9" fmla="*/ 268860 w 320692"/>
                          <a:gd name="connsiteY9" fmla="*/ 119835 h 201384"/>
                          <a:gd name="connsiteX10" fmla="*/ 320316 w 320692"/>
                          <a:gd name="connsiteY10" fmla="*/ 86901 h 201384"/>
                          <a:gd name="connsiteX11" fmla="*/ 289026 w 320692"/>
                          <a:gd name="connsiteY11" fmla="*/ 20568 h 201384"/>
                          <a:gd name="connsiteX12" fmla="*/ 232664 w 320692"/>
                          <a:gd name="connsiteY12" fmla="*/ 13109 h 201384"/>
                          <a:gd name="connsiteX13" fmla="*/ 167916 w 320692"/>
                          <a:gd name="connsiteY13" fmla="*/ 1249 h 201384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09468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6768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1249 h 201039"/>
                          <a:gd name="connsiteX1" fmla="*/ 111226 w 320692"/>
                          <a:gd name="connsiteY1" fmla="*/ 45968 h 201039"/>
                          <a:gd name="connsiteX2" fmla="*/ 59592 w 320692"/>
                          <a:gd name="connsiteY2" fmla="*/ 53579 h 201039"/>
                          <a:gd name="connsiteX3" fmla="*/ 44551 w 320692"/>
                          <a:gd name="connsiteY3" fmla="*/ 90341 h 201039"/>
                          <a:gd name="connsiteX4" fmla="*/ 101 w 320692"/>
                          <a:gd name="connsiteY4" fmla="*/ 120715 h 201039"/>
                          <a:gd name="connsiteX5" fmla="*/ 35026 w 320692"/>
                          <a:gd name="connsiteY5" fmla="*/ 181843 h 201039"/>
                          <a:gd name="connsiteX6" fmla="*/ 115540 w 320692"/>
                          <a:gd name="connsiteY6" fmla="*/ 194236 h 201039"/>
                          <a:gd name="connsiteX7" fmla="*/ 199120 w 320692"/>
                          <a:gd name="connsiteY7" fmla="*/ 198906 h 201039"/>
                          <a:gd name="connsiteX8" fmla="*/ 242321 w 320692"/>
                          <a:gd name="connsiteY8" fmla="*/ 159273 h 201039"/>
                          <a:gd name="connsiteX9" fmla="*/ 268860 w 320692"/>
                          <a:gd name="connsiteY9" fmla="*/ 119835 h 201039"/>
                          <a:gd name="connsiteX10" fmla="*/ 320316 w 320692"/>
                          <a:gd name="connsiteY10" fmla="*/ 86901 h 201039"/>
                          <a:gd name="connsiteX11" fmla="*/ 289026 w 320692"/>
                          <a:gd name="connsiteY11" fmla="*/ 20568 h 201039"/>
                          <a:gd name="connsiteX12" fmla="*/ 232664 w 320692"/>
                          <a:gd name="connsiteY12" fmla="*/ 13109 h 201039"/>
                          <a:gd name="connsiteX13" fmla="*/ 167916 w 320692"/>
                          <a:gd name="connsiteY13" fmla="*/ 1249 h 201039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59592 w 320692"/>
                          <a:gd name="connsiteY2" fmla="*/ 53106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67916 w 320692"/>
                          <a:gd name="connsiteY0" fmla="*/ 776 h 200566"/>
                          <a:gd name="connsiteX1" fmla="*/ 127452 w 320692"/>
                          <a:gd name="connsiteY1" fmla="*/ 36658 h 200566"/>
                          <a:gd name="connsiteX2" fmla="*/ 63337 w 320692"/>
                          <a:gd name="connsiteY2" fmla="*/ 53909 h 200566"/>
                          <a:gd name="connsiteX3" fmla="*/ 44551 w 320692"/>
                          <a:gd name="connsiteY3" fmla="*/ 89868 h 200566"/>
                          <a:gd name="connsiteX4" fmla="*/ 101 w 320692"/>
                          <a:gd name="connsiteY4" fmla="*/ 120242 h 200566"/>
                          <a:gd name="connsiteX5" fmla="*/ 35026 w 320692"/>
                          <a:gd name="connsiteY5" fmla="*/ 181370 h 200566"/>
                          <a:gd name="connsiteX6" fmla="*/ 115540 w 320692"/>
                          <a:gd name="connsiteY6" fmla="*/ 193763 h 200566"/>
                          <a:gd name="connsiteX7" fmla="*/ 199120 w 320692"/>
                          <a:gd name="connsiteY7" fmla="*/ 198433 h 200566"/>
                          <a:gd name="connsiteX8" fmla="*/ 242321 w 320692"/>
                          <a:gd name="connsiteY8" fmla="*/ 158800 h 200566"/>
                          <a:gd name="connsiteX9" fmla="*/ 268860 w 320692"/>
                          <a:gd name="connsiteY9" fmla="*/ 119362 h 200566"/>
                          <a:gd name="connsiteX10" fmla="*/ 320316 w 320692"/>
                          <a:gd name="connsiteY10" fmla="*/ 86428 h 200566"/>
                          <a:gd name="connsiteX11" fmla="*/ 289026 w 320692"/>
                          <a:gd name="connsiteY11" fmla="*/ 20095 h 200566"/>
                          <a:gd name="connsiteX12" fmla="*/ 232664 w 320692"/>
                          <a:gd name="connsiteY12" fmla="*/ 12636 h 200566"/>
                          <a:gd name="connsiteX13" fmla="*/ 167916 w 320692"/>
                          <a:gd name="connsiteY13" fmla="*/ 776 h 200566"/>
                          <a:gd name="connsiteX0" fmla="*/ 172908 w 320692"/>
                          <a:gd name="connsiteY0" fmla="*/ 1181 h 194544"/>
                          <a:gd name="connsiteX1" fmla="*/ 127452 w 320692"/>
                          <a:gd name="connsiteY1" fmla="*/ 30636 h 194544"/>
                          <a:gd name="connsiteX2" fmla="*/ 63337 w 320692"/>
                          <a:gd name="connsiteY2" fmla="*/ 47887 h 194544"/>
                          <a:gd name="connsiteX3" fmla="*/ 44551 w 320692"/>
                          <a:gd name="connsiteY3" fmla="*/ 83846 h 194544"/>
                          <a:gd name="connsiteX4" fmla="*/ 101 w 320692"/>
                          <a:gd name="connsiteY4" fmla="*/ 114220 h 194544"/>
                          <a:gd name="connsiteX5" fmla="*/ 35026 w 320692"/>
                          <a:gd name="connsiteY5" fmla="*/ 175348 h 194544"/>
                          <a:gd name="connsiteX6" fmla="*/ 115540 w 320692"/>
                          <a:gd name="connsiteY6" fmla="*/ 187741 h 194544"/>
                          <a:gd name="connsiteX7" fmla="*/ 199120 w 320692"/>
                          <a:gd name="connsiteY7" fmla="*/ 192411 h 194544"/>
                          <a:gd name="connsiteX8" fmla="*/ 242321 w 320692"/>
                          <a:gd name="connsiteY8" fmla="*/ 152778 h 194544"/>
                          <a:gd name="connsiteX9" fmla="*/ 268860 w 320692"/>
                          <a:gd name="connsiteY9" fmla="*/ 113340 h 194544"/>
                          <a:gd name="connsiteX10" fmla="*/ 320316 w 320692"/>
                          <a:gd name="connsiteY10" fmla="*/ 80406 h 194544"/>
                          <a:gd name="connsiteX11" fmla="*/ 289026 w 320692"/>
                          <a:gd name="connsiteY11" fmla="*/ 14073 h 194544"/>
                          <a:gd name="connsiteX12" fmla="*/ 232664 w 320692"/>
                          <a:gd name="connsiteY12" fmla="*/ 6614 h 194544"/>
                          <a:gd name="connsiteX13" fmla="*/ 172908 w 320692"/>
                          <a:gd name="connsiteY13" fmla="*/ 1181 h 194544"/>
                          <a:gd name="connsiteX0" fmla="*/ 172915 w 320699"/>
                          <a:gd name="connsiteY0" fmla="*/ 1181 h 193768"/>
                          <a:gd name="connsiteX1" fmla="*/ 127459 w 320699"/>
                          <a:gd name="connsiteY1" fmla="*/ 30636 h 193768"/>
                          <a:gd name="connsiteX2" fmla="*/ 63344 w 320699"/>
                          <a:gd name="connsiteY2" fmla="*/ 47887 h 193768"/>
                          <a:gd name="connsiteX3" fmla="*/ 44558 w 320699"/>
                          <a:gd name="connsiteY3" fmla="*/ 83846 h 193768"/>
                          <a:gd name="connsiteX4" fmla="*/ 108 w 320699"/>
                          <a:gd name="connsiteY4" fmla="*/ 114220 h 193768"/>
                          <a:gd name="connsiteX5" fmla="*/ 35033 w 320699"/>
                          <a:gd name="connsiteY5" fmla="*/ 175348 h 193768"/>
                          <a:gd name="connsiteX6" fmla="*/ 123036 w 320699"/>
                          <a:gd name="connsiteY6" fmla="*/ 183724 h 193768"/>
                          <a:gd name="connsiteX7" fmla="*/ 199127 w 320699"/>
                          <a:gd name="connsiteY7" fmla="*/ 192411 h 193768"/>
                          <a:gd name="connsiteX8" fmla="*/ 242328 w 320699"/>
                          <a:gd name="connsiteY8" fmla="*/ 152778 h 193768"/>
                          <a:gd name="connsiteX9" fmla="*/ 268867 w 320699"/>
                          <a:gd name="connsiteY9" fmla="*/ 113340 h 193768"/>
                          <a:gd name="connsiteX10" fmla="*/ 320323 w 320699"/>
                          <a:gd name="connsiteY10" fmla="*/ 80406 h 193768"/>
                          <a:gd name="connsiteX11" fmla="*/ 289033 w 320699"/>
                          <a:gd name="connsiteY11" fmla="*/ 14073 h 193768"/>
                          <a:gd name="connsiteX12" fmla="*/ 232671 w 320699"/>
                          <a:gd name="connsiteY12" fmla="*/ 6614 h 193768"/>
                          <a:gd name="connsiteX13" fmla="*/ 172915 w 320699"/>
                          <a:gd name="connsiteY13" fmla="*/ 1181 h 193768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1422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11 w 320595"/>
                          <a:gd name="connsiteY0" fmla="*/ 1181 h 193735"/>
                          <a:gd name="connsiteX1" fmla="*/ 127355 w 320595"/>
                          <a:gd name="connsiteY1" fmla="*/ 30636 h 193735"/>
                          <a:gd name="connsiteX2" fmla="*/ 63240 w 320595"/>
                          <a:gd name="connsiteY2" fmla="*/ 47887 h 193735"/>
                          <a:gd name="connsiteX3" fmla="*/ 44454 w 320595"/>
                          <a:gd name="connsiteY3" fmla="*/ 83846 h 193735"/>
                          <a:gd name="connsiteX4" fmla="*/ 4 w 320595"/>
                          <a:gd name="connsiteY4" fmla="*/ 123860 h 193735"/>
                          <a:gd name="connsiteX5" fmla="*/ 42418 w 320595"/>
                          <a:gd name="connsiteY5" fmla="*/ 177758 h 193735"/>
                          <a:gd name="connsiteX6" fmla="*/ 122932 w 320595"/>
                          <a:gd name="connsiteY6" fmla="*/ 183724 h 193735"/>
                          <a:gd name="connsiteX7" fmla="*/ 199023 w 320595"/>
                          <a:gd name="connsiteY7" fmla="*/ 192411 h 193735"/>
                          <a:gd name="connsiteX8" fmla="*/ 242224 w 320595"/>
                          <a:gd name="connsiteY8" fmla="*/ 152778 h 193735"/>
                          <a:gd name="connsiteX9" fmla="*/ 268763 w 320595"/>
                          <a:gd name="connsiteY9" fmla="*/ 113340 h 193735"/>
                          <a:gd name="connsiteX10" fmla="*/ 320219 w 320595"/>
                          <a:gd name="connsiteY10" fmla="*/ 80406 h 193735"/>
                          <a:gd name="connsiteX11" fmla="*/ 288929 w 320595"/>
                          <a:gd name="connsiteY11" fmla="*/ 14073 h 193735"/>
                          <a:gd name="connsiteX12" fmla="*/ 232567 w 320595"/>
                          <a:gd name="connsiteY12" fmla="*/ 6614 h 193735"/>
                          <a:gd name="connsiteX13" fmla="*/ 172811 w 320595"/>
                          <a:gd name="connsiteY13" fmla="*/ 1181 h 193735"/>
                          <a:gd name="connsiteX0" fmla="*/ 172883 w 320667"/>
                          <a:gd name="connsiteY0" fmla="*/ 1181 h 193735"/>
                          <a:gd name="connsiteX1" fmla="*/ 127427 w 320667"/>
                          <a:gd name="connsiteY1" fmla="*/ 30636 h 193735"/>
                          <a:gd name="connsiteX2" fmla="*/ 63312 w 320667"/>
                          <a:gd name="connsiteY2" fmla="*/ 47887 h 193735"/>
                          <a:gd name="connsiteX3" fmla="*/ 44526 w 320667"/>
                          <a:gd name="connsiteY3" fmla="*/ 83846 h 193735"/>
                          <a:gd name="connsiteX4" fmla="*/ 76 w 320667"/>
                          <a:gd name="connsiteY4" fmla="*/ 123860 h 193735"/>
                          <a:gd name="connsiteX5" fmla="*/ 42490 w 320667"/>
                          <a:gd name="connsiteY5" fmla="*/ 177758 h 193735"/>
                          <a:gd name="connsiteX6" fmla="*/ 123004 w 320667"/>
                          <a:gd name="connsiteY6" fmla="*/ 183724 h 193735"/>
                          <a:gd name="connsiteX7" fmla="*/ 199095 w 320667"/>
                          <a:gd name="connsiteY7" fmla="*/ 192411 h 193735"/>
                          <a:gd name="connsiteX8" fmla="*/ 242296 w 320667"/>
                          <a:gd name="connsiteY8" fmla="*/ 152778 h 193735"/>
                          <a:gd name="connsiteX9" fmla="*/ 268835 w 320667"/>
                          <a:gd name="connsiteY9" fmla="*/ 113340 h 193735"/>
                          <a:gd name="connsiteX10" fmla="*/ 320291 w 320667"/>
                          <a:gd name="connsiteY10" fmla="*/ 80406 h 193735"/>
                          <a:gd name="connsiteX11" fmla="*/ 289001 w 320667"/>
                          <a:gd name="connsiteY11" fmla="*/ 14073 h 193735"/>
                          <a:gd name="connsiteX12" fmla="*/ 232639 w 320667"/>
                          <a:gd name="connsiteY12" fmla="*/ 6614 h 193735"/>
                          <a:gd name="connsiteX13" fmla="*/ 172883 w 320667"/>
                          <a:gd name="connsiteY13" fmla="*/ 1181 h 193735"/>
                          <a:gd name="connsiteX0" fmla="*/ 172883 w 320667"/>
                          <a:gd name="connsiteY0" fmla="*/ 1181 h 190094"/>
                          <a:gd name="connsiteX1" fmla="*/ 127427 w 320667"/>
                          <a:gd name="connsiteY1" fmla="*/ 30636 h 190094"/>
                          <a:gd name="connsiteX2" fmla="*/ 63312 w 320667"/>
                          <a:gd name="connsiteY2" fmla="*/ 47887 h 190094"/>
                          <a:gd name="connsiteX3" fmla="*/ 44526 w 320667"/>
                          <a:gd name="connsiteY3" fmla="*/ 83846 h 190094"/>
                          <a:gd name="connsiteX4" fmla="*/ 76 w 320667"/>
                          <a:gd name="connsiteY4" fmla="*/ 123860 h 190094"/>
                          <a:gd name="connsiteX5" fmla="*/ 42490 w 320667"/>
                          <a:gd name="connsiteY5" fmla="*/ 177758 h 190094"/>
                          <a:gd name="connsiteX6" fmla="*/ 123004 w 320667"/>
                          <a:gd name="connsiteY6" fmla="*/ 183724 h 190094"/>
                          <a:gd name="connsiteX7" fmla="*/ 202839 w 320667"/>
                          <a:gd name="connsiteY7" fmla="*/ 188394 h 190094"/>
                          <a:gd name="connsiteX8" fmla="*/ 242296 w 320667"/>
                          <a:gd name="connsiteY8" fmla="*/ 152778 h 190094"/>
                          <a:gd name="connsiteX9" fmla="*/ 268835 w 320667"/>
                          <a:gd name="connsiteY9" fmla="*/ 113340 h 190094"/>
                          <a:gd name="connsiteX10" fmla="*/ 320291 w 320667"/>
                          <a:gd name="connsiteY10" fmla="*/ 80406 h 190094"/>
                          <a:gd name="connsiteX11" fmla="*/ 289001 w 320667"/>
                          <a:gd name="connsiteY11" fmla="*/ 14073 h 190094"/>
                          <a:gd name="connsiteX12" fmla="*/ 232639 w 320667"/>
                          <a:gd name="connsiteY12" fmla="*/ 6614 h 190094"/>
                          <a:gd name="connsiteX13" fmla="*/ 172883 w 320667"/>
                          <a:gd name="connsiteY13" fmla="*/ 1181 h 190094"/>
                          <a:gd name="connsiteX0" fmla="*/ 172883 w 320667"/>
                          <a:gd name="connsiteY0" fmla="*/ 1181 h 191799"/>
                          <a:gd name="connsiteX1" fmla="*/ 127427 w 320667"/>
                          <a:gd name="connsiteY1" fmla="*/ 30636 h 191799"/>
                          <a:gd name="connsiteX2" fmla="*/ 63312 w 320667"/>
                          <a:gd name="connsiteY2" fmla="*/ 47887 h 191799"/>
                          <a:gd name="connsiteX3" fmla="*/ 44526 w 320667"/>
                          <a:gd name="connsiteY3" fmla="*/ 83846 h 191799"/>
                          <a:gd name="connsiteX4" fmla="*/ 76 w 320667"/>
                          <a:gd name="connsiteY4" fmla="*/ 123860 h 191799"/>
                          <a:gd name="connsiteX5" fmla="*/ 42490 w 320667"/>
                          <a:gd name="connsiteY5" fmla="*/ 177758 h 191799"/>
                          <a:gd name="connsiteX6" fmla="*/ 123004 w 320667"/>
                          <a:gd name="connsiteY6" fmla="*/ 183724 h 191799"/>
                          <a:gd name="connsiteX7" fmla="*/ 202839 w 320667"/>
                          <a:gd name="connsiteY7" fmla="*/ 188394 h 191799"/>
                          <a:gd name="connsiteX8" fmla="*/ 242296 w 320667"/>
                          <a:gd name="connsiteY8" fmla="*/ 152778 h 191799"/>
                          <a:gd name="connsiteX9" fmla="*/ 268835 w 320667"/>
                          <a:gd name="connsiteY9" fmla="*/ 113340 h 191799"/>
                          <a:gd name="connsiteX10" fmla="*/ 320291 w 320667"/>
                          <a:gd name="connsiteY10" fmla="*/ 80406 h 191799"/>
                          <a:gd name="connsiteX11" fmla="*/ 289001 w 320667"/>
                          <a:gd name="connsiteY11" fmla="*/ 14073 h 191799"/>
                          <a:gd name="connsiteX12" fmla="*/ 232639 w 320667"/>
                          <a:gd name="connsiteY12" fmla="*/ 6614 h 191799"/>
                          <a:gd name="connsiteX13" fmla="*/ 172883 w 320667"/>
                          <a:gd name="connsiteY13" fmla="*/ 1181 h 191799"/>
                          <a:gd name="connsiteX0" fmla="*/ 172883 w 320751"/>
                          <a:gd name="connsiteY0" fmla="*/ 1181 h 191799"/>
                          <a:gd name="connsiteX1" fmla="*/ 127427 w 320751"/>
                          <a:gd name="connsiteY1" fmla="*/ 30636 h 191799"/>
                          <a:gd name="connsiteX2" fmla="*/ 63312 w 320751"/>
                          <a:gd name="connsiteY2" fmla="*/ 47887 h 191799"/>
                          <a:gd name="connsiteX3" fmla="*/ 44526 w 320751"/>
                          <a:gd name="connsiteY3" fmla="*/ 83846 h 191799"/>
                          <a:gd name="connsiteX4" fmla="*/ 76 w 320751"/>
                          <a:gd name="connsiteY4" fmla="*/ 123860 h 191799"/>
                          <a:gd name="connsiteX5" fmla="*/ 42490 w 320751"/>
                          <a:gd name="connsiteY5" fmla="*/ 177758 h 191799"/>
                          <a:gd name="connsiteX6" fmla="*/ 123004 w 320751"/>
                          <a:gd name="connsiteY6" fmla="*/ 183724 h 191799"/>
                          <a:gd name="connsiteX7" fmla="*/ 202839 w 320751"/>
                          <a:gd name="connsiteY7" fmla="*/ 188394 h 191799"/>
                          <a:gd name="connsiteX8" fmla="*/ 242296 w 320751"/>
                          <a:gd name="connsiteY8" fmla="*/ 152778 h 191799"/>
                          <a:gd name="connsiteX9" fmla="*/ 266338 w 320751"/>
                          <a:gd name="connsiteY9" fmla="*/ 118160 h 191799"/>
                          <a:gd name="connsiteX10" fmla="*/ 320291 w 320751"/>
                          <a:gd name="connsiteY10" fmla="*/ 80406 h 191799"/>
                          <a:gd name="connsiteX11" fmla="*/ 289001 w 320751"/>
                          <a:gd name="connsiteY11" fmla="*/ 14073 h 191799"/>
                          <a:gd name="connsiteX12" fmla="*/ 232639 w 320751"/>
                          <a:gd name="connsiteY12" fmla="*/ 6614 h 191799"/>
                          <a:gd name="connsiteX13" fmla="*/ 172883 w 320751"/>
                          <a:gd name="connsiteY13" fmla="*/ 1181 h 191799"/>
                          <a:gd name="connsiteX0" fmla="*/ 172883 w 322916"/>
                          <a:gd name="connsiteY0" fmla="*/ 1181 h 191799"/>
                          <a:gd name="connsiteX1" fmla="*/ 127427 w 322916"/>
                          <a:gd name="connsiteY1" fmla="*/ 30636 h 191799"/>
                          <a:gd name="connsiteX2" fmla="*/ 63312 w 322916"/>
                          <a:gd name="connsiteY2" fmla="*/ 47887 h 191799"/>
                          <a:gd name="connsiteX3" fmla="*/ 44526 w 322916"/>
                          <a:gd name="connsiteY3" fmla="*/ 83846 h 191799"/>
                          <a:gd name="connsiteX4" fmla="*/ 76 w 322916"/>
                          <a:gd name="connsiteY4" fmla="*/ 123860 h 191799"/>
                          <a:gd name="connsiteX5" fmla="*/ 42490 w 322916"/>
                          <a:gd name="connsiteY5" fmla="*/ 177758 h 191799"/>
                          <a:gd name="connsiteX6" fmla="*/ 123004 w 322916"/>
                          <a:gd name="connsiteY6" fmla="*/ 183724 h 191799"/>
                          <a:gd name="connsiteX7" fmla="*/ 202839 w 322916"/>
                          <a:gd name="connsiteY7" fmla="*/ 188394 h 191799"/>
                          <a:gd name="connsiteX8" fmla="*/ 242296 w 322916"/>
                          <a:gd name="connsiteY8" fmla="*/ 152778 h 191799"/>
                          <a:gd name="connsiteX9" fmla="*/ 266338 w 322916"/>
                          <a:gd name="connsiteY9" fmla="*/ 118160 h 191799"/>
                          <a:gd name="connsiteX10" fmla="*/ 320291 w 322916"/>
                          <a:gd name="connsiteY10" fmla="*/ 80406 h 191799"/>
                          <a:gd name="connsiteX11" fmla="*/ 289001 w 322916"/>
                          <a:gd name="connsiteY11" fmla="*/ 14073 h 191799"/>
                          <a:gd name="connsiteX12" fmla="*/ 232639 w 322916"/>
                          <a:gd name="connsiteY12" fmla="*/ 6614 h 191799"/>
                          <a:gd name="connsiteX13" fmla="*/ 172883 w 322916"/>
                          <a:gd name="connsiteY13" fmla="*/ 1181 h 191799"/>
                          <a:gd name="connsiteX0" fmla="*/ 172883 w 321206"/>
                          <a:gd name="connsiteY0" fmla="*/ 1238 h 191856"/>
                          <a:gd name="connsiteX1" fmla="*/ 127427 w 321206"/>
                          <a:gd name="connsiteY1" fmla="*/ 30693 h 191856"/>
                          <a:gd name="connsiteX2" fmla="*/ 63312 w 321206"/>
                          <a:gd name="connsiteY2" fmla="*/ 47944 h 191856"/>
                          <a:gd name="connsiteX3" fmla="*/ 44526 w 321206"/>
                          <a:gd name="connsiteY3" fmla="*/ 83903 h 191856"/>
                          <a:gd name="connsiteX4" fmla="*/ 76 w 321206"/>
                          <a:gd name="connsiteY4" fmla="*/ 123917 h 191856"/>
                          <a:gd name="connsiteX5" fmla="*/ 42490 w 321206"/>
                          <a:gd name="connsiteY5" fmla="*/ 177815 h 191856"/>
                          <a:gd name="connsiteX6" fmla="*/ 123004 w 321206"/>
                          <a:gd name="connsiteY6" fmla="*/ 183781 h 191856"/>
                          <a:gd name="connsiteX7" fmla="*/ 202839 w 321206"/>
                          <a:gd name="connsiteY7" fmla="*/ 188451 h 191856"/>
                          <a:gd name="connsiteX8" fmla="*/ 242296 w 321206"/>
                          <a:gd name="connsiteY8" fmla="*/ 152835 h 191856"/>
                          <a:gd name="connsiteX9" fmla="*/ 266338 w 321206"/>
                          <a:gd name="connsiteY9" fmla="*/ 118217 h 191856"/>
                          <a:gd name="connsiteX10" fmla="*/ 320291 w 321206"/>
                          <a:gd name="connsiteY10" fmla="*/ 80463 h 191856"/>
                          <a:gd name="connsiteX11" fmla="*/ 295242 w 321206"/>
                          <a:gd name="connsiteY11" fmla="*/ 17343 h 191856"/>
                          <a:gd name="connsiteX12" fmla="*/ 232639 w 321206"/>
                          <a:gd name="connsiteY12" fmla="*/ 6671 h 191856"/>
                          <a:gd name="connsiteX13" fmla="*/ 172883 w 321206"/>
                          <a:gd name="connsiteY13" fmla="*/ 1238 h 191856"/>
                          <a:gd name="connsiteX0" fmla="*/ 172883 w 321206"/>
                          <a:gd name="connsiteY0" fmla="*/ 2234 h 192852"/>
                          <a:gd name="connsiteX1" fmla="*/ 127427 w 321206"/>
                          <a:gd name="connsiteY1" fmla="*/ 31689 h 192852"/>
                          <a:gd name="connsiteX2" fmla="*/ 63312 w 321206"/>
                          <a:gd name="connsiteY2" fmla="*/ 48940 h 192852"/>
                          <a:gd name="connsiteX3" fmla="*/ 44526 w 321206"/>
                          <a:gd name="connsiteY3" fmla="*/ 84899 h 192852"/>
                          <a:gd name="connsiteX4" fmla="*/ 76 w 321206"/>
                          <a:gd name="connsiteY4" fmla="*/ 124913 h 192852"/>
                          <a:gd name="connsiteX5" fmla="*/ 42490 w 321206"/>
                          <a:gd name="connsiteY5" fmla="*/ 178811 h 192852"/>
                          <a:gd name="connsiteX6" fmla="*/ 123004 w 321206"/>
                          <a:gd name="connsiteY6" fmla="*/ 184777 h 192852"/>
                          <a:gd name="connsiteX7" fmla="*/ 202839 w 321206"/>
                          <a:gd name="connsiteY7" fmla="*/ 189447 h 192852"/>
                          <a:gd name="connsiteX8" fmla="*/ 242296 w 321206"/>
                          <a:gd name="connsiteY8" fmla="*/ 153831 h 192852"/>
                          <a:gd name="connsiteX9" fmla="*/ 266338 w 321206"/>
                          <a:gd name="connsiteY9" fmla="*/ 119213 h 192852"/>
                          <a:gd name="connsiteX10" fmla="*/ 320291 w 321206"/>
                          <a:gd name="connsiteY10" fmla="*/ 81459 h 192852"/>
                          <a:gd name="connsiteX11" fmla="*/ 295242 w 321206"/>
                          <a:gd name="connsiteY11" fmla="*/ 18339 h 192852"/>
                          <a:gd name="connsiteX12" fmla="*/ 232639 w 321206"/>
                          <a:gd name="connsiteY12" fmla="*/ 7667 h 192852"/>
                          <a:gd name="connsiteX13" fmla="*/ 172883 w 321206"/>
                          <a:gd name="connsiteY13" fmla="*/ 2234 h 192852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63312 w 321206"/>
                          <a:gd name="connsiteY2" fmla="*/ 47209 h 191121"/>
                          <a:gd name="connsiteX3" fmla="*/ 44526 w 321206"/>
                          <a:gd name="connsiteY3" fmla="*/ 83168 h 191121"/>
                          <a:gd name="connsiteX4" fmla="*/ 76 w 321206"/>
                          <a:gd name="connsiteY4" fmla="*/ 123182 h 191121"/>
                          <a:gd name="connsiteX5" fmla="*/ 42490 w 321206"/>
                          <a:gd name="connsiteY5" fmla="*/ 177080 h 191121"/>
                          <a:gd name="connsiteX6" fmla="*/ 123004 w 321206"/>
                          <a:gd name="connsiteY6" fmla="*/ 183046 h 191121"/>
                          <a:gd name="connsiteX7" fmla="*/ 202839 w 321206"/>
                          <a:gd name="connsiteY7" fmla="*/ 187716 h 191121"/>
                          <a:gd name="connsiteX8" fmla="*/ 242296 w 321206"/>
                          <a:gd name="connsiteY8" fmla="*/ 152100 h 191121"/>
                          <a:gd name="connsiteX9" fmla="*/ 266338 w 321206"/>
                          <a:gd name="connsiteY9" fmla="*/ 117482 h 191121"/>
                          <a:gd name="connsiteX10" fmla="*/ 320291 w 321206"/>
                          <a:gd name="connsiteY10" fmla="*/ 79728 h 191121"/>
                          <a:gd name="connsiteX11" fmla="*/ 295242 w 321206"/>
                          <a:gd name="connsiteY11" fmla="*/ 16608 h 191121"/>
                          <a:gd name="connsiteX12" fmla="*/ 172883 w 321206"/>
                          <a:gd name="connsiteY12" fmla="*/ 503 h 191121"/>
                          <a:gd name="connsiteX0" fmla="*/ 172883 w 321206"/>
                          <a:gd name="connsiteY0" fmla="*/ 503 h 191121"/>
                          <a:gd name="connsiteX1" fmla="*/ 127427 w 321206"/>
                          <a:gd name="connsiteY1" fmla="*/ 29958 h 191121"/>
                          <a:gd name="connsiteX2" fmla="*/ 44526 w 321206"/>
                          <a:gd name="connsiteY2" fmla="*/ 83168 h 191121"/>
                          <a:gd name="connsiteX3" fmla="*/ 76 w 321206"/>
                          <a:gd name="connsiteY3" fmla="*/ 123182 h 191121"/>
                          <a:gd name="connsiteX4" fmla="*/ 42490 w 321206"/>
                          <a:gd name="connsiteY4" fmla="*/ 177080 h 191121"/>
                          <a:gd name="connsiteX5" fmla="*/ 123004 w 321206"/>
                          <a:gd name="connsiteY5" fmla="*/ 183046 h 191121"/>
                          <a:gd name="connsiteX6" fmla="*/ 202839 w 321206"/>
                          <a:gd name="connsiteY6" fmla="*/ 187716 h 191121"/>
                          <a:gd name="connsiteX7" fmla="*/ 242296 w 321206"/>
                          <a:gd name="connsiteY7" fmla="*/ 152100 h 191121"/>
                          <a:gd name="connsiteX8" fmla="*/ 266338 w 321206"/>
                          <a:gd name="connsiteY8" fmla="*/ 117482 h 191121"/>
                          <a:gd name="connsiteX9" fmla="*/ 320291 w 321206"/>
                          <a:gd name="connsiteY9" fmla="*/ 79728 h 191121"/>
                          <a:gd name="connsiteX10" fmla="*/ 295242 w 321206"/>
                          <a:gd name="connsiteY10" fmla="*/ 16608 h 191121"/>
                          <a:gd name="connsiteX11" fmla="*/ 172883 w 321206"/>
                          <a:gd name="connsiteY11" fmla="*/ 503 h 191121"/>
                          <a:gd name="connsiteX0" fmla="*/ 172883 w 321206"/>
                          <a:gd name="connsiteY0" fmla="*/ 503 h 191121"/>
                          <a:gd name="connsiteX1" fmla="*/ 44526 w 321206"/>
                          <a:gd name="connsiteY1" fmla="*/ 83168 h 191121"/>
                          <a:gd name="connsiteX2" fmla="*/ 76 w 321206"/>
                          <a:gd name="connsiteY2" fmla="*/ 123182 h 191121"/>
                          <a:gd name="connsiteX3" fmla="*/ 42490 w 321206"/>
                          <a:gd name="connsiteY3" fmla="*/ 177080 h 191121"/>
                          <a:gd name="connsiteX4" fmla="*/ 123004 w 321206"/>
                          <a:gd name="connsiteY4" fmla="*/ 183046 h 191121"/>
                          <a:gd name="connsiteX5" fmla="*/ 202839 w 321206"/>
                          <a:gd name="connsiteY5" fmla="*/ 187716 h 191121"/>
                          <a:gd name="connsiteX6" fmla="*/ 242296 w 321206"/>
                          <a:gd name="connsiteY6" fmla="*/ 152100 h 191121"/>
                          <a:gd name="connsiteX7" fmla="*/ 266338 w 321206"/>
                          <a:gd name="connsiteY7" fmla="*/ 117482 h 191121"/>
                          <a:gd name="connsiteX8" fmla="*/ 320291 w 321206"/>
                          <a:gd name="connsiteY8" fmla="*/ 79728 h 191121"/>
                          <a:gd name="connsiteX9" fmla="*/ 295242 w 321206"/>
                          <a:gd name="connsiteY9" fmla="*/ 16608 h 191121"/>
                          <a:gd name="connsiteX10" fmla="*/ 172883 w 321206"/>
                          <a:gd name="connsiteY10" fmla="*/ 503 h 191121"/>
                          <a:gd name="connsiteX0" fmla="*/ 143064 w 321206"/>
                          <a:gd name="connsiteY0" fmla="*/ 869 h 187719"/>
                          <a:gd name="connsiteX1" fmla="*/ 44526 w 321206"/>
                          <a:gd name="connsiteY1" fmla="*/ 79766 h 187719"/>
                          <a:gd name="connsiteX2" fmla="*/ 76 w 321206"/>
                          <a:gd name="connsiteY2" fmla="*/ 119780 h 187719"/>
                          <a:gd name="connsiteX3" fmla="*/ 42490 w 321206"/>
                          <a:gd name="connsiteY3" fmla="*/ 173678 h 187719"/>
                          <a:gd name="connsiteX4" fmla="*/ 123004 w 321206"/>
                          <a:gd name="connsiteY4" fmla="*/ 179644 h 187719"/>
                          <a:gd name="connsiteX5" fmla="*/ 202839 w 321206"/>
                          <a:gd name="connsiteY5" fmla="*/ 184314 h 187719"/>
                          <a:gd name="connsiteX6" fmla="*/ 242296 w 321206"/>
                          <a:gd name="connsiteY6" fmla="*/ 148698 h 187719"/>
                          <a:gd name="connsiteX7" fmla="*/ 266338 w 321206"/>
                          <a:gd name="connsiteY7" fmla="*/ 114080 h 187719"/>
                          <a:gd name="connsiteX8" fmla="*/ 320291 w 321206"/>
                          <a:gd name="connsiteY8" fmla="*/ 76326 h 187719"/>
                          <a:gd name="connsiteX9" fmla="*/ 295242 w 321206"/>
                          <a:gd name="connsiteY9" fmla="*/ 13206 h 187719"/>
                          <a:gd name="connsiteX10" fmla="*/ 143064 w 321206"/>
                          <a:gd name="connsiteY10" fmla="*/ 869 h 187719"/>
                          <a:gd name="connsiteX0" fmla="*/ 143064 w 321206"/>
                          <a:gd name="connsiteY0" fmla="*/ 8298 h 195148"/>
                          <a:gd name="connsiteX1" fmla="*/ 44526 w 321206"/>
                          <a:gd name="connsiteY1" fmla="*/ 87195 h 195148"/>
                          <a:gd name="connsiteX2" fmla="*/ 76 w 321206"/>
                          <a:gd name="connsiteY2" fmla="*/ 127209 h 195148"/>
                          <a:gd name="connsiteX3" fmla="*/ 42490 w 321206"/>
                          <a:gd name="connsiteY3" fmla="*/ 181107 h 195148"/>
                          <a:gd name="connsiteX4" fmla="*/ 123004 w 321206"/>
                          <a:gd name="connsiteY4" fmla="*/ 187073 h 195148"/>
                          <a:gd name="connsiteX5" fmla="*/ 202839 w 321206"/>
                          <a:gd name="connsiteY5" fmla="*/ 191743 h 195148"/>
                          <a:gd name="connsiteX6" fmla="*/ 242296 w 321206"/>
                          <a:gd name="connsiteY6" fmla="*/ 156127 h 195148"/>
                          <a:gd name="connsiteX7" fmla="*/ 266338 w 321206"/>
                          <a:gd name="connsiteY7" fmla="*/ 121509 h 195148"/>
                          <a:gd name="connsiteX8" fmla="*/ 320291 w 321206"/>
                          <a:gd name="connsiteY8" fmla="*/ 83755 h 195148"/>
                          <a:gd name="connsiteX9" fmla="*/ 295242 w 321206"/>
                          <a:gd name="connsiteY9" fmla="*/ 20635 h 195148"/>
                          <a:gd name="connsiteX10" fmla="*/ 143064 w 321206"/>
                          <a:gd name="connsiteY10" fmla="*/ 8298 h 195148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339 w 321481"/>
                          <a:gd name="connsiteY0" fmla="*/ 4170 h 191020"/>
                          <a:gd name="connsiteX1" fmla="*/ 64680 w 321481"/>
                          <a:gd name="connsiteY1" fmla="*/ 75530 h 191020"/>
                          <a:gd name="connsiteX2" fmla="*/ 351 w 321481"/>
                          <a:gd name="connsiteY2" fmla="*/ 123081 h 191020"/>
                          <a:gd name="connsiteX3" fmla="*/ 42765 w 321481"/>
                          <a:gd name="connsiteY3" fmla="*/ 176979 h 191020"/>
                          <a:gd name="connsiteX4" fmla="*/ 123279 w 321481"/>
                          <a:gd name="connsiteY4" fmla="*/ 182945 h 191020"/>
                          <a:gd name="connsiteX5" fmla="*/ 203114 w 321481"/>
                          <a:gd name="connsiteY5" fmla="*/ 187615 h 191020"/>
                          <a:gd name="connsiteX6" fmla="*/ 242571 w 321481"/>
                          <a:gd name="connsiteY6" fmla="*/ 151999 h 191020"/>
                          <a:gd name="connsiteX7" fmla="*/ 266613 w 321481"/>
                          <a:gd name="connsiteY7" fmla="*/ 117381 h 191020"/>
                          <a:gd name="connsiteX8" fmla="*/ 320566 w 321481"/>
                          <a:gd name="connsiteY8" fmla="*/ 79627 h 191020"/>
                          <a:gd name="connsiteX9" fmla="*/ 295517 w 321481"/>
                          <a:gd name="connsiteY9" fmla="*/ 16507 h 191020"/>
                          <a:gd name="connsiteX10" fmla="*/ 143339 w 321481"/>
                          <a:gd name="connsiteY10" fmla="*/ 4170 h 191020"/>
                          <a:gd name="connsiteX0" fmla="*/ 143660 w 321802"/>
                          <a:gd name="connsiteY0" fmla="*/ 2930 h 189780"/>
                          <a:gd name="connsiteX1" fmla="*/ 74940 w 321802"/>
                          <a:gd name="connsiteY1" fmla="*/ 57332 h 189780"/>
                          <a:gd name="connsiteX2" fmla="*/ 672 w 321802"/>
                          <a:gd name="connsiteY2" fmla="*/ 121841 h 189780"/>
                          <a:gd name="connsiteX3" fmla="*/ 43086 w 321802"/>
                          <a:gd name="connsiteY3" fmla="*/ 175739 h 189780"/>
                          <a:gd name="connsiteX4" fmla="*/ 123600 w 321802"/>
                          <a:gd name="connsiteY4" fmla="*/ 181705 h 189780"/>
                          <a:gd name="connsiteX5" fmla="*/ 203435 w 321802"/>
                          <a:gd name="connsiteY5" fmla="*/ 186375 h 189780"/>
                          <a:gd name="connsiteX6" fmla="*/ 242892 w 321802"/>
                          <a:gd name="connsiteY6" fmla="*/ 150759 h 189780"/>
                          <a:gd name="connsiteX7" fmla="*/ 266934 w 321802"/>
                          <a:gd name="connsiteY7" fmla="*/ 116141 h 189780"/>
                          <a:gd name="connsiteX8" fmla="*/ 320887 w 321802"/>
                          <a:gd name="connsiteY8" fmla="*/ 78387 h 189780"/>
                          <a:gd name="connsiteX9" fmla="*/ 295838 w 321802"/>
                          <a:gd name="connsiteY9" fmla="*/ 15267 h 189780"/>
                          <a:gd name="connsiteX10" fmla="*/ 143660 w 321802"/>
                          <a:gd name="connsiteY10" fmla="*/ 2930 h 189780"/>
                          <a:gd name="connsiteX0" fmla="*/ 143660 w 321802"/>
                          <a:gd name="connsiteY0" fmla="*/ 2930 h 190540"/>
                          <a:gd name="connsiteX1" fmla="*/ 74940 w 321802"/>
                          <a:gd name="connsiteY1" fmla="*/ 57332 h 190540"/>
                          <a:gd name="connsiteX2" fmla="*/ 672 w 321802"/>
                          <a:gd name="connsiteY2" fmla="*/ 121841 h 190540"/>
                          <a:gd name="connsiteX3" fmla="*/ 43086 w 321802"/>
                          <a:gd name="connsiteY3" fmla="*/ 175739 h 190540"/>
                          <a:gd name="connsiteX4" fmla="*/ 123600 w 321802"/>
                          <a:gd name="connsiteY4" fmla="*/ 181705 h 190540"/>
                          <a:gd name="connsiteX5" fmla="*/ 203435 w 321802"/>
                          <a:gd name="connsiteY5" fmla="*/ 186375 h 190540"/>
                          <a:gd name="connsiteX6" fmla="*/ 266934 w 321802"/>
                          <a:gd name="connsiteY6" fmla="*/ 116141 h 190540"/>
                          <a:gd name="connsiteX7" fmla="*/ 320887 w 321802"/>
                          <a:gd name="connsiteY7" fmla="*/ 78387 h 190540"/>
                          <a:gd name="connsiteX8" fmla="*/ 295838 w 321802"/>
                          <a:gd name="connsiteY8" fmla="*/ 15267 h 190540"/>
                          <a:gd name="connsiteX9" fmla="*/ 143660 w 321802"/>
                          <a:gd name="connsiteY9" fmla="*/ 2930 h 190540"/>
                          <a:gd name="connsiteX0" fmla="*/ 144085 w 322227"/>
                          <a:gd name="connsiteY0" fmla="*/ 2930 h 190493"/>
                          <a:gd name="connsiteX1" fmla="*/ 75365 w 322227"/>
                          <a:gd name="connsiteY1" fmla="*/ 57332 h 190493"/>
                          <a:gd name="connsiteX2" fmla="*/ 1097 w 322227"/>
                          <a:gd name="connsiteY2" fmla="*/ 121841 h 190493"/>
                          <a:gd name="connsiteX3" fmla="*/ 43511 w 322227"/>
                          <a:gd name="connsiteY3" fmla="*/ 175739 h 190493"/>
                          <a:gd name="connsiteX4" fmla="*/ 203860 w 322227"/>
                          <a:gd name="connsiteY4" fmla="*/ 186375 h 190493"/>
                          <a:gd name="connsiteX5" fmla="*/ 267359 w 322227"/>
                          <a:gd name="connsiteY5" fmla="*/ 116141 h 190493"/>
                          <a:gd name="connsiteX6" fmla="*/ 321312 w 322227"/>
                          <a:gd name="connsiteY6" fmla="*/ 78387 h 190493"/>
                          <a:gd name="connsiteX7" fmla="*/ 296263 w 322227"/>
                          <a:gd name="connsiteY7" fmla="*/ 15267 h 190493"/>
                          <a:gd name="connsiteX8" fmla="*/ 144085 w 322227"/>
                          <a:gd name="connsiteY8" fmla="*/ 2930 h 190493"/>
                          <a:gd name="connsiteX0" fmla="*/ 144085 w 322227"/>
                          <a:gd name="connsiteY0" fmla="*/ 2930 h 195926"/>
                          <a:gd name="connsiteX1" fmla="*/ 75365 w 322227"/>
                          <a:gd name="connsiteY1" fmla="*/ 57332 h 195926"/>
                          <a:gd name="connsiteX2" fmla="*/ 1097 w 322227"/>
                          <a:gd name="connsiteY2" fmla="*/ 121841 h 195926"/>
                          <a:gd name="connsiteX3" fmla="*/ 43511 w 322227"/>
                          <a:gd name="connsiteY3" fmla="*/ 175739 h 195926"/>
                          <a:gd name="connsiteX4" fmla="*/ 203860 w 322227"/>
                          <a:gd name="connsiteY4" fmla="*/ 186375 h 195926"/>
                          <a:gd name="connsiteX5" fmla="*/ 267359 w 322227"/>
                          <a:gd name="connsiteY5" fmla="*/ 116141 h 195926"/>
                          <a:gd name="connsiteX6" fmla="*/ 321312 w 322227"/>
                          <a:gd name="connsiteY6" fmla="*/ 78387 h 195926"/>
                          <a:gd name="connsiteX7" fmla="*/ 296263 w 322227"/>
                          <a:gd name="connsiteY7" fmla="*/ 15267 h 195926"/>
                          <a:gd name="connsiteX8" fmla="*/ 144085 w 322227"/>
                          <a:gd name="connsiteY8" fmla="*/ 2930 h 195926"/>
                          <a:gd name="connsiteX0" fmla="*/ 152807 w 330949"/>
                          <a:gd name="connsiteY0" fmla="*/ 2930 h 192314"/>
                          <a:gd name="connsiteX1" fmla="*/ 84087 w 330949"/>
                          <a:gd name="connsiteY1" fmla="*/ 57332 h 192314"/>
                          <a:gd name="connsiteX2" fmla="*/ 9819 w 330949"/>
                          <a:gd name="connsiteY2" fmla="*/ 121841 h 192314"/>
                          <a:gd name="connsiteX3" fmla="*/ 52233 w 330949"/>
                          <a:gd name="connsiteY3" fmla="*/ 175739 h 192314"/>
                          <a:gd name="connsiteX4" fmla="*/ 212582 w 330949"/>
                          <a:gd name="connsiteY4" fmla="*/ 186375 h 192314"/>
                          <a:gd name="connsiteX5" fmla="*/ 276081 w 330949"/>
                          <a:gd name="connsiteY5" fmla="*/ 116141 h 192314"/>
                          <a:gd name="connsiteX6" fmla="*/ 330034 w 330949"/>
                          <a:gd name="connsiteY6" fmla="*/ 78387 h 192314"/>
                          <a:gd name="connsiteX7" fmla="*/ 304985 w 330949"/>
                          <a:gd name="connsiteY7" fmla="*/ 15267 h 192314"/>
                          <a:gd name="connsiteX8" fmla="*/ 152807 w 330949"/>
                          <a:gd name="connsiteY8" fmla="*/ 2930 h 192314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149"/>
                          <a:gd name="connsiteX1" fmla="*/ 74292 w 321154"/>
                          <a:gd name="connsiteY1" fmla="*/ 57332 h 187149"/>
                          <a:gd name="connsiteX2" fmla="*/ 24 w 321154"/>
                          <a:gd name="connsiteY2" fmla="*/ 121841 h 187149"/>
                          <a:gd name="connsiteX3" fmla="*/ 78883 w 321154"/>
                          <a:gd name="connsiteY3" fmla="*/ 160665 h 187149"/>
                          <a:gd name="connsiteX4" fmla="*/ 202787 w 321154"/>
                          <a:gd name="connsiteY4" fmla="*/ 186375 h 187149"/>
                          <a:gd name="connsiteX5" fmla="*/ 266286 w 321154"/>
                          <a:gd name="connsiteY5" fmla="*/ 116141 h 187149"/>
                          <a:gd name="connsiteX6" fmla="*/ 320239 w 321154"/>
                          <a:gd name="connsiteY6" fmla="*/ 78387 h 187149"/>
                          <a:gd name="connsiteX7" fmla="*/ 295190 w 321154"/>
                          <a:gd name="connsiteY7" fmla="*/ 15267 h 187149"/>
                          <a:gd name="connsiteX8" fmla="*/ 143012 w 321154"/>
                          <a:gd name="connsiteY8" fmla="*/ 2930 h 187149"/>
                          <a:gd name="connsiteX0" fmla="*/ 143012 w 321154"/>
                          <a:gd name="connsiteY0" fmla="*/ 2930 h 187443"/>
                          <a:gd name="connsiteX1" fmla="*/ 74292 w 321154"/>
                          <a:gd name="connsiteY1" fmla="*/ 57332 h 187443"/>
                          <a:gd name="connsiteX2" fmla="*/ 24 w 321154"/>
                          <a:gd name="connsiteY2" fmla="*/ 121841 h 187443"/>
                          <a:gd name="connsiteX3" fmla="*/ 78883 w 321154"/>
                          <a:gd name="connsiteY3" fmla="*/ 160665 h 187443"/>
                          <a:gd name="connsiteX4" fmla="*/ 202787 w 321154"/>
                          <a:gd name="connsiteY4" fmla="*/ 186375 h 187443"/>
                          <a:gd name="connsiteX5" fmla="*/ 266286 w 321154"/>
                          <a:gd name="connsiteY5" fmla="*/ 116141 h 187443"/>
                          <a:gd name="connsiteX6" fmla="*/ 320239 w 321154"/>
                          <a:gd name="connsiteY6" fmla="*/ 78387 h 187443"/>
                          <a:gd name="connsiteX7" fmla="*/ 295190 w 321154"/>
                          <a:gd name="connsiteY7" fmla="*/ 15267 h 187443"/>
                          <a:gd name="connsiteX8" fmla="*/ 143012 w 321154"/>
                          <a:gd name="connsiteY8" fmla="*/ 2930 h 187443"/>
                          <a:gd name="connsiteX0" fmla="*/ 146280 w 324422"/>
                          <a:gd name="connsiteY0" fmla="*/ 2930 h 187443"/>
                          <a:gd name="connsiteX1" fmla="*/ 77560 w 324422"/>
                          <a:gd name="connsiteY1" fmla="*/ 57332 h 187443"/>
                          <a:gd name="connsiteX2" fmla="*/ 3292 w 324422"/>
                          <a:gd name="connsiteY2" fmla="*/ 121841 h 187443"/>
                          <a:gd name="connsiteX3" fmla="*/ 58959 w 324422"/>
                          <a:gd name="connsiteY3" fmla="*/ 160665 h 187443"/>
                          <a:gd name="connsiteX4" fmla="*/ 206055 w 324422"/>
                          <a:gd name="connsiteY4" fmla="*/ 186375 h 187443"/>
                          <a:gd name="connsiteX5" fmla="*/ 269554 w 324422"/>
                          <a:gd name="connsiteY5" fmla="*/ 116141 h 187443"/>
                          <a:gd name="connsiteX6" fmla="*/ 323507 w 324422"/>
                          <a:gd name="connsiteY6" fmla="*/ 78387 h 187443"/>
                          <a:gd name="connsiteX7" fmla="*/ 298458 w 324422"/>
                          <a:gd name="connsiteY7" fmla="*/ 15267 h 187443"/>
                          <a:gd name="connsiteX8" fmla="*/ 146280 w 324422"/>
                          <a:gd name="connsiteY8" fmla="*/ 2930 h 187443"/>
                          <a:gd name="connsiteX0" fmla="*/ 146280 w 324422"/>
                          <a:gd name="connsiteY0" fmla="*/ 2930 h 187928"/>
                          <a:gd name="connsiteX1" fmla="*/ 77560 w 324422"/>
                          <a:gd name="connsiteY1" fmla="*/ 57332 h 187928"/>
                          <a:gd name="connsiteX2" fmla="*/ 3292 w 324422"/>
                          <a:gd name="connsiteY2" fmla="*/ 121841 h 187928"/>
                          <a:gd name="connsiteX3" fmla="*/ 58959 w 324422"/>
                          <a:gd name="connsiteY3" fmla="*/ 160665 h 187928"/>
                          <a:gd name="connsiteX4" fmla="*/ 206055 w 324422"/>
                          <a:gd name="connsiteY4" fmla="*/ 186375 h 187928"/>
                          <a:gd name="connsiteX5" fmla="*/ 269554 w 324422"/>
                          <a:gd name="connsiteY5" fmla="*/ 116141 h 187928"/>
                          <a:gd name="connsiteX6" fmla="*/ 323507 w 324422"/>
                          <a:gd name="connsiteY6" fmla="*/ 78387 h 187928"/>
                          <a:gd name="connsiteX7" fmla="*/ 298458 w 324422"/>
                          <a:gd name="connsiteY7" fmla="*/ 15267 h 187928"/>
                          <a:gd name="connsiteX8" fmla="*/ 146280 w 324422"/>
                          <a:gd name="connsiteY8" fmla="*/ 2930 h 187928"/>
                          <a:gd name="connsiteX0" fmla="*/ 146280 w 323517"/>
                          <a:gd name="connsiteY0" fmla="*/ 2930 h 187443"/>
                          <a:gd name="connsiteX1" fmla="*/ 77560 w 323517"/>
                          <a:gd name="connsiteY1" fmla="*/ 57332 h 187443"/>
                          <a:gd name="connsiteX2" fmla="*/ 3292 w 323517"/>
                          <a:gd name="connsiteY2" fmla="*/ 121841 h 187443"/>
                          <a:gd name="connsiteX3" fmla="*/ 58959 w 323517"/>
                          <a:gd name="connsiteY3" fmla="*/ 160665 h 187443"/>
                          <a:gd name="connsiteX4" fmla="*/ 206055 w 323517"/>
                          <a:gd name="connsiteY4" fmla="*/ 186375 h 187443"/>
                          <a:gd name="connsiteX5" fmla="*/ 296059 w 323517"/>
                          <a:gd name="connsiteY5" fmla="*/ 116141 h 187443"/>
                          <a:gd name="connsiteX6" fmla="*/ 323507 w 323517"/>
                          <a:gd name="connsiteY6" fmla="*/ 78387 h 187443"/>
                          <a:gd name="connsiteX7" fmla="*/ 298458 w 323517"/>
                          <a:gd name="connsiteY7" fmla="*/ 15267 h 187443"/>
                          <a:gd name="connsiteX8" fmla="*/ 146280 w 323517"/>
                          <a:gd name="connsiteY8" fmla="*/ 2930 h 187443"/>
                          <a:gd name="connsiteX0" fmla="*/ 143264 w 320501"/>
                          <a:gd name="connsiteY0" fmla="*/ 2930 h 187853"/>
                          <a:gd name="connsiteX1" fmla="*/ 74544 w 320501"/>
                          <a:gd name="connsiteY1" fmla="*/ 57332 h 187853"/>
                          <a:gd name="connsiteX2" fmla="*/ 276 w 320501"/>
                          <a:gd name="connsiteY2" fmla="*/ 121841 h 187853"/>
                          <a:gd name="connsiteX3" fmla="*/ 55943 w 320501"/>
                          <a:gd name="connsiteY3" fmla="*/ 160665 h 187853"/>
                          <a:gd name="connsiteX4" fmla="*/ 212979 w 320501"/>
                          <a:gd name="connsiteY4" fmla="*/ 186375 h 187853"/>
                          <a:gd name="connsiteX5" fmla="*/ 293043 w 320501"/>
                          <a:gd name="connsiteY5" fmla="*/ 116141 h 187853"/>
                          <a:gd name="connsiteX6" fmla="*/ 320491 w 320501"/>
                          <a:gd name="connsiteY6" fmla="*/ 78387 h 187853"/>
                          <a:gd name="connsiteX7" fmla="*/ 295442 w 320501"/>
                          <a:gd name="connsiteY7" fmla="*/ 15267 h 187853"/>
                          <a:gd name="connsiteX8" fmla="*/ 143264 w 320501"/>
                          <a:gd name="connsiteY8" fmla="*/ 2930 h 187853"/>
                          <a:gd name="connsiteX0" fmla="*/ 143264 w 320501"/>
                          <a:gd name="connsiteY0" fmla="*/ 2930 h 191201"/>
                          <a:gd name="connsiteX1" fmla="*/ 74544 w 320501"/>
                          <a:gd name="connsiteY1" fmla="*/ 57332 h 191201"/>
                          <a:gd name="connsiteX2" fmla="*/ 276 w 320501"/>
                          <a:gd name="connsiteY2" fmla="*/ 121841 h 191201"/>
                          <a:gd name="connsiteX3" fmla="*/ 55943 w 320501"/>
                          <a:gd name="connsiteY3" fmla="*/ 160665 h 191201"/>
                          <a:gd name="connsiteX4" fmla="*/ 212979 w 320501"/>
                          <a:gd name="connsiteY4" fmla="*/ 186375 h 191201"/>
                          <a:gd name="connsiteX5" fmla="*/ 293043 w 320501"/>
                          <a:gd name="connsiteY5" fmla="*/ 116141 h 191201"/>
                          <a:gd name="connsiteX6" fmla="*/ 320491 w 320501"/>
                          <a:gd name="connsiteY6" fmla="*/ 78387 h 191201"/>
                          <a:gd name="connsiteX7" fmla="*/ 295442 w 320501"/>
                          <a:gd name="connsiteY7" fmla="*/ 15267 h 191201"/>
                          <a:gd name="connsiteX8" fmla="*/ 143264 w 320501"/>
                          <a:gd name="connsiteY8" fmla="*/ 2930 h 191201"/>
                          <a:gd name="connsiteX0" fmla="*/ 144027 w 321264"/>
                          <a:gd name="connsiteY0" fmla="*/ 2930 h 190550"/>
                          <a:gd name="connsiteX1" fmla="*/ 75307 w 321264"/>
                          <a:gd name="connsiteY1" fmla="*/ 57332 h 190550"/>
                          <a:gd name="connsiteX2" fmla="*/ 1039 w 321264"/>
                          <a:gd name="connsiteY2" fmla="*/ 121841 h 190550"/>
                          <a:gd name="connsiteX3" fmla="*/ 56706 w 321264"/>
                          <a:gd name="connsiteY3" fmla="*/ 160665 h 190550"/>
                          <a:gd name="connsiteX4" fmla="*/ 213742 w 321264"/>
                          <a:gd name="connsiteY4" fmla="*/ 186375 h 190550"/>
                          <a:gd name="connsiteX5" fmla="*/ 293806 w 321264"/>
                          <a:gd name="connsiteY5" fmla="*/ 116141 h 190550"/>
                          <a:gd name="connsiteX6" fmla="*/ 321254 w 321264"/>
                          <a:gd name="connsiteY6" fmla="*/ 78387 h 190550"/>
                          <a:gd name="connsiteX7" fmla="*/ 296205 w 321264"/>
                          <a:gd name="connsiteY7" fmla="*/ 15267 h 190550"/>
                          <a:gd name="connsiteX8" fmla="*/ 144027 w 321264"/>
                          <a:gd name="connsiteY8" fmla="*/ 2930 h 190550"/>
                          <a:gd name="connsiteX0" fmla="*/ 143053 w 320290"/>
                          <a:gd name="connsiteY0" fmla="*/ 2930 h 187416"/>
                          <a:gd name="connsiteX1" fmla="*/ 74333 w 320290"/>
                          <a:gd name="connsiteY1" fmla="*/ 57332 h 187416"/>
                          <a:gd name="connsiteX2" fmla="*/ 65 w 320290"/>
                          <a:gd name="connsiteY2" fmla="*/ 121841 h 187416"/>
                          <a:gd name="connsiteX3" fmla="*/ 82238 w 320290"/>
                          <a:gd name="connsiteY3" fmla="*/ 158781 h 187416"/>
                          <a:gd name="connsiteX4" fmla="*/ 212768 w 320290"/>
                          <a:gd name="connsiteY4" fmla="*/ 186375 h 187416"/>
                          <a:gd name="connsiteX5" fmla="*/ 292832 w 320290"/>
                          <a:gd name="connsiteY5" fmla="*/ 116141 h 187416"/>
                          <a:gd name="connsiteX6" fmla="*/ 320280 w 320290"/>
                          <a:gd name="connsiteY6" fmla="*/ 78387 h 187416"/>
                          <a:gd name="connsiteX7" fmla="*/ 295231 w 320290"/>
                          <a:gd name="connsiteY7" fmla="*/ 15267 h 187416"/>
                          <a:gd name="connsiteX8" fmla="*/ 143053 w 320290"/>
                          <a:gd name="connsiteY8" fmla="*/ 2930 h 187416"/>
                          <a:gd name="connsiteX0" fmla="*/ 143053 w 320290"/>
                          <a:gd name="connsiteY0" fmla="*/ 2930 h 189034"/>
                          <a:gd name="connsiteX1" fmla="*/ 74333 w 320290"/>
                          <a:gd name="connsiteY1" fmla="*/ 57332 h 189034"/>
                          <a:gd name="connsiteX2" fmla="*/ 65 w 320290"/>
                          <a:gd name="connsiteY2" fmla="*/ 121841 h 189034"/>
                          <a:gd name="connsiteX3" fmla="*/ 82238 w 320290"/>
                          <a:gd name="connsiteY3" fmla="*/ 158781 h 189034"/>
                          <a:gd name="connsiteX4" fmla="*/ 212768 w 320290"/>
                          <a:gd name="connsiteY4" fmla="*/ 186375 h 189034"/>
                          <a:gd name="connsiteX5" fmla="*/ 292832 w 320290"/>
                          <a:gd name="connsiteY5" fmla="*/ 116141 h 189034"/>
                          <a:gd name="connsiteX6" fmla="*/ 320280 w 320290"/>
                          <a:gd name="connsiteY6" fmla="*/ 78387 h 189034"/>
                          <a:gd name="connsiteX7" fmla="*/ 295231 w 320290"/>
                          <a:gd name="connsiteY7" fmla="*/ 15267 h 189034"/>
                          <a:gd name="connsiteX8" fmla="*/ 143053 w 320290"/>
                          <a:gd name="connsiteY8" fmla="*/ 2930 h 189034"/>
                          <a:gd name="connsiteX0" fmla="*/ 143053 w 343475"/>
                          <a:gd name="connsiteY0" fmla="*/ 2930 h 189034"/>
                          <a:gd name="connsiteX1" fmla="*/ 74333 w 343475"/>
                          <a:gd name="connsiteY1" fmla="*/ 57332 h 189034"/>
                          <a:gd name="connsiteX2" fmla="*/ 65 w 343475"/>
                          <a:gd name="connsiteY2" fmla="*/ 121841 h 189034"/>
                          <a:gd name="connsiteX3" fmla="*/ 82238 w 343475"/>
                          <a:gd name="connsiteY3" fmla="*/ 158781 h 189034"/>
                          <a:gd name="connsiteX4" fmla="*/ 212768 w 343475"/>
                          <a:gd name="connsiteY4" fmla="*/ 186375 h 189034"/>
                          <a:gd name="connsiteX5" fmla="*/ 292832 w 343475"/>
                          <a:gd name="connsiteY5" fmla="*/ 116141 h 189034"/>
                          <a:gd name="connsiteX6" fmla="*/ 343472 w 343475"/>
                          <a:gd name="connsiteY6" fmla="*/ 78387 h 189034"/>
                          <a:gd name="connsiteX7" fmla="*/ 295231 w 343475"/>
                          <a:gd name="connsiteY7" fmla="*/ 15267 h 189034"/>
                          <a:gd name="connsiteX8" fmla="*/ 143053 w 343475"/>
                          <a:gd name="connsiteY8" fmla="*/ 2930 h 189034"/>
                          <a:gd name="connsiteX0" fmla="*/ 143053 w 343475"/>
                          <a:gd name="connsiteY0" fmla="*/ 7914 h 194018"/>
                          <a:gd name="connsiteX1" fmla="*/ 74333 w 343475"/>
                          <a:gd name="connsiteY1" fmla="*/ 62316 h 194018"/>
                          <a:gd name="connsiteX2" fmla="*/ 65 w 343475"/>
                          <a:gd name="connsiteY2" fmla="*/ 126825 h 194018"/>
                          <a:gd name="connsiteX3" fmla="*/ 82238 w 343475"/>
                          <a:gd name="connsiteY3" fmla="*/ 163765 h 194018"/>
                          <a:gd name="connsiteX4" fmla="*/ 212768 w 343475"/>
                          <a:gd name="connsiteY4" fmla="*/ 191359 h 194018"/>
                          <a:gd name="connsiteX5" fmla="*/ 292832 w 343475"/>
                          <a:gd name="connsiteY5" fmla="*/ 121125 h 194018"/>
                          <a:gd name="connsiteX6" fmla="*/ 343472 w 343475"/>
                          <a:gd name="connsiteY6" fmla="*/ 83371 h 194018"/>
                          <a:gd name="connsiteX7" fmla="*/ 295231 w 343475"/>
                          <a:gd name="connsiteY7" fmla="*/ 20251 h 194018"/>
                          <a:gd name="connsiteX8" fmla="*/ 143053 w 343475"/>
                          <a:gd name="connsiteY8" fmla="*/ 7914 h 194018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6478 h 200119"/>
                          <a:gd name="connsiteX1" fmla="*/ 74294 w 343436"/>
                          <a:gd name="connsiteY1" fmla="*/ 68417 h 200119"/>
                          <a:gd name="connsiteX2" fmla="*/ 26 w 343436"/>
                          <a:gd name="connsiteY2" fmla="*/ 132926 h 200119"/>
                          <a:gd name="connsiteX3" fmla="*/ 82199 w 343436"/>
                          <a:gd name="connsiteY3" fmla="*/ 169866 h 200119"/>
                          <a:gd name="connsiteX4" fmla="*/ 212729 w 343436"/>
                          <a:gd name="connsiteY4" fmla="*/ 197460 h 200119"/>
                          <a:gd name="connsiteX5" fmla="*/ 292793 w 343436"/>
                          <a:gd name="connsiteY5" fmla="*/ 127226 h 200119"/>
                          <a:gd name="connsiteX6" fmla="*/ 343433 w 343436"/>
                          <a:gd name="connsiteY6" fmla="*/ 89472 h 200119"/>
                          <a:gd name="connsiteX7" fmla="*/ 295192 w 343436"/>
                          <a:gd name="connsiteY7" fmla="*/ 26352 h 200119"/>
                          <a:gd name="connsiteX8" fmla="*/ 156267 w 343436"/>
                          <a:gd name="connsiteY8" fmla="*/ 6478 h 200119"/>
                          <a:gd name="connsiteX0" fmla="*/ 156267 w 343436"/>
                          <a:gd name="connsiteY0" fmla="*/ 5149 h 198790"/>
                          <a:gd name="connsiteX1" fmla="*/ 74294 w 343436"/>
                          <a:gd name="connsiteY1" fmla="*/ 67088 h 198790"/>
                          <a:gd name="connsiteX2" fmla="*/ 26 w 343436"/>
                          <a:gd name="connsiteY2" fmla="*/ 131597 h 198790"/>
                          <a:gd name="connsiteX3" fmla="*/ 82199 w 343436"/>
                          <a:gd name="connsiteY3" fmla="*/ 168537 h 198790"/>
                          <a:gd name="connsiteX4" fmla="*/ 212729 w 343436"/>
                          <a:gd name="connsiteY4" fmla="*/ 196131 h 198790"/>
                          <a:gd name="connsiteX5" fmla="*/ 292793 w 343436"/>
                          <a:gd name="connsiteY5" fmla="*/ 125897 h 198790"/>
                          <a:gd name="connsiteX6" fmla="*/ 343433 w 343436"/>
                          <a:gd name="connsiteY6" fmla="*/ 88143 h 198790"/>
                          <a:gd name="connsiteX7" fmla="*/ 295192 w 343436"/>
                          <a:gd name="connsiteY7" fmla="*/ 25023 h 198790"/>
                          <a:gd name="connsiteX8" fmla="*/ 156267 w 343436"/>
                          <a:gd name="connsiteY8" fmla="*/ 5149 h 198790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08 h 194249"/>
                          <a:gd name="connsiteX1" fmla="*/ 74294 w 343471"/>
                          <a:gd name="connsiteY1" fmla="*/ 62547 h 194249"/>
                          <a:gd name="connsiteX2" fmla="*/ 26 w 343471"/>
                          <a:gd name="connsiteY2" fmla="*/ 127056 h 194249"/>
                          <a:gd name="connsiteX3" fmla="*/ 82199 w 343471"/>
                          <a:gd name="connsiteY3" fmla="*/ 163996 h 194249"/>
                          <a:gd name="connsiteX4" fmla="*/ 212729 w 343471"/>
                          <a:gd name="connsiteY4" fmla="*/ 191590 h 194249"/>
                          <a:gd name="connsiteX5" fmla="*/ 292793 w 343471"/>
                          <a:gd name="connsiteY5" fmla="*/ 121356 h 194249"/>
                          <a:gd name="connsiteX6" fmla="*/ 343433 w 343471"/>
                          <a:gd name="connsiteY6" fmla="*/ 83602 h 194249"/>
                          <a:gd name="connsiteX7" fmla="*/ 285253 w 343471"/>
                          <a:gd name="connsiteY7" fmla="*/ 29903 h 194249"/>
                          <a:gd name="connsiteX8" fmla="*/ 156267 w 343471"/>
                          <a:gd name="connsiteY8" fmla="*/ 608 h 194249"/>
                          <a:gd name="connsiteX0" fmla="*/ 156267 w 343471"/>
                          <a:gd name="connsiteY0" fmla="*/ 675 h 194316"/>
                          <a:gd name="connsiteX1" fmla="*/ 74294 w 343471"/>
                          <a:gd name="connsiteY1" fmla="*/ 62614 h 194316"/>
                          <a:gd name="connsiteX2" fmla="*/ 26 w 343471"/>
                          <a:gd name="connsiteY2" fmla="*/ 127123 h 194316"/>
                          <a:gd name="connsiteX3" fmla="*/ 82199 w 343471"/>
                          <a:gd name="connsiteY3" fmla="*/ 164063 h 194316"/>
                          <a:gd name="connsiteX4" fmla="*/ 212729 w 343471"/>
                          <a:gd name="connsiteY4" fmla="*/ 191657 h 194316"/>
                          <a:gd name="connsiteX5" fmla="*/ 292793 w 343471"/>
                          <a:gd name="connsiteY5" fmla="*/ 121423 h 194316"/>
                          <a:gd name="connsiteX6" fmla="*/ 343433 w 343471"/>
                          <a:gd name="connsiteY6" fmla="*/ 83669 h 194316"/>
                          <a:gd name="connsiteX7" fmla="*/ 285253 w 343471"/>
                          <a:gd name="connsiteY7" fmla="*/ 29970 h 194316"/>
                          <a:gd name="connsiteX8" fmla="*/ 156267 w 343471"/>
                          <a:gd name="connsiteY8" fmla="*/ 675 h 194316"/>
                          <a:gd name="connsiteX0" fmla="*/ 156267 w 349486"/>
                          <a:gd name="connsiteY0" fmla="*/ 675 h 194316"/>
                          <a:gd name="connsiteX1" fmla="*/ 74294 w 349486"/>
                          <a:gd name="connsiteY1" fmla="*/ 62614 h 194316"/>
                          <a:gd name="connsiteX2" fmla="*/ 26 w 349486"/>
                          <a:gd name="connsiteY2" fmla="*/ 127123 h 194316"/>
                          <a:gd name="connsiteX3" fmla="*/ 82199 w 349486"/>
                          <a:gd name="connsiteY3" fmla="*/ 164063 h 194316"/>
                          <a:gd name="connsiteX4" fmla="*/ 212729 w 349486"/>
                          <a:gd name="connsiteY4" fmla="*/ 191657 h 194316"/>
                          <a:gd name="connsiteX5" fmla="*/ 292793 w 349486"/>
                          <a:gd name="connsiteY5" fmla="*/ 121423 h 194316"/>
                          <a:gd name="connsiteX6" fmla="*/ 343433 w 349486"/>
                          <a:gd name="connsiteY6" fmla="*/ 83669 h 194316"/>
                          <a:gd name="connsiteX7" fmla="*/ 305132 w 349486"/>
                          <a:gd name="connsiteY7" fmla="*/ 29970 h 194316"/>
                          <a:gd name="connsiteX8" fmla="*/ 156267 w 349486"/>
                          <a:gd name="connsiteY8" fmla="*/ 675 h 194316"/>
                          <a:gd name="connsiteX0" fmla="*/ 156267 w 349486"/>
                          <a:gd name="connsiteY0" fmla="*/ 1618 h 195259"/>
                          <a:gd name="connsiteX1" fmla="*/ 74294 w 349486"/>
                          <a:gd name="connsiteY1" fmla="*/ 63557 h 195259"/>
                          <a:gd name="connsiteX2" fmla="*/ 26 w 349486"/>
                          <a:gd name="connsiteY2" fmla="*/ 128066 h 195259"/>
                          <a:gd name="connsiteX3" fmla="*/ 82199 w 349486"/>
                          <a:gd name="connsiteY3" fmla="*/ 165006 h 195259"/>
                          <a:gd name="connsiteX4" fmla="*/ 212729 w 349486"/>
                          <a:gd name="connsiteY4" fmla="*/ 192600 h 195259"/>
                          <a:gd name="connsiteX5" fmla="*/ 292793 w 349486"/>
                          <a:gd name="connsiteY5" fmla="*/ 122366 h 195259"/>
                          <a:gd name="connsiteX6" fmla="*/ 343433 w 349486"/>
                          <a:gd name="connsiteY6" fmla="*/ 84612 h 195259"/>
                          <a:gd name="connsiteX7" fmla="*/ 305132 w 349486"/>
                          <a:gd name="connsiteY7" fmla="*/ 30913 h 195259"/>
                          <a:gd name="connsiteX8" fmla="*/ 156267 w 349486"/>
                          <a:gd name="connsiteY8" fmla="*/ 1618 h 195259"/>
                          <a:gd name="connsiteX0" fmla="*/ 172834 w 343659"/>
                          <a:gd name="connsiteY0" fmla="*/ 1553 h 206499"/>
                          <a:gd name="connsiteX1" fmla="*/ 74295 w 343659"/>
                          <a:gd name="connsiteY1" fmla="*/ 74797 h 206499"/>
                          <a:gd name="connsiteX2" fmla="*/ 27 w 343659"/>
                          <a:gd name="connsiteY2" fmla="*/ 139306 h 206499"/>
                          <a:gd name="connsiteX3" fmla="*/ 82200 w 343659"/>
                          <a:gd name="connsiteY3" fmla="*/ 176246 h 206499"/>
                          <a:gd name="connsiteX4" fmla="*/ 212730 w 343659"/>
                          <a:gd name="connsiteY4" fmla="*/ 203840 h 206499"/>
                          <a:gd name="connsiteX5" fmla="*/ 292794 w 343659"/>
                          <a:gd name="connsiteY5" fmla="*/ 133606 h 206499"/>
                          <a:gd name="connsiteX6" fmla="*/ 343434 w 343659"/>
                          <a:gd name="connsiteY6" fmla="*/ 95852 h 206499"/>
                          <a:gd name="connsiteX7" fmla="*/ 305133 w 343659"/>
                          <a:gd name="connsiteY7" fmla="*/ 42153 h 206499"/>
                          <a:gd name="connsiteX8" fmla="*/ 172834 w 343659"/>
                          <a:gd name="connsiteY8" fmla="*/ 1553 h 206499"/>
                          <a:gd name="connsiteX0" fmla="*/ 182775 w 343638"/>
                          <a:gd name="connsiteY0" fmla="*/ 1752 h 201045"/>
                          <a:gd name="connsiteX1" fmla="*/ 74296 w 343638"/>
                          <a:gd name="connsiteY1" fmla="*/ 69343 h 201045"/>
                          <a:gd name="connsiteX2" fmla="*/ 28 w 343638"/>
                          <a:gd name="connsiteY2" fmla="*/ 133852 h 201045"/>
                          <a:gd name="connsiteX3" fmla="*/ 82201 w 343638"/>
                          <a:gd name="connsiteY3" fmla="*/ 170792 h 201045"/>
                          <a:gd name="connsiteX4" fmla="*/ 212731 w 343638"/>
                          <a:gd name="connsiteY4" fmla="*/ 198386 h 201045"/>
                          <a:gd name="connsiteX5" fmla="*/ 292795 w 343638"/>
                          <a:gd name="connsiteY5" fmla="*/ 128152 h 201045"/>
                          <a:gd name="connsiteX6" fmla="*/ 343435 w 343638"/>
                          <a:gd name="connsiteY6" fmla="*/ 90398 h 201045"/>
                          <a:gd name="connsiteX7" fmla="*/ 305134 w 343638"/>
                          <a:gd name="connsiteY7" fmla="*/ 36699 h 201045"/>
                          <a:gd name="connsiteX8" fmla="*/ 182775 w 343638"/>
                          <a:gd name="connsiteY8" fmla="*/ 1752 h 201045"/>
                          <a:gd name="connsiteX0" fmla="*/ 182775 w 343764"/>
                          <a:gd name="connsiteY0" fmla="*/ 1529 h 200822"/>
                          <a:gd name="connsiteX1" fmla="*/ 74296 w 343764"/>
                          <a:gd name="connsiteY1" fmla="*/ 69120 h 200822"/>
                          <a:gd name="connsiteX2" fmla="*/ 28 w 343764"/>
                          <a:gd name="connsiteY2" fmla="*/ 133629 h 200822"/>
                          <a:gd name="connsiteX3" fmla="*/ 82201 w 343764"/>
                          <a:gd name="connsiteY3" fmla="*/ 170569 h 200822"/>
                          <a:gd name="connsiteX4" fmla="*/ 212731 w 343764"/>
                          <a:gd name="connsiteY4" fmla="*/ 198163 h 200822"/>
                          <a:gd name="connsiteX5" fmla="*/ 292795 w 343764"/>
                          <a:gd name="connsiteY5" fmla="*/ 127929 h 200822"/>
                          <a:gd name="connsiteX6" fmla="*/ 343435 w 343764"/>
                          <a:gd name="connsiteY6" fmla="*/ 90175 h 200822"/>
                          <a:gd name="connsiteX7" fmla="*/ 305134 w 343764"/>
                          <a:gd name="connsiteY7" fmla="*/ 36476 h 200822"/>
                          <a:gd name="connsiteX8" fmla="*/ 182775 w 343764"/>
                          <a:gd name="connsiteY8" fmla="*/ 1529 h 200822"/>
                          <a:gd name="connsiteX0" fmla="*/ 182769 w 343758"/>
                          <a:gd name="connsiteY0" fmla="*/ 1529 h 200822"/>
                          <a:gd name="connsiteX1" fmla="*/ 74290 w 343758"/>
                          <a:gd name="connsiteY1" fmla="*/ 69120 h 200822"/>
                          <a:gd name="connsiteX2" fmla="*/ 22 w 343758"/>
                          <a:gd name="connsiteY2" fmla="*/ 133629 h 200822"/>
                          <a:gd name="connsiteX3" fmla="*/ 82195 w 343758"/>
                          <a:gd name="connsiteY3" fmla="*/ 170569 h 200822"/>
                          <a:gd name="connsiteX4" fmla="*/ 212725 w 343758"/>
                          <a:gd name="connsiteY4" fmla="*/ 198163 h 200822"/>
                          <a:gd name="connsiteX5" fmla="*/ 292789 w 343758"/>
                          <a:gd name="connsiteY5" fmla="*/ 127929 h 200822"/>
                          <a:gd name="connsiteX6" fmla="*/ 343429 w 343758"/>
                          <a:gd name="connsiteY6" fmla="*/ 90175 h 200822"/>
                          <a:gd name="connsiteX7" fmla="*/ 305128 w 343758"/>
                          <a:gd name="connsiteY7" fmla="*/ 36476 h 200822"/>
                          <a:gd name="connsiteX8" fmla="*/ 182769 w 343758"/>
                          <a:gd name="connsiteY8" fmla="*/ 1529 h 200822"/>
                          <a:gd name="connsiteX0" fmla="*/ 182755 w 343744"/>
                          <a:gd name="connsiteY0" fmla="*/ 252 h 199545"/>
                          <a:gd name="connsiteX1" fmla="*/ 77589 w 343744"/>
                          <a:gd name="connsiteY1" fmla="*/ 54653 h 199545"/>
                          <a:gd name="connsiteX2" fmla="*/ 8 w 343744"/>
                          <a:gd name="connsiteY2" fmla="*/ 132352 h 199545"/>
                          <a:gd name="connsiteX3" fmla="*/ 82181 w 343744"/>
                          <a:gd name="connsiteY3" fmla="*/ 169292 h 199545"/>
                          <a:gd name="connsiteX4" fmla="*/ 212711 w 343744"/>
                          <a:gd name="connsiteY4" fmla="*/ 196886 h 199545"/>
                          <a:gd name="connsiteX5" fmla="*/ 292775 w 343744"/>
                          <a:gd name="connsiteY5" fmla="*/ 126652 h 199545"/>
                          <a:gd name="connsiteX6" fmla="*/ 343415 w 343744"/>
                          <a:gd name="connsiteY6" fmla="*/ 88898 h 199545"/>
                          <a:gd name="connsiteX7" fmla="*/ 305114 w 343744"/>
                          <a:gd name="connsiteY7" fmla="*/ 35199 h 199545"/>
                          <a:gd name="connsiteX8" fmla="*/ 182755 w 343744"/>
                          <a:gd name="connsiteY8" fmla="*/ 252 h 199545"/>
                          <a:gd name="connsiteX0" fmla="*/ 172818 w 333807"/>
                          <a:gd name="connsiteY0" fmla="*/ 252 h 200166"/>
                          <a:gd name="connsiteX1" fmla="*/ 67652 w 333807"/>
                          <a:gd name="connsiteY1" fmla="*/ 54653 h 200166"/>
                          <a:gd name="connsiteX2" fmla="*/ 11 w 333807"/>
                          <a:gd name="connsiteY2" fmla="*/ 121047 h 200166"/>
                          <a:gd name="connsiteX3" fmla="*/ 72244 w 333807"/>
                          <a:gd name="connsiteY3" fmla="*/ 169292 h 200166"/>
                          <a:gd name="connsiteX4" fmla="*/ 202774 w 333807"/>
                          <a:gd name="connsiteY4" fmla="*/ 196886 h 200166"/>
                          <a:gd name="connsiteX5" fmla="*/ 282838 w 333807"/>
                          <a:gd name="connsiteY5" fmla="*/ 126652 h 200166"/>
                          <a:gd name="connsiteX6" fmla="*/ 333478 w 333807"/>
                          <a:gd name="connsiteY6" fmla="*/ 88898 h 200166"/>
                          <a:gd name="connsiteX7" fmla="*/ 295177 w 333807"/>
                          <a:gd name="connsiteY7" fmla="*/ 35199 h 200166"/>
                          <a:gd name="connsiteX8" fmla="*/ 172818 w 333807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3333 w 334322"/>
                          <a:gd name="connsiteY0" fmla="*/ 252 h 200166"/>
                          <a:gd name="connsiteX1" fmla="*/ 68167 w 334322"/>
                          <a:gd name="connsiteY1" fmla="*/ 54653 h 200166"/>
                          <a:gd name="connsiteX2" fmla="*/ 526 w 334322"/>
                          <a:gd name="connsiteY2" fmla="*/ 121047 h 200166"/>
                          <a:gd name="connsiteX3" fmla="*/ 72759 w 334322"/>
                          <a:gd name="connsiteY3" fmla="*/ 169292 h 200166"/>
                          <a:gd name="connsiteX4" fmla="*/ 203289 w 334322"/>
                          <a:gd name="connsiteY4" fmla="*/ 196886 h 200166"/>
                          <a:gd name="connsiteX5" fmla="*/ 283353 w 334322"/>
                          <a:gd name="connsiteY5" fmla="*/ 126652 h 200166"/>
                          <a:gd name="connsiteX6" fmla="*/ 333993 w 334322"/>
                          <a:gd name="connsiteY6" fmla="*/ 88898 h 200166"/>
                          <a:gd name="connsiteX7" fmla="*/ 295692 w 334322"/>
                          <a:gd name="connsiteY7" fmla="*/ 35199 h 200166"/>
                          <a:gd name="connsiteX8" fmla="*/ 173333 w 334322"/>
                          <a:gd name="connsiteY8" fmla="*/ 252 h 2001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2879 w 333868"/>
                          <a:gd name="connsiteY0" fmla="*/ 452 h 200366"/>
                          <a:gd name="connsiteX1" fmla="*/ 84279 w 333868"/>
                          <a:gd name="connsiteY1" fmla="*/ 62390 h 200366"/>
                          <a:gd name="connsiteX2" fmla="*/ 72 w 333868"/>
                          <a:gd name="connsiteY2" fmla="*/ 121247 h 200366"/>
                          <a:gd name="connsiteX3" fmla="*/ 72305 w 333868"/>
                          <a:gd name="connsiteY3" fmla="*/ 169492 h 200366"/>
                          <a:gd name="connsiteX4" fmla="*/ 202835 w 333868"/>
                          <a:gd name="connsiteY4" fmla="*/ 197086 h 200366"/>
                          <a:gd name="connsiteX5" fmla="*/ 282899 w 333868"/>
                          <a:gd name="connsiteY5" fmla="*/ 126852 h 200366"/>
                          <a:gd name="connsiteX6" fmla="*/ 333539 w 333868"/>
                          <a:gd name="connsiteY6" fmla="*/ 89098 h 200366"/>
                          <a:gd name="connsiteX7" fmla="*/ 295238 w 333868"/>
                          <a:gd name="connsiteY7" fmla="*/ 35399 h 200366"/>
                          <a:gd name="connsiteX8" fmla="*/ 172879 w 333868"/>
                          <a:gd name="connsiteY8" fmla="*/ 452 h 200366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3247 w 334236"/>
                          <a:gd name="connsiteY0" fmla="*/ 297 h 200211"/>
                          <a:gd name="connsiteX1" fmla="*/ 104526 w 334236"/>
                          <a:gd name="connsiteY1" fmla="*/ 56582 h 200211"/>
                          <a:gd name="connsiteX2" fmla="*/ 440 w 334236"/>
                          <a:gd name="connsiteY2" fmla="*/ 121092 h 200211"/>
                          <a:gd name="connsiteX3" fmla="*/ 72673 w 334236"/>
                          <a:gd name="connsiteY3" fmla="*/ 169337 h 200211"/>
                          <a:gd name="connsiteX4" fmla="*/ 203203 w 334236"/>
                          <a:gd name="connsiteY4" fmla="*/ 196931 h 200211"/>
                          <a:gd name="connsiteX5" fmla="*/ 283267 w 334236"/>
                          <a:gd name="connsiteY5" fmla="*/ 126697 h 200211"/>
                          <a:gd name="connsiteX6" fmla="*/ 333907 w 334236"/>
                          <a:gd name="connsiteY6" fmla="*/ 88943 h 200211"/>
                          <a:gd name="connsiteX7" fmla="*/ 295606 w 334236"/>
                          <a:gd name="connsiteY7" fmla="*/ 35244 h 200211"/>
                          <a:gd name="connsiteX8" fmla="*/ 173247 w 334236"/>
                          <a:gd name="connsiteY8" fmla="*/ 297 h 200211"/>
                          <a:gd name="connsiteX0" fmla="*/ 172822 w 333811"/>
                          <a:gd name="connsiteY0" fmla="*/ 297 h 200211"/>
                          <a:gd name="connsiteX1" fmla="*/ 77595 w 333811"/>
                          <a:gd name="connsiteY1" fmla="*/ 56582 h 200211"/>
                          <a:gd name="connsiteX2" fmla="*/ 15 w 333811"/>
                          <a:gd name="connsiteY2" fmla="*/ 121092 h 200211"/>
                          <a:gd name="connsiteX3" fmla="*/ 72248 w 333811"/>
                          <a:gd name="connsiteY3" fmla="*/ 169337 h 200211"/>
                          <a:gd name="connsiteX4" fmla="*/ 202778 w 333811"/>
                          <a:gd name="connsiteY4" fmla="*/ 196931 h 200211"/>
                          <a:gd name="connsiteX5" fmla="*/ 282842 w 333811"/>
                          <a:gd name="connsiteY5" fmla="*/ 126697 h 200211"/>
                          <a:gd name="connsiteX6" fmla="*/ 333482 w 333811"/>
                          <a:gd name="connsiteY6" fmla="*/ 88943 h 200211"/>
                          <a:gd name="connsiteX7" fmla="*/ 295181 w 333811"/>
                          <a:gd name="connsiteY7" fmla="*/ 35244 h 200211"/>
                          <a:gd name="connsiteX8" fmla="*/ 172822 w 333811"/>
                          <a:gd name="connsiteY8" fmla="*/ 297 h 200211"/>
                          <a:gd name="connsiteX0" fmla="*/ 173624 w 334613"/>
                          <a:gd name="connsiteY0" fmla="*/ 297 h 200211"/>
                          <a:gd name="connsiteX1" fmla="*/ 78397 w 334613"/>
                          <a:gd name="connsiteY1" fmla="*/ 56582 h 200211"/>
                          <a:gd name="connsiteX2" fmla="*/ 817 w 334613"/>
                          <a:gd name="connsiteY2" fmla="*/ 121092 h 200211"/>
                          <a:gd name="connsiteX3" fmla="*/ 73050 w 334613"/>
                          <a:gd name="connsiteY3" fmla="*/ 169337 h 200211"/>
                          <a:gd name="connsiteX4" fmla="*/ 203580 w 334613"/>
                          <a:gd name="connsiteY4" fmla="*/ 196931 h 200211"/>
                          <a:gd name="connsiteX5" fmla="*/ 283644 w 334613"/>
                          <a:gd name="connsiteY5" fmla="*/ 126697 h 200211"/>
                          <a:gd name="connsiteX6" fmla="*/ 334284 w 334613"/>
                          <a:gd name="connsiteY6" fmla="*/ 88943 h 200211"/>
                          <a:gd name="connsiteX7" fmla="*/ 295983 w 334613"/>
                          <a:gd name="connsiteY7" fmla="*/ 35244 h 200211"/>
                          <a:gd name="connsiteX8" fmla="*/ 173624 w 334613"/>
                          <a:gd name="connsiteY8" fmla="*/ 297 h 200211"/>
                          <a:gd name="connsiteX0" fmla="*/ 186733 w 347722"/>
                          <a:gd name="connsiteY0" fmla="*/ 297 h 200287"/>
                          <a:gd name="connsiteX1" fmla="*/ 91506 w 347722"/>
                          <a:gd name="connsiteY1" fmla="*/ 56582 h 200287"/>
                          <a:gd name="connsiteX2" fmla="*/ 674 w 347722"/>
                          <a:gd name="connsiteY2" fmla="*/ 115439 h 200287"/>
                          <a:gd name="connsiteX3" fmla="*/ 86159 w 347722"/>
                          <a:gd name="connsiteY3" fmla="*/ 169337 h 200287"/>
                          <a:gd name="connsiteX4" fmla="*/ 216689 w 347722"/>
                          <a:gd name="connsiteY4" fmla="*/ 196931 h 200287"/>
                          <a:gd name="connsiteX5" fmla="*/ 296753 w 347722"/>
                          <a:gd name="connsiteY5" fmla="*/ 126697 h 200287"/>
                          <a:gd name="connsiteX6" fmla="*/ 347393 w 347722"/>
                          <a:gd name="connsiteY6" fmla="*/ 88943 h 200287"/>
                          <a:gd name="connsiteX7" fmla="*/ 309092 w 347722"/>
                          <a:gd name="connsiteY7" fmla="*/ 35244 h 200287"/>
                          <a:gd name="connsiteX8" fmla="*/ 186733 w 347722"/>
                          <a:gd name="connsiteY8" fmla="*/ 297 h 200287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060 w 347049"/>
                          <a:gd name="connsiteY0" fmla="*/ 631 h 200621"/>
                          <a:gd name="connsiteX1" fmla="*/ 84206 w 347049"/>
                          <a:gd name="connsiteY1" fmla="*/ 68221 h 200621"/>
                          <a:gd name="connsiteX2" fmla="*/ 1 w 347049"/>
                          <a:gd name="connsiteY2" fmla="*/ 115773 h 200621"/>
                          <a:gd name="connsiteX3" fmla="*/ 85486 w 347049"/>
                          <a:gd name="connsiteY3" fmla="*/ 169671 h 200621"/>
                          <a:gd name="connsiteX4" fmla="*/ 216016 w 347049"/>
                          <a:gd name="connsiteY4" fmla="*/ 197265 h 200621"/>
                          <a:gd name="connsiteX5" fmla="*/ 296080 w 347049"/>
                          <a:gd name="connsiteY5" fmla="*/ 127031 h 200621"/>
                          <a:gd name="connsiteX6" fmla="*/ 346720 w 347049"/>
                          <a:gd name="connsiteY6" fmla="*/ 89277 h 200621"/>
                          <a:gd name="connsiteX7" fmla="*/ 308419 w 347049"/>
                          <a:gd name="connsiteY7" fmla="*/ 35578 h 200621"/>
                          <a:gd name="connsiteX8" fmla="*/ 186060 w 347049"/>
                          <a:gd name="connsiteY8" fmla="*/ 631 h 200621"/>
                          <a:gd name="connsiteX0" fmla="*/ 186190 w 347179"/>
                          <a:gd name="connsiteY0" fmla="*/ 631 h 200621"/>
                          <a:gd name="connsiteX1" fmla="*/ 84336 w 347179"/>
                          <a:gd name="connsiteY1" fmla="*/ 68221 h 200621"/>
                          <a:gd name="connsiteX2" fmla="*/ 131 w 347179"/>
                          <a:gd name="connsiteY2" fmla="*/ 115773 h 200621"/>
                          <a:gd name="connsiteX3" fmla="*/ 85616 w 347179"/>
                          <a:gd name="connsiteY3" fmla="*/ 169671 h 200621"/>
                          <a:gd name="connsiteX4" fmla="*/ 216146 w 347179"/>
                          <a:gd name="connsiteY4" fmla="*/ 197265 h 200621"/>
                          <a:gd name="connsiteX5" fmla="*/ 296210 w 347179"/>
                          <a:gd name="connsiteY5" fmla="*/ 127031 h 200621"/>
                          <a:gd name="connsiteX6" fmla="*/ 346850 w 347179"/>
                          <a:gd name="connsiteY6" fmla="*/ 89277 h 200621"/>
                          <a:gd name="connsiteX7" fmla="*/ 308549 w 347179"/>
                          <a:gd name="connsiteY7" fmla="*/ 35578 h 200621"/>
                          <a:gd name="connsiteX8" fmla="*/ 186190 w 347179"/>
                          <a:gd name="connsiteY8" fmla="*/ 631 h 200621"/>
                          <a:gd name="connsiteX0" fmla="*/ 186190 w 347179"/>
                          <a:gd name="connsiteY0" fmla="*/ 2058 h 202048"/>
                          <a:gd name="connsiteX1" fmla="*/ 84336 w 347179"/>
                          <a:gd name="connsiteY1" fmla="*/ 69648 h 202048"/>
                          <a:gd name="connsiteX2" fmla="*/ 131 w 347179"/>
                          <a:gd name="connsiteY2" fmla="*/ 117200 h 202048"/>
                          <a:gd name="connsiteX3" fmla="*/ 85616 w 347179"/>
                          <a:gd name="connsiteY3" fmla="*/ 171098 h 202048"/>
                          <a:gd name="connsiteX4" fmla="*/ 216146 w 347179"/>
                          <a:gd name="connsiteY4" fmla="*/ 198692 h 202048"/>
                          <a:gd name="connsiteX5" fmla="*/ 296210 w 347179"/>
                          <a:gd name="connsiteY5" fmla="*/ 128458 h 202048"/>
                          <a:gd name="connsiteX6" fmla="*/ 346850 w 347179"/>
                          <a:gd name="connsiteY6" fmla="*/ 90704 h 202048"/>
                          <a:gd name="connsiteX7" fmla="*/ 308549 w 347179"/>
                          <a:gd name="connsiteY7" fmla="*/ 37005 h 202048"/>
                          <a:gd name="connsiteX8" fmla="*/ 186190 w 347179"/>
                          <a:gd name="connsiteY8" fmla="*/ 2058 h 202048"/>
                          <a:gd name="connsiteX0" fmla="*/ 169668 w 330657"/>
                          <a:gd name="connsiteY0" fmla="*/ 2058 h 201997"/>
                          <a:gd name="connsiteX1" fmla="*/ 67814 w 330657"/>
                          <a:gd name="connsiteY1" fmla="*/ 69648 h 201997"/>
                          <a:gd name="connsiteX2" fmla="*/ 175 w 330657"/>
                          <a:gd name="connsiteY2" fmla="*/ 120968 h 201997"/>
                          <a:gd name="connsiteX3" fmla="*/ 69094 w 330657"/>
                          <a:gd name="connsiteY3" fmla="*/ 171098 h 201997"/>
                          <a:gd name="connsiteX4" fmla="*/ 199624 w 330657"/>
                          <a:gd name="connsiteY4" fmla="*/ 198692 h 201997"/>
                          <a:gd name="connsiteX5" fmla="*/ 279688 w 330657"/>
                          <a:gd name="connsiteY5" fmla="*/ 128458 h 201997"/>
                          <a:gd name="connsiteX6" fmla="*/ 330328 w 330657"/>
                          <a:gd name="connsiteY6" fmla="*/ 90704 h 201997"/>
                          <a:gd name="connsiteX7" fmla="*/ 292027 w 330657"/>
                          <a:gd name="connsiteY7" fmla="*/ 37005 h 201997"/>
                          <a:gd name="connsiteX8" fmla="*/ 169668 w 330657"/>
                          <a:gd name="connsiteY8" fmla="*/ 2058 h 201997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69668 w 330657"/>
                          <a:gd name="connsiteY0" fmla="*/ 2058 h 201805"/>
                          <a:gd name="connsiteX1" fmla="*/ 67814 w 330657"/>
                          <a:gd name="connsiteY1" fmla="*/ 69648 h 201805"/>
                          <a:gd name="connsiteX2" fmla="*/ 175 w 330657"/>
                          <a:gd name="connsiteY2" fmla="*/ 136042 h 201805"/>
                          <a:gd name="connsiteX3" fmla="*/ 69094 w 330657"/>
                          <a:gd name="connsiteY3" fmla="*/ 171098 h 201805"/>
                          <a:gd name="connsiteX4" fmla="*/ 199624 w 330657"/>
                          <a:gd name="connsiteY4" fmla="*/ 198692 h 201805"/>
                          <a:gd name="connsiteX5" fmla="*/ 279688 w 330657"/>
                          <a:gd name="connsiteY5" fmla="*/ 128458 h 201805"/>
                          <a:gd name="connsiteX6" fmla="*/ 330328 w 330657"/>
                          <a:gd name="connsiteY6" fmla="*/ 90704 h 201805"/>
                          <a:gd name="connsiteX7" fmla="*/ 292027 w 330657"/>
                          <a:gd name="connsiteY7" fmla="*/ 37005 h 201805"/>
                          <a:gd name="connsiteX8" fmla="*/ 169668 w 330657"/>
                          <a:gd name="connsiteY8" fmla="*/ 2058 h 201805"/>
                          <a:gd name="connsiteX0" fmla="*/ 176273 w 337262"/>
                          <a:gd name="connsiteY0" fmla="*/ 2058 h 201874"/>
                          <a:gd name="connsiteX1" fmla="*/ 74419 w 337262"/>
                          <a:gd name="connsiteY1" fmla="*/ 69648 h 201874"/>
                          <a:gd name="connsiteX2" fmla="*/ 154 w 337262"/>
                          <a:gd name="connsiteY2" fmla="*/ 130389 h 201874"/>
                          <a:gd name="connsiteX3" fmla="*/ 75699 w 337262"/>
                          <a:gd name="connsiteY3" fmla="*/ 171098 h 201874"/>
                          <a:gd name="connsiteX4" fmla="*/ 206229 w 337262"/>
                          <a:gd name="connsiteY4" fmla="*/ 198692 h 201874"/>
                          <a:gd name="connsiteX5" fmla="*/ 286293 w 337262"/>
                          <a:gd name="connsiteY5" fmla="*/ 128458 h 201874"/>
                          <a:gd name="connsiteX6" fmla="*/ 336933 w 337262"/>
                          <a:gd name="connsiteY6" fmla="*/ 90704 h 201874"/>
                          <a:gd name="connsiteX7" fmla="*/ 298632 w 337262"/>
                          <a:gd name="connsiteY7" fmla="*/ 37005 h 201874"/>
                          <a:gd name="connsiteX8" fmla="*/ 176273 w 337262"/>
                          <a:gd name="connsiteY8" fmla="*/ 2058 h 201874"/>
                          <a:gd name="connsiteX0" fmla="*/ 176315 w 337304"/>
                          <a:gd name="connsiteY0" fmla="*/ 974 h 200790"/>
                          <a:gd name="connsiteX1" fmla="*/ 57895 w 337304"/>
                          <a:gd name="connsiteY1" fmla="*/ 77985 h 200790"/>
                          <a:gd name="connsiteX2" fmla="*/ 196 w 337304"/>
                          <a:gd name="connsiteY2" fmla="*/ 129305 h 200790"/>
                          <a:gd name="connsiteX3" fmla="*/ 75741 w 337304"/>
                          <a:gd name="connsiteY3" fmla="*/ 170014 h 200790"/>
                          <a:gd name="connsiteX4" fmla="*/ 206271 w 337304"/>
                          <a:gd name="connsiteY4" fmla="*/ 197608 h 200790"/>
                          <a:gd name="connsiteX5" fmla="*/ 286335 w 337304"/>
                          <a:gd name="connsiteY5" fmla="*/ 127374 h 200790"/>
                          <a:gd name="connsiteX6" fmla="*/ 336975 w 337304"/>
                          <a:gd name="connsiteY6" fmla="*/ 89620 h 200790"/>
                          <a:gd name="connsiteX7" fmla="*/ 298674 w 337304"/>
                          <a:gd name="connsiteY7" fmla="*/ 35921 h 200790"/>
                          <a:gd name="connsiteX8" fmla="*/ 176315 w 337304"/>
                          <a:gd name="connsiteY8" fmla="*/ 974 h 200790"/>
                          <a:gd name="connsiteX0" fmla="*/ 176653 w 337642"/>
                          <a:gd name="connsiteY0" fmla="*/ 974 h 200790"/>
                          <a:gd name="connsiteX1" fmla="*/ 58233 w 337642"/>
                          <a:gd name="connsiteY1" fmla="*/ 77985 h 200790"/>
                          <a:gd name="connsiteX2" fmla="*/ 534 w 337642"/>
                          <a:gd name="connsiteY2" fmla="*/ 129305 h 200790"/>
                          <a:gd name="connsiteX3" fmla="*/ 76079 w 337642"/>
                          <a:gd name="connsiteY3" fmla="*/ 170014 h 200790"/>
                          <a:gd name="connsiteX4" fmla="*/ 206609 w 337642"/>
                          <a:gd name="connsiteY4" fmla="*/ 197608 h 200790"/>
                          <a:gd name="connsiteX5" fmla="*/ 286673 w 337642"/>
                          <a:gd name="connsiteY5" fmla="*/ 127374 h 200790"/>
                          <a:gd name="connsiteX6" fmla="*/ 337313 w 337642"/>
                          <a:gd name="connsiteY6" fmla="*/ 89620 h 200790"/>
                          <a:gd name="connsiteX7" fmla="*/ 299012 w 337642"/>
                          <a:gd name="connsiteY7" fmla="*/ 35921 h 200790"/>
                          <a:gd name="connsiteX8" fmla="*/ 176653 w 337642"/>
                          <a:gd name="connsiteY8" fmla="*/ 974 h 200790"/>
                          <a:gd name="connsiteX0" fmla="*/ 176653 w 337642"/>
                          <a:gd name="connsiteY0" fmla="*/ 4405 h 204221"/>
                          <a:gd name="connsiteX1" fmla="*/ 58233 w 337642"/>
                          <a:gd name="connsiteY1" fmla="*/ 81416 h 204221"/>
                          <a:gd name="connsiteX2" fmla="*/ 534 w 337642"/>
                          <a:gd name="connsiteY2" fmla="*/ 132736 h 204221"/>
                          <a:gd name="connsiteX3" fmla="*/ 76079 w 337642"/>
                          <a:gd name="connsiteY3" fmla="*/ 173445 h 204221"/>
                          <a:gd name="connsiteX4" fmla="*/ 206609 w 337642"/>
                          <a:gd name="connsiteY4" fmla="*/ 201039 h 204221"/>
                          <a:gd name="connsiteX5" fmla="*/ 286673 w 337642"/>
                          <a:gd name="connsiteY5" fmla="*/ 130805 h 204221"/>
                          <a:gd name="connsiteX6" fmla="*/ 337313 w 337642"/>
                          <a:gd name="connsiteY6" fmla="*/ 93051 h 204221"/>
                          <a:gd name="connsiteX7" fmla="*/ 299012 w 337642"/>
                          <a:gd name="connsiteY7" fmla="*/ 39352 h 204221"/>
                          <a:gd name="connsiteX8" fmla="*/ 176653 w 337642"/>
                          <a:gd name="connsiteY8" fmla="*/ 4405 h 204221"/>
                          <a:gd name="connsiteX0" fmla="*/ 146472 w 337237"/>
                          <a:gd name="connsiteY0" fmla="*/ 5688 h 196083"/>
                          <a:gd name="connsiteX1" fmla="*/ 57871 w 337237"/>
                          <a:gd name="connsiteY1" fmla="*/ 73278 h 196083"/>
                          <a:gd name="connsiteX2" fmla="*/ 172 w 337237"/>
                          <a:gd name="connsiteY2" fmla="*/ 124598 h 196083"/>
                          <a:gd name="connsiteX3" fmla="*/ 75717 w 337237"/>
                          <a:gd name="connsiteY3" fmla="*/ 165307 h 196083"/>
                          <a:gd name="connsiteX4" fmla="*/ 206247 w 337237"/>
                          <a:gd name="connsiteY4" fmla="*/ 192901 h 196083"/>
                          <a:gd name="connsiteX5" fmla="*/ 286311 w 337237"/>
                          <a:gd name="connsiteY5" fmla="*/ 122667 h 196083"/>
                          <a:gd name="connsiteX6" fmla="*/ 336951 w 337237"/>
                          <a:gd name="connsiteY6" fmla="*/ 84913 h 196083"/>
                          <a:gd name="connsiteX7" fmla="*/ 298650 w 337237"/>
                          <a:gd name="connsiteY7" fmla="*/ 31214 h 196083"/>
                          <a:gd name="connsiteX8" fmla="*/ 146472 w 337237"/>
                          <a:gd name="connsiteY8" fmla="*/ 5688 h 1960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7237" h="196083">
                            <a:moveTo>
                              <a:pt x="146472" y="5688"/>
                            </a:moveTo>
                            <a:cubicBezTo>
                              <a:pt x="59957" y="24004"/>
                              <a:pt x="82254" y="53460"/>
                              <a:pt x="57871" y="73278"/>
                            </a:cubicBezTo>
                            <a:cubicBezTo>
                              <a:pt x="33488" y="93096"/>
                              <a:pt x="-2802" y="109260"/>
                              <a:pt x="172" y="124598"/>
                            </a:cubicBezTo>
                            <a:cubicBezTo>
                              <a:pt x="3146" y="139936"/>
                              <a:pt x="41371" y="153923"/>
                              <a:pt x="75717" y="165307"/>
                            </a:cubicBezTo>
                            <a:cubicBezTo>
                              <a:pt x="110063" y="176691"/>
                              <a:pt x="114823" y="205661"/>
                              <a:pt x="206247" y="192901"/>
                            </a:cubicBezTo>
                            <a:cubicBezTo>
                              <a:pt x="297671" y="180141"/>
                              <a:pt x="264527" y="140665"/>
                              <a:pt x="286311" y="122667"/>
                            </a:cubicBezTo>
                            <a:cubicBezTo>
                              <a:pt x="308095" y="104669"/>
                              <a:pt x="334895" y="100155"/>
                              <a:pt x="336951" y="84913"/>
                            </a:cubicBezTo>
                            <a:cubicBezTo>
                              <a:pt x="339007" y="69671"/>
                              <a:pt x="330397" y="44418"/>
                              <a:pt x="298650" y="31214"/>
                            </a:cubicBezTo>
                            <a:cubicBezTo>
                              <a:pt x="266903" y="18010"/>
                              <a:pt x="232987" y="-12628"/>
                              <a:pt x="146472" y="5688"/>
                            </a:cubicBezTo>
                            <a:close/>
                          </a:path>
                        </a:pathLst>
                      </a:custGeom>
                      <a:solidFill>
                        <a:srgbClr val="3B2D23"/>
                      </a:solidFill>
                      <a:ln w="9525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>
                        <a:lvl1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>
                          <a:defRPr>
                            <a:solidFill>
                              <a:schemeClr val="lt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A6C6D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Calibri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14E4AC1E-D6FE-449F-B1D5-F80E09BC51C3}"/>
                    </a:ext>
                  </a:extLst>
                </p:cNvPr>
                <p:cNvGrpSpPr/>
                <p:nvPr/>
              </p:nvGrpSpPr>
              <p:grpSpPr>
                <a:xfrm>
                  <a:off x="4102161" y="5307891"/>
                  <a:ext cx="979752" cy="1127460"/>
                  <a:chOff x="4362590" y="5552540"/>
                  <a:chExt cx="979752" cy="1127460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5C1E0763-9AA1-4DCE-8A46-1ED07885E37C}"/>
                      </a:ext>
                    </a:extLst>
                  </p:cNvPr>
                  <p:cNvSpPr/>
                  <p:nvPr/>
                </p:nvSpPr>
                <p:spPr>
                  <a:xfrm>
                    <a:off x="436259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38B9D8CB-A375-4D91-A3E4-A777A1716F68}"/>
                      </a:ext>
                    </a:extLst>
                  </p:cNvPr>
                  <p:cNvSpPr/>
                  <p:nvPr/>
                </p:nvSpPr>
                <p:spPr>
                  <a:xfrm>
                    <a:off x="471045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2B96653B-BDF3-4F6C-B615-E904A203B084}"/>
                      </a:ext>
                    </a:extLst>
                  </p:cNvPr>
                  <p:cNvSpPr/>
                  <p:nvPr/>
                </p:nvSpPr>
                <p:spPr>
                  <a:xfrm>
                    <a:off x="505831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7A545653-286F-4F3E-BBA8-5163D5F39BA2}"/>
                      </a:ext>
                    </a:extLst>
                  </p:cNvPr>
                  <p:cNvSpPr/>
                  <p:nvPr/>
                </p:nvSpPr>
                <p:spPr>
                  <a:xfrm>
                    <a:off x="454434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F5AFAE"/>
                  </a:solidFill>
                  <a:ln w="15875">
                    <a:solidFill>
                      <a:srgbClr val="E07C7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F1BA230-E44E-4DFB-B40E-C7E6E779DCF5}"/>
                      </a:ext>
                    </a:extLst>
                  </p:cNvPr>
                  <p:cNvSpPr/>
                  <p:nvPr/>
                </p:nvSpPr>
                <p:spPr>
                  <a:xfrm>
                    <a:off x="489220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77ECA86A-6D18-4891-A4FC-7A7E1696BD5F}"/>
                    </a:ext>
                  </a:extLst>
                </p:cNvPr>
                <p:cNvGrpSpPr/>
                <p:nvPr/>
              </p:nvGrpSpPr>
              <p:grpSpPr>
                <a:xfrm>
                  <a:off x="6057066" y="5307891"/>
                  <a:ext cx="979752" cy="1127460"/>
                  <a:chOff x="4362590" y="5552540"/>
                  <a:chExt cx="979752" cy="1127460"/>
                </a:xfrm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151CA782-5C72-4047-B189-667F0C6FCE9B}"/>
                      </a:ext>
                    </a:extLst>
                  </p:cNvPr>
                  <p:cNvSpPr/>
                  <p:nvPr/>
                </p:nvSpPr>
                <p:spPr>
                  <a:xfrm>
                    <a:off x="436259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77A27D9A-E549-44DA-9791-16411EB3A2CD}"/>
                      </a:ext>
                    </a:extLst>
                  </p:cNvPr>
                  <p:cNvSpPr/>
                  <p:nvPr/>
                </p:nvSpPr>
                <p:spPr>
                  <a:xfrm>
                    <a:off x="471045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54419F4C-D82C-4211-9DF2-CD6D61FC4680}"/>
                      </a:ext>
                    </a:extLst>
                  </p:cNvPr>
                  <p:cNvSpPr/>
                  <p:nvPr/>
                </p:nvSpPr>
                <p:spPr>
                  <a:xfrm>
                    <a:off x="505831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318014D3-AD20-44A6-9021-F4A8318EDC32}"/>
                      </a:ext>
                    </a:extLst>
                  </p:cNvPr>
                  <p:cNvSpPr/>
                  <p:nvPr/>
                </p:nvSpPr>
                <p:spPr>
                  <a:xfrm>
                    <a:off x="454434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F5AFAE"/>
                  </a:solidFill>
                  <a:ln w="15875">
                    <a:solidFill>
                      <a:srgbClr val="E07C7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ED5080DF-6836-4413-B9A3-AB02278CC4A8}"/>
                      </a:ext>
                    </a:extLst>
                  </p:cNvPr>
                  <p:cNvSpPr/>
                  <p:nvPr/>
                </p:nvSpPr>
                <p:spPr>
                  <a:xfrm>
                    <a:off x="489220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" name="Group 27">
                  <a:extLst>
                    <a:ext uri="{FF2B5EF4-FFF2-40B4-BE49-F238E27FC236}">
                      <a16:creationId xmlns:a16="http://schemas.microsoft.com/office/drawing/2014/main" id="{750113F3-58DC-4827-A1E0-589B333D3329}"/>
                    </a:ext>
                  </a:extLst>
                </p:cNvPr>
                <p:cNvGrpSpPr/>
                <p:nvPr/>
              </p:nvGrpSpPr>
              <p:grpSpPr>
                <a:xfrm>
                  <a:off x="10902452" y="5307891"/>
                  <a:ext cx="979752" cy="1127460"/>
                  <a:chOff x="4362590" y="5552540"/>
                  <a:chExt cx="979752" cy="1127460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0B65B27C-532A-4A8D-9045-EDBD5AFB803E}"/>
                      </a:ext>
                    </a:extLst>
                  </p:cNvPr>
                  <p:cNvSpPr/>
                  <p:nvPr/>
                </p:nvSpPr>
                <p:spPr>
                  <a:xfrm>
                    <a:off x="436259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08F22FED-527B-4833-8325-E4E2102081D9}"/>
                      </a:ext>
                    </a:extLst>
                  </p:cNvPr>
                  <p:cNvSpPr/>
                  <p:nvPr/>
                </p:nvSpPr>
                <p:spPr>
                  <a:xfrm>
                    <a:off x="471045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5CA4F207-4A5F-443D-93F9-F437EA844604}"/>
                      </a:ext>
                    </a:extLst>
                  </p:cNvPr>
                  <p:cNvSpPr/>
                  <p:nvPr/>
                </p:nvSpPr>
                <p:spPr>
                  <a:xfrm>
                    <a:off x="505831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A5D694B6-F95F-43D6-868A-BDE108EBAE36}"/>
                      </a:ext>
                    </a:extLst>
                  </p:cNvPr>
                  <p:cNvSpPr/>
                  <p:nvPr/>
                </p:nvSpPr>
                <p:spPr>
                  <a:xfrm>
                    <a:off x="454434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F5AFAE"/>
                  </a:solidFill>
                  <a:ln w="15875">
                    <a:solidFill>
                      <a:srgbClr val="E07C7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B3466748-A765-47E6-B6AD-4F2E74461289}"/>
                      </a:ext>
                    </a:extLst>
                  </p:cNvPr>
                  <p:cNvSpPr/>
                  <p:nvPr/>
                </p:nvSpPr>
                <p:spPr>
                  <a:xfrm>
                    <a:off x="489220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oup 28">
                  <a:extLst>
                    <a:ext uri="{FF2B5EF4-FFF2-40B4-BE49-F238E27FC236}">
                      <a16:creationId xmlns:a16="http://schemas.microsoft.com/office/drawing/2014/main" id="{A204DF1F-5F42-40E2-B927-9BB2B747D113}"/>
                    </a:ext>
                  </a:extLst>
                </p:cNvPr>
                <p:cNvGrpSpPr/>
                <p:nvPr/>
              </p:nvGrpSpPr>
              <p:grpSpPr>
                <a:xfrm>
                  <a:off x="8427093" y="5307891"/>
                  <a:ext cx="979752" cy="1127460"/>
                  <a:chOff x="4362590" y="5552540"/>
                  <a:chExt cx="979752" cy="1127460"/>
                </a:xfrm>
              </p:grpSpPr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47386A5D-6A03-4635-9C1B-B324BB4CB897}"/>
                      </a:ext>
                    </a:extLst>
                  </p:cNvPr>
                  <p:cNvSpPr/>
                  <p:nvPr/>
                </p:nvSpPr>
                <p:spPr>
                  <a:xfrm>
                    <a:off x="436259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872D3B94-278E-4FD7-8630-543DD4D56070}"/>
                      </a:ext>
                    </a:extLst>
                  </p:cNvPr>
                  <p:cNvSpPr/>
                  <p:nvPr/>
                </p:nvSpPr>
                <p:spPr>
                  <a:xfrm>
                    <a:off x="471045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A7D3F6CB-0A80-4898-801A-F2DF7C423A28}"/>
                      </a:ext>
                    </a:extLst>
                  </p:cNvPr>
                  <p:cNvSpPr/>
                  <p:nvPr/>
                </p:nvSpPr>
                <p:spPr>
                  <a:xfrm>
                    <a:off x="5058310" y="5552540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49E6D67D-63C9-4D78-81E3-FBC76472C250}"/>
                      </a:ext>
                    </a:extLst>
                  </p:cNvPr>
                  <p:cNvSpPr/>
                  <p:nvPr/>
                </p:nvSpPr>
                <p:spPr>
                  <a:xfrm>
                    <a:off x="454434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F5AFAE"/>
                  </a:solidFill>
                  <a:ln w="15875">
                    <a:solidFill>
                      <a:srgbClr val="E07C7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D1A4DE1F-F1E5-4C1F-8914-B68606689024}"/>
                      </a:ext>
                    </a:extLst>
                  </p:cNvPr>
                  <p:cNvSpPr/>
                  <p:nvPr/>
                </p:nvSpPr>
                <p:spPr>
                  <a:xfrm>
                    <a:off x="4892203" y="5925268"/>
                    <a:ext cx="284032" cy="754732"/>
                  </a:xfrm>
                  <a:custGeom>
                    <a:avLst/>
                    <a:gdLst>
                      <a:gd name="connsiteX0" fmla="*/ 110841 w 507355"/>
                      <a:gd name="connsiteY0" fmla="*/ 244719 h 1348149"/>
                      <a:gd name="connsiteX1" fmla="*/ 396514 w 507355"/>
                      <a:gd name="connsiteY1" fmla="*/ 244719 h 1348149"/>
                      <a:gd name="connsiteX2" fmla="*/ 507355 w 507355"/>
                      <a:gd name="connsiteY2" fmla="*/ 355560 h 1348149"/>
                      <a:gd name="connsiteX3" fmla="*/ 507355 w 507355"/>
                      <a:gd name="connsiteY3" fmla="*/ 355560 h 1348149"/>
                      <a:gd name="connsiteX4" fmla="*/ 506481 w 507355"/>
                      <a:gd name="connsiteY4" fmla="*/ 360299 h 1348149"/>
                      <a:gd name="connsiteX5" fmla="*/ 507355 w 507355"/>
                      <a:gd name="connsiteY5" fmla="*/ 362409 h 1348149"/>
                      <a:gd name="connsiteX6" fmla="*/ 507355 w 507355"/>
                      <a:gd name="connsiteY6" fmla="*/ 733202 h 1348149"/>
                      <a:gd name="connsiteX7" fmla="*/ 469132 w 507355"/>
                      <a:gd name="connsiteY7" fmla="*/ 771425 h 1348149"/>
                      <a:gd name="connsiteX8" fmla="*/ 463347 w 507355"/>
                      <a:gd name="connsiteY8" fmla="*/ 771425 h 1348149"/>
                      <a:gd name="connsiteX9" fmla="*/ 425124 w 507355"/>
                      <a:gd name="connsiteY9" fmla="*/ 733202 h 1348149"/>
                      <a:gd name="connsiteX10" fmla="*/ 425124 w 507355"/>
                      <a:gd name="connsiteY10" fmla="*/ 414145 h 1348149"/>
                      <a:gd name="connsiteX11" fmla="*/ 410974 w 507355"/>
                      <a:gd name="connsiteY11" fmla="*/ 414345 h 1348149"/>
                      <a:gd name="connsiteX12" fmla="*/ 406073 w 507355"/>
                      <a:gd name="connsiteY12" fmla="*/ 414392 h 1348149"/>
                      <a:gd name="connsiteX13" fmla="*/ 406073 w 507355"/>
                      <a:gd name="connsiteY13" fmla="*/ 621608 h 1348149"/>
                      <a:gd name="connsiteX14" fmla="*/ 406074 w 507355"/>
                      <a:gd name="connsiteY14" fmla="*/ 621615 h 1348149"/>
                      <a:gd name="connsiteX15" fmla="*/ 406073 w 507355"/>
                      <a:gd name="connsiteY15" fmla="*/ 1285729 h 1348149"/>
                      <a:gd name="connsiteX16" fmla="*/ 343653 w 507355"/>
                      <a:gd name="connsiteY16" fmla="*/ 1348149 h 1348149"/>
                      <a:gd name="connsiteX17" fmla="*/ 343654 w 507355"/>
                      <a:gd name="connsiteY17" fmla="*/ 1348148 h 1348149"/>
                      <a:gd name="connsiteX18" fmla="*/ 281234 w 507355"/>
                      <a:gd name="connsiteY18" fmla="*/ 1285728 h 1348149"/>
                      <a:gd name="connsiteX19" fmla="*/ 281234 w 507355"/>
                      <a:gd name="connsiteY19" fmla="*/ 771425 h 1348149"/>
                      <a:gd name="connsiteX20" fmla="*/ 224893 w 507355"/>
                      <a:gd name="connsiteY20" fmla="*/ 771425 h 1348149"/>
                      <a:gd name="connsiteX21" fmla="*/ 224893 w 507355"/>
                      <a:gd name="connsiteY21" fmla="*/ 1285729 h 1348149"/>
                      <a:gd name="connsiteX22" fmla="*/ 162474 w 507355"/>
                      <a:gd name="connsiteY22" fmla="*/ 1348148 h 1348149"/>
                      <a:gd name="connsiteX23" fmla="*/ 100054 w 507355"/>
                      <a:gd name="connsiteY23" fmla="*/ 1285729 h 1348149"/>
                      <a:gd name="connsiteX24" fmla="*/ 100054 w 507355"/>
                      <a:gd name="connsiteY24" fmla="*/ 721216 h 1348149"/>
                      <a:gd name="connsiteX25" fmla="*/ 100054 w 507355"/>
                      <a:gd name="connsiteY25" fmla="*/ 621614 h 1348149"/>
                      <a:gd name="connsiteX26" fmla="*/ 100054 w 507355"/>
                      <a:gd name="connsiteY26" fmla="*/ 417046 h 1348149"/>
                      <a:gd name="connsiteX27" fmla="*/ 99538 w 507355"/>
                      <a:gd name="connsiteY27" fmla="*/ 417034 h 1348149"/>
                      <a:gd name="connsiteX28" fmla="*/ 99538 w 507355"/>
                      <a:gd name="connsiteY28" fmla="*/ 414378 h 1348149"/>
                      <a:gd name="connsiteX29" fmla="*/ 82231 w 507355"/>
                      <a:gd name="connsiteY29" fmla="*/ 414378 h 1348149"/>
                      <a:gd name="connsiteX30" fmla="*/ 82231 w 507355"/>
                      <a:gd name="connsiteY30" fmla="*/ 733202 h 1348149"/>
                      <a:gd name="connsiteX31" fmla="*/ 44008 w 507355"/>
                      <a:gd name="connsiteY31" fmla="*/ 771425 h 1348149"/>
                      <a:gd name="connsiteX32" fmla="*/ 38223 w 507355"/>
                      <a:gd name="connsiteY32" fmla="*/ 771425 h 1348149"/>
                      <a:gd name="connsiteX33" fmla="*/ 0 w 507355"/>
                      <a:gd name="connsiteY33" fmla="*/ 733202 h 1348149"/>
                      <a:gd name="connsiteX34" fmla="*/ 0 w 507355"/>
                      <a:gd name="connsiteY34" fmla="*/ 362409 h 1348149"/>
                      <a:gd name="connsiteX35" fmla="*/ 575 w 507355"/>
                      <a:gd name="connsiteY35" fmla="*/ 361022 h 1348149"/>
                      <a:gd name="connsiteX36" fmla="*/ 0 w 507355"/>
                      <a:gd name="connsiteY36" fmla="*/ 355560 h 1348149"/>
                      <a:gd name="connsiteX37" fmla="*/ 2252 w 507355"/>
                      <a:gd name="connsiteY37" fmla="*/ 333222 h 1348149"/>
                      <a:gd name="connsiteX38" fmla="*/ 110841 w 507355"/>
                      <a:gd name="connsiteY38" fmla="*/ 244719 h 1348149"/>
                      <a:gd name="connsiteX39" fmla="*/ 253678 w 507355"/>
                      <a:gd name="connsiteY39" fmla="*/ 0 h 1348149"/>
                      <a:gd name="connsiteX40" fmla="*/ 364410 w 507355"/>
                      <a:gd name="connsiteY40" fmla="*/ 110732 h 1348149"/>
                      <a:gd name="connsiteX41" fmla="*/ 253678 w 507355"/>
                      <a:gd name="connsiteY41" fmla="*/ 221464 h 1348149"/>
                      <a:gd name="connsiteX42" fmla="*/ 142946 w 507355"/>
                      <a:gd name="connsiteY42" fmla="*/ 110732 h 1348149"/>
                      <a:gd name="connsiteX43" fmla="*/ 253678 w 507355"/>
                      <a:gd name="connsiteY43" fmla="*/ 0 h 134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07355" h="1348149">
                        <a:moveTo>
                          <a:pt x="110841" y="244719"/>
                        </a:moveTo>
                        <a:lnTo>
                          <a:pt x="396514" y="244719"/>
                        </a:lnTo>
                        <a:cubicBezTo>
                          <a:pt x="457730" y="244719"/>
                          <a:pt x="507355" y="294344"/>
                          <a:pt x="507355" y="355560"/>
                        </a:cubicBezTo>
                        <a:lnTo>
                          <a:pt x="507355" y="355560"/>
                        </a:lnTo>
                        <a:lnTo>
                          <a:pt x="506481" y="360299"/>
                        </a:lnTo>
                        <a:lnTo>
                          <a:pt x="507355" y="362409"/>
                        </a:lnTo>
                        <a:lnTo>
                          <a:pt x="507355" y="733202"/>
                        </a:lnTo>
                        <a:cubicBezTo>
                          <a:pt x="507355" y="754312"/>
                          <a:pt x="490242" y="771425"/>
                          <a:pt x="469132" y="771425"/>
                        </a:cubicBezTo>
                        <a:lnTo>
                          <a:pt x="463347" y="771425"/>
                        </a:lnTo>
                        <a:cubicBezTo>
                          <a:pt x="442237" y="771425"/>
                          <a:pt x="425124" y="754312"/>
                          <a:pt x="425124" y="733202"/>
                        </a:cubicBezTo>
                        <a:lnTo>
                          <a:pt x="425124" y="414145"/>
                        </a:lnTo>
                        <a:lnTo>
                          <a:pt x="410974" y="414345"/>
                        </a:lnTo>
                        <a:lnTo>
                          <a:pt x="406073" y="414392"/>
                        </a:lnTo>
                        <a:lnTo>
                          <a:pt x="406073" y="621608"/>
                        </a:lnTo>
                        <a:lnTo>
                          <a:pt x="406074" y="621615"/>
                        </a:lnTo>
                        <a:cubicBezTo>
                          <a:pt x="406074" y="842986"/>
                          <a:pt x="406073" y="1064358"/>
                          <a:pt x="406073" y="1285729"/>
                        </a:cubicBezTo>
                        <a:cubicBezTo>
                          <a:pt x="406073" y="1320203"/>
                          <a:pt x="378127" y="1348149"/>
                          <a:pt x="343653" y="1348149"/>
                        </a:cubicBezTo>
                        <a:lnTo>
                          <a:pt x="343654" y="1348148"/>
                        </a:lnTo>
                        <a:cubicBezTo>
                          <a:pt x="309180" y="1348148"/>
                          <a:pt x="281234" y="1320202"/>
                          <a:pt x="281234" y="1285728"/>
                        </a:cubicBezTo>
                        <a:lnTo>
                          <a:pt x="281234" y="771425"/>
                        </a:lnTo>
                        <a:lnTo>
                          <a:pt x="224893" y="771425"/>
                        </a:lnTo>
                        <a:lnTo>
                          <a:pt x="224893" y="1285729"/>
                        </a:lnTo>
                        <a:cubicBezTo>
                          <a:pt x="224893" y="1320202"/>
                          <a:pt x="196947" y="1348148"/>
                          <a:pt x="162474" y="1348148"/>
                        </a:cubicBezTo>
                        <a:cubicBezTo>
                          <a:pt x="128000" y="1348148"/>
                          <a:pt x="100054" y="1320202"/>
                          <a:pt x="100054" y="1285729"/>
                        </a:cubicBezTo>
                        <a:lnTo>
                          <a:pt x="100054" y="721216"/>
                        </a:lnTo>
                        <a:lnTo>
                          <a:pt x="100054" y="621614"/>
                        </a:lnTo>
                        <a:lnTo>
                          <a:pt x="100054" y="417046"/>
                        </a:lnTo>
                        <a:lnTo>
                          <a:pt x="99538" y="417034"/>
                        </a:lnTo>
                        <a:lnTo>
                          <a:pt x="99538" y="414378"/>
                        </a:lnTo>
                        <a:lnTo>
                          <a:pt x="82231" y="414378"/>
                        </a:lnTo>
                        <a:lnTo>
                          <a:pt x="82231" y="733202"/>
                        </a:lnTo>
                        <a:cubicBezTo>
                          <a:pt x="82231" y="754312"/>
                          <a:pt x="65118" y="771425"/>
                          <a:pt x="44008" y="771425"/>
                        </a:cubicBezTo>
                        <a:lnTo>
                          <a:pt x="38223" y="771425"/>
                        </a:lnTo>
                        <a:cubicBezTo>
                          <a:pt x="17113" y="771425"/>
                          <a:pt x="0" y="754312"/>
                          <a:pt x="0" y="733202"/>
                        </a:cubicBezTo>
                        <a:lnTo>
                          <a:pt x="0" y="362409"/>
                        </a:lnTo>
                        <a:lnTo>
                          <a:pt x="575" y="361022"/>
                        </a:lnTo>
                        <a:lnTo>
                          <a:pt x="0" y="355560"/>
                        </a:lnTo>
                        <a:lnTo>
                          <a:pt x="2252" y="333222"/>
                        </a:lnTo>
                        <a:cubicBezTo>
                          <a:pt x="12588" y="282714"/>
                          <a:pt x="57277" y="244719"/>
                          <a:pt x="110841" y="244719"/>
                        </a:cubicBezTo>
                        <a:close/>
                        <a:moveTo>
                          <a:pt x="253678" y="0"/>
                        </a:moveTo>
                        <a:cubicBezTo>
                          <a:pt x="314834" y="0"/>
                          <a:pt x="364410" y="49576"/>
                          <a:pt x="364410" y="110732"/>
                        </a:cubicBezTo>
                        <a:cubicBezTo>
                          <a:pt x="364410" y="171888"/>
                          <a:pt x="314834" y="221464"/>
                          <a:pt x="253678" y="221464"/>
                        </a:cubicBezTo>
                        <a:cubicBezTo>
                          <a:pt x="192522" y="221464"/>
                          <a:pt x="142946" y="171888"/>
                          <a:pt x="142946" y="110732"/>
                        </a:cubicBezTo>
                        <a:cubicBezTo>
                          <a:pt x="142946" y="49576"/>
                          <a:pt x="192522" y="0"/>
                          <a:pt x="253678" y="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15875">
                    <a:solidFill>
                      <a:srgbClr val="658BB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D9ED28CC-8601-4BE9-AC3D-3C2A686B6783}"/>
                  </a:ext>
                </a:extLst>
              </p:cNvPr>
              <p:cNvGrpSpPr/>
              <p:nvPr/>
            </p:nvGrpSpPr>
            <p:grpSpPr>
              <a:xfrm>
                <a:off x="6124298" y="1228643"/>
                <a:ext cx="3240741" cy="2006926"/>
                <a:chOff x="6058197" y="1228643"/>
                <a:chExt cx="3240741" cy="2006926"/>
              </a:xfrm>
            </p:grpSpPr>
            <p:sp>
              <p:nvSpPr>
                <p:cNvPr id="16" name="Graphic 9">
                  <a:extLst>
                    <a:ext uri="{FF2B5EF4-FFF2-40B4-BE49-F238E27FC236}">
                      <a16:creationId xmlns:a16="http://schemas.microsoft.com/office/drawing/2014/main" id="{0F1758AA-5A73-4BF9-B16B-5D8309E78CFE}"/>
                    </a:ext>
                  </a:extLst>
                </p:cNvPr>
                <p:cNvSpPr/>
                <p:nvPr/>
              </p:nvSpPr>
              <p:spPr>
                <a:xfrm>
                  <a:off x="6058197" y="1972653"/>
                  <a:ext cx="1094610" cy="1019288"/>
                </a:xfrm>
                <a:custGeom>
                  <a:avLst/>
                  <a:gdLst>
                    <a:gd name="connsiteX0" fmla="*/ 2681859 w 2688999"/>
                    <a:gd name="connsiteY0" fmla="*/ 1945200 h 2503964"/>
                    <a:gd name="connsiteX1" fmla="*/ 2589467 w 2688999"/>
                    <a:gd name="connsiteY1" fmla="*/ 1750890 h 2503964"/>
                    <a:gd name="connsiteX2" fmla="*/ 2462879 w 2688999"/>
                    <a:gd name="connsiteY2" fmla="*/ 1608301 h 2503964"/>
                    <a:gd name="connsiteX3" fmla="*/ 2444401 w 2688999"/>
                    <a:gd name="connsiteY3" fmla="*/ 1487715 h 2503964"/>
                    <a:gd name="connsiteX4" fmla="*/ 2496407 w 2688999"/>
                    <a:gd name="connsiteY4" fmla="*/ 1383892 h 2503964"/>
                    <a:gd name="connsiteX5" fmla="*/ 2574322 w 2688999"/>
                    <a:gd name="connsiteY5" fmla="*/ 1224062 h 2503964"/>
                    <a:gd name="connsiteX6" fmla="*/ 2568226 w 2688999"/>
                    <a:gd name="connsiteY6" fmla="*/ 986319 h 2503964"/>
                    <a:gd name="connsiteX7" fmla="*/ 2487168 w 2688999"/>
                    <a:gd name="connsiteY7" fmla="*/ 759052 h 2503964"/>
                    <a:gd name="connsiteX8" fmla="*/ 2423827 w 2688999"/>
                    <a:gd name="connsiteY8" fmla="*/ 633036 h 2503964"/>
                    <a:gd name="connsiteX9" fmla="*/ 2322671 w 2688999"/>
                    <a:gd name="connsiteY9" fmla="*/ 498353 h 2503964"/>
                    <a:gd name="connsiteX10" fmla="*/ 2192846 w 2688999"/>
                    <a:gd name="connsiteY10" fmla="*/ 374813 h 2503964"/>
                    <a:gd name="connsiteX11" fmla="*/ 2111407 w 2688999"/>
                    <a:gd name="connsiteY11" fmla="*/ 324712 h 2503964"/>
                    <a:gd name="connsiteX12" fmla="*/ 1858804 w 2688999"/>
                    <a:gd name="connsiteY12" fmla="*/ 195458 h 2503964"/>
                    <a:gd name="connsiteX13" fmla="*/ 1585722 w 2688999"/>
                    <a:gd name="connsiteY13" fmla="*/ 151357 h 2503964"/>
                    <a:gd name="connsiteX14" fmla="*/ 1365314 w 2688999"/>
                    <a:gd name="connsiteY14" fmla="*/ 164978 h 2503964"/>
                    <a:gd name="connsiteX15" fmla="*/ 1067372 w 2688999"/>
                    <a:gd name="connsiteY15" fmla="*/ 245273 h 2503964"/>
                    <a:gd name="connsiteX16" fmla="*/ 1046702 w 2688999"/>
                    <a:gd name="connsiteY16" fmla="*/ 248512 h 2503964"/>
                    <a:gd name="connsiteX17" fmla="*/ 1038416 w 2688999"/>
                    <a:gd name="connsiteY17" fmla="*/ 237463 h 2503964"/>
                    <a:gd name="connsiteX18" fmla="*/ 1061657 w 2688999"/>
                    <a:gd name="connsiteY18" fmla="*/ 224890 h 2503964"/>
                    <a:gd name="connsiteX19" fmla="*/ 1107091 w 2688999"/>
                    <a:gd name="connsiteY19" fmla="*/ 99350 h 2503964"/>
                    <a:gd name="connsiteX20" fmla="*/ 1003649 w 2688999"/>
                    <a:gd name="connsiteY20" fmla="*/ 11911 h 2503964"/>
                    <a:gd name="connsiteX21" fmla="*/ 865727 w 2688999"/>
                    <a:gd name="connsiteY21" fmla="*/ 40676 h 2503964"/>
                    <a:gd name="connsiteX22" fmla="*/ 830866 w 2688999"/>
                    <a:gd name="connsiteY22" fmla="*/ 41343 h 2503964"/>
                    <a:gd name="connsiteX23" fmla="*/ 638937 w 2688999"/>
                    <a:gd name="connsiteY23" fmla="*/ 9053 h 2503964"/>
                    <a:gd name="connsiteX24" fmla="*/ 520732 w 2688999"/>
                    <a:gd name="connsiteY24" fmla="*/ 130592 h 2503964"/>
                    <a:gd name="connsiteX25" fmla="*/ 527590 w 2688999"/>
                    <a:gd name="connsiteY25" fmla="*/ 286707 h 2503964"/>
                    <a:gd name="connsiteX26" fmla="*/ 553117 w 2688999"/>
                    <a:gd name="connsiteY26" fmla="*/ 444156 h 2503964"/>
                    <a:gd name="connsiteX27" fmla="*/ 521494 w 2688999"/>
                    <a:gd name="connsiteY27" fmla="*/ 515021 h 2503964"/>
                    <a:gd name="connsiteX28" fmla="*/ 467106 w 2688999"/>
                    <a:gd name="connsiteY28" fmla="*/ 556455 h 2503964"/>
                    <a:gd name="connsiteX29" fmla="*/ 247841 w 2688999"/>
                    <a:gd name="connsiteY29" fmla="*/ 823917 h 2503964"/>
                    <a:gd name="connsiteX30" fmla="*/ 184880 w 2688999"/>
                    <a:gd name="connsiteY30" fmla="*/ 962125 h 2503964"/>
                    <a:gd name="connsiteX31" fmla="*/ 113729 w 2688999"/>
                    <a:gd name="connsiteY31" fmla="*/ 1091760 h 2503964"/>
                    <a:gd name="connsiteX32" fmla="*/ 65818 w 2688999"/>
                    <a:gd name="connsiteY32" fmla="*/ 1177581 h 2503964"/>
                    <a:gd name="connsiteX33" fmla="*/ 56674 w 2688999"/>
                    <a:gd name="connsiteY33" fmla="*/ 1191582 h 2503964"/>
                    <a:gd name="connsiteX34" fmla="*/ 70295 w 2688999"/>
                    <a:gd name="connsiteY34" fmla="*/ 1206060 h 2503964"/>
                    <a:gd name="connsiteX35" fmla="*/ 66866 w 2688999"/>
                    <a:gd name="connsiteY35" fmla="*/ 1211299 h 2503964"/>
                    <a:gd name="connsiteX36" fmla="*/ 0 w 2688999"/>
                    <a:gd name="connsiteY36" fmla="*/ 1211299 h 2503964"/>
                    <a:gd name="connsiteX37" fmla="*/ 54578 w 2688999"/>
                    <a:gd name="connsiteY37" fmla="*/ 1214823 h 2503964"/>
                    <a:gd name="connsiteX38" fmla="*/ 74771 w 2688999"/>
                    <a:gd name="connsiteY38" fmla="*/ 1221777 h 2503964"/>
                    <a:gd name="connsiteX39" fmla="*/ 144399 w 2688999"/>
                    <a:gd name="connsiteY39" fmla="*/ 1286070 h 2503964"/>
                    <a:gd name="connsiteX40" fmla="*/ 173641 w 2688999"/>
                    <a:gd name="connsiteY40" fmla="*/ 1301025 h 2503964"/>
                    <a:gd name="connsiteX41" fmla="*/ 244316 w 2688999"/>
                    <a:gd name="connsiteY41" fmla="*/ 1333124 h 2503964"/>
                    <a:gd name="connsiteX42" fmla="*/ 268700 w 2688999"/>
                    <a:gd name="connsiteY42" fmla="*/ 1321122 h 2503964"/>
                    <a:gd name="connsiteX43" fmla="*/ 271558 w 2688999"/>
                    <a:gd name="connsiteY43" fmla="*/ 1308264 h 2503964"/>
                    <a:gd name="connsiteX44" fmla="*/ 280988 w 2688999"/>
                    <a:gd name="connsiteY44" fmla="*/ 1317503 h 2503964"/>
                    <a:gd name="connsiteX45" fmla="*/ 320231 w 2688999"/>
                    <a:gd name="connsiteY45" fmla="*/ 1335029 h 2503964"/>
                    <a:gd name="connsiteX46" fmla="*/ 469868 w 2688999"/>
                    <a:gd name="connsiteY46" fmla="*/ 1295310 h 2503964"/>
                    <a:gd name="connsiteX47" fmla="*/ 586645 w 2688999"/>
                    <a:gd name="connsiteY47" fmla="*/ 1298548 h 2503964"/>
                    <a:gd name="connsiteX48" fmla="*/ 650462 w 2688999"/>
                    <a:gd name="connsiteY48" fmla="*/ 1321979 h 2503964"/>
                    <a:gd name="connsiteX49" fmla="*/ 715042 w 2688999"/>
                    <a:gd name="connsiteY49" fmla="*/ 1343887 h 2503964"/>
                    <a:gd name="connsiteX50" fmla="*/ 718185 w 2688999"/>
                    <a:gd name="connsiteY50" fmla="*/ 1362937 h 2503964"/>
                    <a:gd name="connsiteX51" fmla="*/ 616649 w 2688999"/>
                    <a:gd name="connsiteY51" fmla="*/ 1392655 h 2503964"/>
                    <a:gd name="connsiteX52" fmla="*/ 467868 w 2688999"/>
                    <a:gd name="connsiteY52" fmla="*/ 1422754 h 2503964"/>
                    <a:gd name="connsiteX53" fmla="*/ 425577 w 2688999"/>
                    <a:gd name="connsiteY53" fmla="*/ 1473713 h 2503964"/>
                    <a:gd name="connsiteX54" fmla="*/ 420624 w 2688999"/>
                    <a:gd name="connsiteY54" fmla="*/ 1483714 h 2503964"/>
                    <a:gd name="connsiteX55" fmla="*/ 441293 w 2688999"/>
                    <a:gd name="connsiteY55" fmla="*/ 1517814 h 2503964"/>
                    <a:gd name="connsiteX56" fmla="*/ 452914 w 2688999"/>
                    <a:gd name="connsiteY56" fmla="*/ 1538292 h 2503964"/>
                    <a:gd name="connsiteX57" fmla="*/ 473297 w 2688999"/>
                    <a:gd name="connsiteY57" fmla="*/ 1529053 h 2503964"/>
                    <a:gd name="connsiteX58" fmla="*/ 488347 w 2688999"/>
                    <a:gd name="connsiteY58" fmla="*/ 1517814 h 2503964"/>
                    <a:gd name="connsiteX59" fmla="*/ 499682 w 2688999"/>
                    <a:gd name="connsiteY59" fmla="*/ 1546865 h 2503964"/>
                    <a:gd name="connsiteX60" fmla="*/ 524351 w 2688999"/>
                    <a:gd name="connsiteY60" fmla="*/ 1534673 h 2503964"/>
                    <a:gd name="connsiteX61" fmla="*/ 565880 w 2688999"/>
                    <a:gd name="connsiteY61" fmla="*/ 1517814 h 2503964"/>
                    <a:gd name="connsiteX62" fmla="*/ 656558 w 2688999"/>
                    <a:gd name="connsiteY62" fmla="*/ 1511432 h 2503964"/>
                    <a:gd name="connsiteX63" fmla="*/ 758285 w 2688999"/>
                    <a:gd name="connsiteY63" fmla="*/ 1490953 h 2503964"/>
                    <a:gd name="connsiteX64" fmla="*/ 827151 w 2688999"/>
                    <a:gd name="connsiteY64" fmla="*/ 1455520 h 2503964"/>
                    <a:gd name="connsiteX65" fmla="*/ 888397 w 2688999"/>
                    <a:gd name="connsiteY65" fmla="*/ 1449710 h 2503964"/>
                    <a:gd name="connsiteX66" fmla="*/ 1032034 w 2688999"/>
                    <a:gd name="connsiteY66" fmla="*/ 1500192 h 2503964"/>
                    <a:gd name="connsiteX67" fmla="*/ 1081278 w 2688999"/>
                    <a:gd name="connsiteY67" fmla="*/ 1514575 h 2503964"/>
                    <a:gd name="connsiteX68" fmla="*/ 1032129 w 2688999"/>
                    <a:gd name="connsiteY68" fmla="*/ 1573725 h 2503964"/>
                    <a:gd name="connsiteX69" fmla="*/ 1010317 w 2688999"/>
                    <a:gd name="connsiteY69" fmla="*/ 1615350 h 2503964"/>
                    <a:gd name="connsiteX70" fmla="*/ 1036225 w 2688999"/>
                    <a:gd name="connsiteY70" fmla="*/ 1620779 h 2503964"/>
                    <a:gd name="connsiteX71" fmla="*/ 1027367 w 2688999"/>
                    <a:gd name="connsiteY71" fmla="*/ 1632685 h 2503964"/>
                    <a:gd name="connsiteX72" fmla="*/ 1027367 w 2688999"/>
                    <a:gd name="connsiteY72" fmla="*/ 1657641 h 2503964"/>
                    <a:gd name="connsiteX73" fmla="*/ 1048798 w 2688999"/>
                    <a:gd name="connsiteY73" fmla="*/ 1652211 h 2503964"/>
                    <a:gd name="connsiteX74" fmla="*/ 1074420 w 2688999"/>
                    <a:gd name="connsiteY74" fmla="*/ 1635828 h 2503964"/>
                    <a:gd name="connsiteX75" fmla="*/ 1076897 w 2688999"/>
                    <a:gd name="connsiteY75" fmla="*/ 1638876 h 2503964"/>
                    <a:gd name="connsiteX76" fmla="*/ 1066800 w 2688999"/>
                    <a:gd name="connsiteY76" fmla="*/ 1652783 h 2503964"/>
                    <a:gd name="connsiteX77" fmla="*/ 1060323 w 2688999"/>
                    <a:gd name="connsiteY77" fmla="*/ 1680882 h 2503964"/>
                    <a:gd name="connsiteX78" fmla="*/ 1090803 w 2688999"/>
                    <a:gd name="connsiteY78" fmla="*/ 1675548 h 2503964"/>
                    <a:gd name="connsiteX79" fmla="*/ 1127665 w 2688999"/>
                    <a:gd name="connsiteY79" fmla="*/ 1660498 h 2503964"/>
                    <a:gd name="connsiteX80" fmla="*/ 1200245 w 2688999"/>
                    <a:gd name="connsiteY80" fmla="*/ 1662594 h 2503964"/>
                    <a:gd name="connsiteX81" fmla="*/ 1336167 w 2688999"/>
                    <a:gd name="connsiteY81" fmla="*/ 1676310 h 2503964"/>
                    <a:gd name="connsiteX82" fmla="*/ 1609154 w 2688999"/>
                    <a:gd name="connsiteY82" fmla="*/ 1691550 h 2503964"/>
                    <a:gd name="connsiteX83" fmla="*/ 1795082 w 2688999"/>
                    <a:gd name="connsiteY83" fmla="*/ 1722601 h 2503964"/>
                    <a:gd name="connsiteX84" fmla="*/ 1991582 w 2688999"/>
                    <a:gd name="connsiteY84" fmla="*/ 1701170 h 2503964"/>
                    <a:gd name="connsiteX85" fmla="*/ 2007108 w 2688999"/>
                    <a:gd name="connsiteY85" fmla="*/ 1698693 h 2503964"/>
                    <a:gd name="connsiteX86" fmla="*/ 2161889 w 2688999"/>
                    <a:gd name="connsiteY86" fmla="*/ 1671452 h 2503964"/>
                    <a:gd name="connsiteX87" fmla="*/ 2271808 w 2688999"/>
                    <a:gd name="connsiteY87" fmla="*/ 1693740 h 2503964"/>
                    <a:gd name="connsiteX88" fmla="*/ 2449259 w 2688999"/>
                    <a:gd name="connsiteY88" fmla="*/ 1875954 h 2503964"/>
                    <a:gd name="connsiteX89" fmla="*/ 2517458 w 2688999"/>
                    <a:gd name="connsiteY89" fmla="*/ 2051023 h 2503964"/>
                    <a:gd name="connsiteX90" fmla="*/ 2431352 w 2688999"/>
                    <a:gd name="connsiteY90" fmla="*/ 2131700 h 2503964"/>
                    <a:gd name="connsiteX91" fmla="*/ 2310194 w 2688999"/>
                    <a:gd name="connsiteY91" fmla="*/ 2102744 h 2503964"/>
                    <a:gd name="connsiteX92" fmla="*/ 2154460 w 2688999"/>
                    <a:gd name="connsiteY92" fmla="*/ 2060929 h 2503964"/>
                    <a:gd name="connsiteX93" fmla="*/ 1918145 w 2688999"/>
                    <a:gd name="connsiteY93" fmla="*/ 2065882 h 2503964"/>
                    <a:gd name="connsiteX94" fmla="*/ 1834896 w 2688999"/>
                    <a:gd name="connsiteY94" fmla="*/ 2077979 h 2503964"/>
                    <a:gd name="connsiteX95" fmla="*/ 1503521 w 2688999"/>
                    <a:gd name="connsiteY95" fmla="*/ 2198851 h 2503964"/>
                    <a:gd name="connsiteX96" fmla="*/ 1172813 w 2688999"/>
                    <a:gd name="connsiteY96" fmla="*/ 2381160 h 2503964"/>
                    <a:gd name="connsiteX97" fmla="*/ 1102233 w 2688999"/>
                    <a:gd name="connsiteY97" fmla="*/ 2471933 h 2503964"/>
                    <a:gd name="connsiteX98" fmla="*/ 1109758 w 2688999"/>
                    <a:gd name="connsiteY98" fmla="*/ 2500032 h 2503964"/>
                    <a:gd name="connsiteX99" fmla="*/ 1138428 w 2688999"/>
                    <a:gd name="connsiteY99" fmla="*/ 2501841 h 2503964"/>
                    <a:gd name="connsiteX100" fmla="*/ 1227011 w 2688999"/>
                    <a:gd name="connsiteY100" fmla="*/ 2467742 h 2503964"/>
                    <a:gd name="connsiteX101" fmla="*/ 1399318 w 2688999"/>
                    <a:gd name="connsiteY101" fmla="*/ 2401924 h 2503964"/>
                    <a:gd name="connsiteX102" fmla="*/ 1559909 w 2688999"/>
                    <a:gd name="connsiteY102" fmla="*/ 2331344 h 2503964"/>
                    <a:gd name="connsiteX103" fmla="*/ 1818894 w 2688999"/>
                    <a:gd name="connsiteY103" fmla="*/ 2233046 h 2503964"/>
                    <a:gd name="connsiteX104" fmla="*/ 2049780 w 2688999"/>
                    <a:gd name="connsiteY104" fmla="*/ 2210948 h 2503964"/>
                    <a:gd name="connsiteX105" fmla="*/ 2258759 w 2688999"/>
                    <a:gd name="connsiteY105" fmla="*/ 2240190 h 2503964"/>
                    <a:gd name="connsiteX106" fmla="*/ 2461641 w 2688999"/>
                    <a:gd name="connsiteY106" fmla="*/ 2290958 h 2503964"/>
                    <a:gd name="connsiteX107" fmla="*/ 2554415 w 2688999"/>
                    <a:gd name="connsiteY107" fmla="*/ 2289243 h 2503964"/>
                    <a:gd name="connsiteX108" fmla="*/ 2688050 w 2688999"/>
                    <a:gd name="connsiteY108" fmla="*/ 2126747 h 2503964"/>
                    <a:gd name="connsiteX109" fmla="*/ 2682240 w 2688999"/>
                    <a:gd name="connsiteY109" fmla="*/ 1945200 h 2503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</a:cxnLst>
                  <a:rect l="l" t="t" r="r" b="b"/>
                  <a:pathLst>
                    <a:path w="2688999" h="2503964">
                      <a:moveTo>
                        <a:pt x="2681859" y="1945200"/>
                      </a:moveTo>
                      <a:cubicBezTo>
                        <a:pt x="2672334" y="1871858"/>
                        <a:pt x="2641759" y="1805945"/>
                        <a:pt x="2589467" y="1750890"/>
                      </a:cubicBezTo>
                      <a:cubicBezTo>
                        <a:pt x="2545747" y="1704789"/>
                        <a:pt x="2501837" y="1658307"/>
                        <a:pt x="2462879" y="1608301"/>
                      </a:cubicBezTo>
                      <a:cubicBezTo>
                        <a:pt x="2436019" y="1573820"/>
                        <a:pt x="2427542" y="1530101"/>
                        <a:pt x="2444401" y="1487715"/>
                      </a:cubicBezTo>
                      <a:cubicBezTo>
                        <a:pt x="2458689" y="1451900"/>
                        <a:pt x="2479167" y="1418563"/>
                        <a:pt x="2496407" y="1383892"/>
                      </a:cubicBezTo>
                      <a:cubicBezTo>
                        <a:pt x="2522792" y="1330838"/>
                        <a:pt x="2550319" y="1278260"/>
                        <a:pt x="2574322" y="1224062"/>
                      </a:cubicBezTo>
                      <a:cubicBezTo>
                        <a:pt x="2609564" y="1144434"/>
                        <a:pt x="2595848" y="1064900"/>
                        <a:pt x="2568226" y="986319"/>
                      </a:cubicBezTo>
                      <a:cubicBezTo>
                        <a:pt x="2541556" y="910404"/>
                        <a:pt x="2516505" y="833823"/>
                        <a:pt x="2487168" y="759052"/>
                      </a:cubicBezTo>
                      <a:cubicBezTo>
                        <a:pt x="2470023" y="715428"/>
                        <a:pt x="2449164" y="672374"/>
                        <a:pt x="2423827" y="633036"/>
                      </a:cubicBezTo>
                      <a:cubicBezTo>
                        <a:pt x="2393537" y="585983"/>
                        <a:pt x="2357057" y="542835"/>
                        <a:pt x="2322671" y="498353"/>
                      </a:cubicBezTo>
                      <a:cubicBezTo>
                        <a:pt x="2285810" y="450537"/>
                        <a:pt x="2244471" y="407198"/>
                        <a:pt x="2192846" y="374813"/>
                      </a:cubicBezTo>
                      <a:cubicBezTo>
                        <a:pt x="2165890" y="357859"/>
                        <a:pt x="2137505" y="342905"/>
                        <a:pt x="2111407" y="324712"/>
                      </a:cubicBezTo>
                      <a:cubicBezTo>
                        <a:pt x="2033016" y="270134"/>
                        <a:pt x="1948339" y="228224"/>
                        <a:pt x="1858804" y="195458"/>
                      </a:cubicBezTo>
                      <a:cubicBezTo>
                        <a:pt x="1770602" y="163168"/>
                        <a:pt x="1679162" y="149261"/>
                        <a:pt x="1585722" y="151357"/>
                      </a:cubicBezTo>
                      <a:cubicBezTo>
                        <a:pt x="1512094" y="153071"/>
                        <a:pt x="1437513" y="152786"/>
                        <a:pt x="1365314" y="164978"/>
                      </a:cubicBezTo>
                      <a:cubicBezTo>
                        <a:pt x="1263968" y="182027"/>
                        <a:pt x="1163288" y="206030"/>
                        <a:pt x="1067372" y="245273"/>
                      </a:cubicBezTo>
                      <a:cubicBezTo>
                        <a:pt x="1061085" y="247845"/>
                        <a:pt x="1053656" y="247559"/>
                        <a:pt x="1046702" y="248512"/>
                      </a:cubicBezTo>
                      <a:cubicBezTo>
                        <a:pt x="1043940" y="244797"/>
                        <a:pt x="1041178" y="241178"/>
                        <a:pt x="1038416" y="237463"/>
                      </a:cubicBezTo>
                      <a:cubicBezTo>
                        <a:pt x="1046226" y="233367"/>
                        <a:pt x="1056323" y="231081"/>
                        <a:pt x="1061657" y="224890"/>
                      </a:cubicBezTo>
                      <a:cubicBezTo>
                        <a:pt x="1092137" y="188981"/>
                        <a:pt x="1128141" y="157358"/>
                        <a:pt x="1107091" y="99350"/>
                      </a:cubicBezTo>
                      <a:cubicBezTo>
                        <a:pt x="1088327" y="47725"/>
                        <a:pt x="1054037" y="20102"/>
                        <a:pt x="1003649" y="11911"/>
                      </a:cubicBezTo>
                      <a:cubicBezTo>
                        <a:pt x="955072" y="4005"/>
                        <a:pt x="908114" y="14768"/>
                        <a:pt x="865727" y="40676"/>
                      </a:cubicBezTo>
                      <a:cubicBezTo>
                        <a:pt x="853154" y="48392"/>
                        <a:pt x="844106" y="48868"/>
                        <a:pt x="830866" y="41343"/>
                      </a:cubicBezTo>
                      <a:cubicBezTo>
                        <a:pt x="771144" y="7053"/>
                        <a:pt x="708470" y="-12568"/>
                        <a:pt x="638937" y="9053"/>
                      </a:cubicBezTo>
                      <a:cubicBezTo>
                        <a:pt x="577310" y="28199"/>
                        <a:pt x="527876" y="63441"/>
                        <a:pt x="520732" y="130592"/>
                      </a:cubicBezTo>
                      <a:cubicBezTo>
                        <a:pt x="515303" y="181837"/>
                        <a:pt x="521970" y="234891"/>
                        <a:pt x="527590" y="286707"/>
                      </a:cubicBezTo>
                      <a:cubicBezTo>
                        <a:pt x="533305" y="339476"/>
                        <a:pt x="544163" y="391768"/>
                        <a:pt x="553117" y="444156"/>
                      </a:cubicBezTo>
                      <a:cubicBezTo>
                        <a:pt x="558451" y="475016"/>
                        <a:pt x="549688" y="498162"/>
                        <a:pt x="521494" y="515021"/>
                      </a:cubicBezTo>
                      <a:cubicBezTo>
                        <a:pt x="502063" y="526642"/>
                        <a:pt x="486061" y="543787"/>
                        <a:pt x="467106" y="556455"/>
                      </a:cubicBezTo>
                      <a:cubicBezTo>
                        <a:pt x="366903" y="623511"/>
                        <a:pt x="293084" y="711522"/>
                        <a:pt x="247841" y="823917"/>
                      </a:cubicBezTo>
                      <a:cubicBezTo>
                        <a:pt x="228981" y="870876"/>
                        <a:pt x="207550" y="916881"/>
                        <a:pt x="184880" y="962125"/>
                      </a:cubicBezTo>
                      <a:cubicBezTo>
                        <a:pt x="162782" y="1006130"/>
                        <a:pt x="137636" y="1048612"/>
                        <a:pt x="113729" y="1091760"/>
                      </a:cubicBezTo>
                      <a:cubicBezTo>
                        <a:pt x="97822" y="1120431"/>
                        <a:pt x="81915" y="1149006"/>
                        <a:pt x="65818" y="1177581"/>
                      </a:cubicBezTo>
                      <a:cubicBezTo>
                        <a:pt x="62960" y="1182724"/>
                        <a:pt x="59341" y="1187487"/>
                        <a:pt x="56674" y="1191582"/>
                      </a:cubicBezTo>
                      <a:cubicBezTo>
                        <a:pt x="59246" y="1194249"/>
                        <a:pt x="64770" y="1200155"/>
                        <a:pt x="70295" y="1206060"/>
                      </a:cubicBezTo>
                      <a:cubicBezTo>
                        <a:pt x="69152" y="1207775"/>
                        <a:pt x="68009" y="1209585"/>
                        <a:pt x="66866" y="1211299"/>
                      </a:cubicBezTo>
                      <a:lnTo>
                        <a:pt x="0" y="1211299"/>
                      </a:lnTo>
                      <a:cubicBezTo>
                        <a:pt x="18193" y="1214537"/>
                        <a:pt x="36481" y="1213871"/>
                        <a:pt x="54578" y="1214823"/>
                      </a:cubicBezTo>
                      <a:cubicBezTo>
                        <a:pt x="61532" y="1215204"/>
                        <a:pt x="69818" y="1217395"/>
                        <a:pt x="74771" y="1221777"/>
                      </a:cubicBezTo>
                      <a:cubicBezTo>
                        <a:pt x="98393" y="1242732"/>
                        <a:pt x="120587" y="1265401"/>
                        <a:pt x="144399" y="1286070"/>
                      </a:cubicBezTo>
                      <a:cubicBezTo>
                        <a:pt x="152400" y="1293024"/>
                        <a:pt x="164973" y="1294548"/>
                        <a:pt x="173641" y="1301025"/>
                      </a:cubicBezTo>
                      <a:cubicBezTo>
                        <a:pt x="194786" y="1316931"/>
                        <a:pt x="225552" y="1309311"/>
                        <a:pt x="244316" y="1333124"/>
                      </a:cubicBezTo>
                      <a:cubicBezTo>
                        <a:pt x="254317" y="1345792"/>
                        <a:pt x="267081" y="1338362"/>
                        <a:pt x="268700" y="1321122"/>
                      </a:cubicBezTo>
                      <a:cubicBezTo>
                        <a:pt x="268986" y="1317789"/>
                        <a:pt x="270129" y="1314550"/>
                        <a:pt x="271558" y="1308264"/>
                      </a:cubicBezTo>
                      <a:cubicBezTo>
                        <a:pt x="276320" y="1312740"/>
                        <a:pt x="280321" y="1314741"/>
                        <a:pt x="280988" y="1317503"/>
                      </a:cubicBezTo>
                      <a:cubicBezTo>
                        <a:pt x="286512" y="1340744"/>
                        <a:pt x="302990" y="1339601"/>
                        <a:pt x="320231" y="1335029"/>
                      </a:cubicBezTo>
                      <a:cubicBezTo>
                        <a:pt x="370142" y="1321884"/>
                        <a:pt x="419481" y="1306168"/>
                        <a:pt x="469868" y="1295310"/>
                      </a:cubicBezTo>
                      <a:cubicBezTo>
                        <a:pt x="508349" y="1287023"/>
                        <a:pt x="548069" y="1284261"/>
                        <a:pt x="586645" y="1298548"/>
                      </a:cubicBezTo>
                      <a:cubicBezTo>
                        <a:pt x="607886" y="1306454"/>
                        <a:pt x="629126" y="1314455"/>
                        <a:pt x="650462" y="1321979"/>
                      </a:cubicBezTo>
                      <a:cubicBezTo>
                        <a:pt x="671894" y="1329504"/>
                        <a:pt x="693706" y="1336077"/>
                        <a:pt x="715042" y="1343887"/>
                      </a:cubicBezTo>
                      <a:cubicBezTo>
                        <a:pt x="725900" y="1347887"/>
                        <a:pt x="731044" y="1358365"/>
                        <a:pt x="718185" y="1362937"/>
                      </a:cubicBezTo>
                      <a:cubicBezTo>
                        <a:pt x="685038" y="1374748"/>
                        <a:pt x="651034" y="1384845"/>
                        <a:pt x="616649" y="1392655"/>
                      </a:cubicBezTo>
                      <a:cubicBezTo>
                        <a:pt x="567309" y="1403799"/>
                        <a:pt x="516731" y="1409991"/>
                        <a:pt x="467868" y="1422754"/>
                      </a:cubicBezTo>
                      <a:cubicBezTo>
                        <a:pt x="445484" y="1428660"/>
                        <a:pt x="417576" y="1438375"/>
                        <a:pt x="425577" y="1473713"/>
                      </a:cubicBezTo>
                      <a:cubicBezTo>
                        <a:pt x="426244" y="1476570"/>
                        <a:pt x="422053" y="1480285"/>
                        <a:pt x="420624" y="1483714"/>
                      </a:cubicBezTo>
                      <a:cubicBezTo>
                        <a:pt x="410242" y="1509717"/>
                        <a:pt x="415481" y="1517242"/>
                        <a:pt x="441293" y="1517814"/>
                      </a:cubicBezTo>
                      <a:cubicBezTo>
                        <a:pt x="445389" y="1525719"/>
                        <a:pt x="447675" y="1536578"/>
                        <a:pt x="452914" y="1538292"/>
                      </a:cubicBezTo>
                      <a:cubicBezTo>
                        <a:pt x="458248" y="1540007"/>
                        <a:pt x="466725" y="1533054"/>
                        <a:pt x="473297" y="1529053"/>
                      </a:cubicBezTo>
                      <a:cubicBezTo>
                        <a:pt x="479393" y="1525338"/>
                        <a:pt x="484823" y="1520576"/>
                        <a:pt x="488347" y="1517814"/>
                      </a:cubicBezTo>
                      <a:cubicBezTo>
                        <a:pt x="492633" y="1528767"/>
                        <a:pt x="496157" y="1537816"/>
                        <a:pt x="499682" y="1546865"/>
                      </a:cubicBezTo>
                      <a:cubicBezTo>
                        <a:pt x="507873" y="1542769"/>
                        <a:pt x="515969" y="1538387"/>
                        <a:pt x="524351" y="1534673"/>
                      </a:cubicBezTo>
                      <a:cubicBezTo>
                        <a:pt x="538067" y="1528577"/>
                        <a:pt x="551498" y="1519814"/>
                        <a:pt x="565880" y="1517814"/>
                      </a:cubicBezTo>
                      <a:cubicBezTo>
                        <a:pt x="595884" y="1513718"/>
                        <a:pt x="626269" y="1512861"/>
                        <a:pt x="656558" y="1511432"/>
                      </a:cubicBezTo>
                      <a:cubicBezTo>
                        <a:pt x="691610" y="1509812"/>
                        <a:pt x="726376" y="1508193"/>
                        <a:pt x="758285" y="1490953"/>
                      </a:cubicBezTo>
                      <a:cubicBezTo>
                        <a:pt x="780955" y="1478666"/>
                        <a:pt x="803815" y="1466474"/>
                        <a:pt x="827151" y="1455520"/>
                      </a:cubicBezTo>
                      <a:cubicBezTo>
                        <a:pt x="846487" y="1446471"/>
                        <a:pt x="866013" y="1441233"/>
                        <a:pt x="888397" y="1449710"/>
                      </a:cubicBezTo>
                      <a:cubicBezTo>
                        <a:pt x="935831" y="1467807"/>
                        <a:pt x="984028" y="1483714"/>
                        <a:pt x="1032034" y="1500192"/>
                      </a:cubicBezTo>
                      <a:cubicBezTo>
                        <a:pt x="1046893" y="1505241"/>
                        <a:pt x="1062133" y="1509050"/>
                        <a:pt x="1081278" y="1514575"/>
                      </a:cubicBezTo>
                      <a:cubicBezTo>
                        <a:pt x="1013746" y="1551913"/>
                        <a:pt x="1010222" y="1557057"/>
                        <a:pt x="1032129" y="1573725"/>
                      </a:cubicBezTo>
                      <a:cubicBezTo>
                        <a:pt x="1024604" y="1588013"/>
                        <a:pt x="1017461" y="1601633"/>
                        <a:pt x="1010317" y="1615350"/>
                      </a:cubicBezTo>
                      <a:cubicBezTo>
                        <a:pt x="1018985" y="1617159"/>
                        <a:pt x="1027652" y="1618969"/>
                        <a:pt x="1036225" y="1620779"/>
                      </a:cubicBezTo>
                      <a:cubicBezTo>
                        <a:pt x="1033463" y="1624303"/>
                        <a:pt x="1028129" y="1628113"/>
                        <a:pt x="1027367" y="1632685"/>
                      </a:cubicBezTo>
                      <a:cubicBezTo>
                        <a:pt x="1025938" y="1640781"/>
                        <a:pt x="1027367" y="1649258"/>
                        <a:pt x="1027367" y="1657641"/>
                      </a:cubicBezTo>
                      <a:cubicBezTo>
                        <a:pt x="1034606" y="1655926"/>
                        <a:pt x="1042321" y="1655450"/>
                        <a:pt x="1048798" y="1652211"/>
                      </a:cubicBezTo>
                      <a:cubicBezTo>
                        <a:pt x="1057847" y="1647735"/>
                        <a:pt x="1065943" y="1641353"/>
                        <a:pt x="1074420" y="1635828"/>
                      </a:cubicBezTo>
                      <a:cubicBezTo>
                        <a:pt x="1075277" y="1636876"/>
                        <a:pt x="1076039" y="1637924"/>
                        <a:pt x="1076897" y="1638876"/>
                      </a:cubicBezTo>
                      <a:cubicBezTo>
                        <a:pt x="1073468" y="1643448"/>
                        <a:pt x="1068610" y="1647639"/>
                        <a:pt x="1066800" y="1652783"/>
                      </a:cubicBezTo>
                      <a:cubicBezTo>
                        <a:pt x="1063657" y="1661832"/>
                        <a:pt x="1062323" y="1671547"/>
                        <a:pt x="1060323" y="1680882"/>
                      </a:cubicBezTo>
                      <a:cubicBezTo>
                        <a:pt x="1070515" y="1679167"/>
                        <a:pt x="1081088" y="1678786"/>
                        <a:pt x="1090803" y="1675548"/>
                      </a:cubicBezTo>
                      <a:cubicBezTo>
                        <a:pt x="1103471" y="1671357"/>
                        <a:pt x="1115092" y="1661450"/>
                        <a:pt x="1127665" y="1660498"/>
                      </a:cubicBezTo>
                      <a:cubicBezTo>
                        <a:pt x="1151668" y="1658688"/>
                        <a:pt x="1176147" y="1660498"/>
                        <a:pt x="1200245" y="1662594"/>
                      </a:cubicBezTo>
                      <a:cubicBezTo>
                        <a:pt x="1245584" y="1666594"/>
                        <a:pt x="1290733" y="1673452"/>
                        <a:pt x="1336167" y="1676310"/>
                      </a:cubicBezTo>
                      <a:cubicBezTo>
                        <a:pt x="1427131" y="1682025"/>
                        <a:pt x="1518380" y="1683263"/>
                        <a:pt x="1609154" y="1691550"/>
                      </a:cubicBezTo>
                      <a:cubicBezTo>
                        <a:pt x="1671542" y="1697169"/>
                        <a:pt x="1733836" y="1708695"/>
                        <a:pt x="1795082" y="1722601"/>
                      </a:cubicBezTo>
                      <a:cubicBezTo>
                        <a:pt x="1863947" y="1738317"/>
                        <a:pt x="1929860" y="1744985"/>
                        <a:pt x="1991582" y="1701170"/>
                      </a:cubicBezTo>
                      <a:cubicBezTo>
                        <a:pt x="1995392" y="1698408"/>
                        <a:pt x="2001869" y="1699550"/>
                        <a:pt x="2007108" y="1698693"/>
                      </a:cubicBezTo>
                      <a:cubicBezTo>
                        <a:pt x="2058829" y="1690121"/>
                        <a:pt x="2111883" y="1686120"/>
                        <a:pt x="2161889" y="1671452"/>
                      </a:cubicBezTo>
                      <a:cubicBezTo>
                        <a:pt x="2205514" y="1658688"/>
                        <a:pt x="2235708" y="1661070"/>
                        <a:pt x="2271808" y="1693740"/>
                      </a:cubicBezTo>
                      <a:cubicBezTo>
                        <a:pt x="2334959" y="1750986"/>
                        <a:pt x="2398776" y="1806516"/>
                        <a:pt x="2449259" y="1875954"/>
                      </a:cubicBezTo>
                      <a:cubicBezTo>
                        <a:pt x="2487454" y="1928627"/>
                        <a:pt x="2517553" y="1983967"/>
                        <a:pt x="2517458" y="2051023"/>
                      </a:cubicBezTo>
                      <a:cubicBezTo>
                        <a:pt x="2517362" y="2120079"/>
                        <a:pt x="2500884" y="2138082"/>
                        <a:pt x="2431352" y="2131700"/>
                      </a:cubicBezTo>
                      <a:cubicBezTo>
                        <a:pt x="2390394" y="2127985"/>
                        <a:pt x="2350294" y="2113507"/>
                        <a:pt x="2310194" y="2102744"/>
                      </a:cubicBezTo>
                      <a:cubicBezTo>
                        <a:pt x="2258187" y="2088742"/>
                        <a:pt x="2207133" y="2064739"/>
                        <a:pt x="2154460" y="2060929"/>
                      </a:cubicBezTo>
                      <a:cubicBezTo>
                        <a:pt x="2076164" y="2055214"/>
                        <a:pt x="1996916" y="2062453"/>
                        <a:pt x="1918145" y="2065882"/>
                      </a:cubicBezTo>
                      <a:cubicBezTo>
                        <a:pt x="1890236" y="2067120"/>
                        <a:pt x="1861661" y="2070359"/>
                        <a:pt x="1834896" y="2077979"/>
                      </a:cubicBezTo>
                      <a:cubicBezTo>
                        <a:pt x="1721644" y="2110269"/>
                        <a:pt x="1610773" y="2147511"/>
                        <a:pt x="1503521" y="2198851"/>
                      </a:cubicBezTo>
                      <a:cubicBezTo>
                        <a:pt x="1389412" y="2253429"/>
                        <a:pt x="1279017" y="2312961"/>
                        <a:pt x="1172813" y="2381160"/>
                      </a:cubicBezTo>
                      <a:cubicBezTo>
                        <a:pt x="1137857" y="2403639"/>
                        <a:pt x="1111949" y="2431451"/>
                        <a:pt x="1102233" y="2471933"/>
                      </a:cubicBezTo>
                      <a:cubicBezTo>
                        <a:pt x="1100138" y="2480601"/>
                        <a:pt x="1103567" y="2494793"/>
                        <a:pt x="1109758" y="2500032"/>
                      </a:cubicBezTo>
                      <a:cubicBezTo>
                        <a:pt x="1115759" y="2505080"/>
                        <a:pt x="1129665" y="2504794"/>
                        <a:pt x="1138428" y="2501841"/>
                      </a:cubicBezTo>
                      <a:cubicBezTo>
                        <a:pt x="1168337" y="2491650"/>
                        <a:pt x="1197483" y="2479076"/>
                        <a:pt x="1227011" y="2467742"/>
                      </a:cubicBezTo>
                      <a:cubicBezTo>
                        <a:pt x="1284446" y="2445739"/>
                        <a:pt x="1342358" y="2424975"/>
                        <a:pt x="1399318" y="2401924"/>
                      </a:cubicBezTo>
                      <a:cubicBezTo>
                        <a:pt x="1453515" y="2379921"/>
                        <a:pt x="1508855" y="2359347"/>
                        <a:pt x="1559909" y="2331344"/>
                      </a:cubicBezTo>
                      <a:cubicBezTo>
                        <a:pt x="1642015" y="2286291"/>
                        <a:pt x="1729169" y="2256858"/>
                        <a:pt x="1818894" y="2233046"/>
                      </a:cubicBezTo>
                      <a:cubicBezTo>
                        <a:pt x="1894618" y="2212948"/>
                        <a:pt x="1972437" y="2206852"/>
                        <a:pt x="2049780" y="2210948"/>
                      </a:cubicBezTo>
                      <a:cubicBezTo>
                        <a:pt x="2119884" y="2214663"/>
                        <a:pt x="2191703" y="2221044"/>
                        <a:pt x="2258759" y="2240190"/>
                      </a:cubicBezTo>
                      <a:cubicBezTo>
                        <a:pt x="2326005" y="2259430"/>
                        <a:pt x="2392013" y="2282671"/>
                        <a:pt x="2461641" y="2290958"/>
                      </a:cubicBezTo>
                      <a:cubicBezTo>
                        <a:pt x="2492121" y="2294577"/>
                        <a:pt x="2524601" y="2295625"/>
                        <a:pt x="2554415" y="2289243"/>
                      </a:cubicBezTo>
                      <a:cubicBezTo>
                        <a:pt x="2610802" y="2277051"/>
                        <a:pt x="2686526" y="2184849"/>
                        <a:pt x="2688050" y="2126747"/>
                      </a:cubicBezTo>
                      <a:cubicBezTo>
                        <a:pt x="2689670" y="2066263"/>
                        <a:pt x="2690051" y="2004922"/>
                        <a:pt x="2682240" y="1945200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15875" cap="flat">
                  <a:solidFill>
                    <a:schemeClr val="accent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14070773-F1D8-4A28-9F02-E27C9DF5A333}"/>
                    </a:ext>
                  </a:extLst>
                </p:cNvPr>
                <p:cNvGrpSpPr/>
                <p:nvPr/>
              </p:nvGrpSpPr>
              <p:grpSpPr>
                <a:xfrm>
                  <a:off x="8204327" y="1228643"/>
                  <a:ext cx="1094611" cy="2006926"/>
                  <a:chOff x="8204319" y="1244003"/>
                  <a:chExt cx="969011" cy="1776645"/>
                </a:xfrm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7B989305-AE4C-4D35-98FA-8053F1E8D074}"/>
                      </a:ext>
                    </a:extLst>
                  </p:cNvPr>
                  <p:cNvSpPr/>
                  <p:nvPr/>
                </p:nvSpPr>
                <p:spPr>
                  <a:xfrm>
                    <a:off x="8204319" y="1380206"/>
                    <a:ext cx="398328" cy="1613268"/>
                  </a:xfrm>
                  <a:custGeom>
                    <a:avLst/>
                    <a:gdLst>
                      <a:gd name="connsiteX0" fmla="*/ 846117 w 877263"/>
                      <a:gd name="connsiteY0" fmla="*/ 1181904 h 3553004"/>
                      <a:gd name="connsiteX1" fmla="*/ 832411 w 877263"/>
                      <a:gd name="connsiteY1" fmla="*/ 938683 h 3553004"/>
                      <a:gd name="connsiteX2" fmla="*/ 877240 w 877263"/>
                      <a:gd name="connsiteY2" fmla="*/ 907856 h 3553004"/>
                      <a:gd name="connsiteX3" fmla="*/ 828997 w 877263"/>
                      <a:gd name="connsiteY3" fmla="*/ 702314 h 3553004"/>
                      <a:gd name="connsiteX4" fmla="*/ 640599 w 877263"/>
                      <a:gd name="connsiteY4" fmla="*/ 602982 h 3553004"/>
                      <a:gd name="connsiteX5" fmla="*/ 548120 w 877263"/>
                      <a:gd name="connsiteY5" fmla="*/ 551596 h 3553004"/>
                      <a:gd name="connsiteX6" fmla="*/ 644038 w 877263"/>
                      <a:gd name="connsiteY6" fmla="*/ 548182 h 3553004"/>
                      <a:gd name="connsiteX7" fmla="*/ 671450 w 877263"/>
                      <a:gd name="connsiteY7" fmla="*/ 469385 h 3553004"/>
                      <a:gd name="connsiteX8" fmla="*/ 688571 w 877263"/>
                      <a:gd name="connsiteY8" fmla="*/ 541329 h 3553004"/>
                      <a:gd name="connsiteX9" fmla="*/ 719397 w 877263"/>
                      <a:gd name="connsiteY9" fmla="*/ 541329 h 3553004"/>
                      <a:gd name="connsiteX10" fmla="*/ 712544 w 877263"/>
                      <a:gd name="connsiteY10" fmla="*/ 469385 h 3553004"/>
                      <a:gd name="connsiteX11" fmla="*/ 715958 w 877263"/>
                      <a:gd name="connsiteY11" fmla="*/ 346054 h 3553004"/>
                      <a:gd name="connsiteX12" fmla="*/ 671426 w 877263"/>
                      <a:gd name="connsiteY12" fmla="*/ 229577 h 3553004"/>
                      <a:gd name="connsiteX13" fmla="*/ 606334 w 877263"/>
                      <a:gd name="connsiteY13" fmla="*/ 58300 h 3553004"/>
                      <a:gd name="connsiteX14" fmla="*/ 400792 w 877263"/>
                      <a:gd name="connsiteY14" fmla="*/ 10354 h 3553004"/>
                      <a:gd name="connsiteX15" fmla="*/ 380233 w 877263"/>
                      <a:gd name="connsiteY15" fmla="*/ 51472 h 3553004"/>
                      <a:gd name="connsiteX16" fmla="*/ 325433 w 877263"/>
                      <a:gd name="connsiteY16" fmla="*/ 78884 h 3553004"/>
                      <a:gd name="connsiteX17" fmla="*/ 270633 w 877263"/>
                      <a:gd name="connsiteY17" fmla="*/ 250161 h 3553004"/>
                      <a:gd name="connsiteX18" fmla="*/ 280901 w 877263"/>
                      <a:gd name="connsiteY18" fmla="*/ 431705 h 3553004"/>
                      <a:gd name="connsiteX19" fmla="*/ 222662 w 877263"/>
                      <a:gd name="connsiteY19" fmla="*/ 476238 h 3553004"/>
                      <a:gd name="connsiteX20" fmla="*/ 309451 w 877263"/>
                      <a:gd name="connsiteY20" fmla="*/ 517356 h 3553004"/>
                      <a:gd name="connsiteX21" fmla="*/ 345992 w 877263"/>
                      <a:gd name="connsiteY21" fmla="*/ 520770 h 3553004"/>
                      <a:gd name="connsiteX22" fmla="*/ 308313 w 877263"/>
                      <a:gd name="connsiteY22" fmla="*/ 572156 h 3553004"/>
                      <a:gd name="connsiteX23" fmla="*/ 89065 w 877263"/>
                      <a:gd name="connsiteY23" fmla="*/ 650953 h 3553004"/>
                      <a:gd name="connsiteX24" fmla="*/ 27412 w 877263"/>
                      <a:gd name="connsiteY24" fmla="*/ 822230 h 3553004"/>
                      <a:gd name="connsiteX25" fmla="*/ 0 w 877263"/>
                      <a:gd name="connsiteY25" fmla="*/ 897589 h 3553004"/>
                      <a:gd name="connsiteX26" fmla="*/ 47947 w 877263"/>
                      <a:gd name="connsiteY26" fmla="*/ 931854 h 3553004"/>
                      <a:gd name="connsiteX27" fmla="*/ 47947 w 877263"/>
                      <a:gd name="connsiteY27" fmla="*/ 1199049 h 3553004"/>
                      <a:gd name="connsiteX28" fmla="*/ 17120 w 877263"/>
                      <a:gd name="connsiteY28" fmla="*/ 1414858 h 3553004"/>
                      <a:gd name="connsiteX29" fmla="*/ 23973 w 877263"/>
                      <a:gd name="connsiteY29" fmla="*/ 1548456 h 3553004"/>
                      <a:gd name="connsiteX30" fmla="*/ 99332 w 877263"/>
                      <a:gd name="connsiteY30" fmla="*/ 1660109 h 3553004"/>
                      <a:gd name="connsiteX31" fmla="*/ 95918 w 877263"/>
                      <a:gd name="connsiteY31" fmla="*/ 1849891 h 3553004"/>
                      <a:gd name="connsiteX32" fmla="*/ 191836 w 877263"/>
                      <a:gd name="connsiteY32" fmla="*/ 2278096 h 3553004"/>
                      <a:gd name="connsiteX33" fmla="*/ 212395 w 877263"/>
                      <a:gd name="connsiteY33" fmla="*/ 2528171 h 3553004"/>
                      <a:gd name="connsiteX34" fmla="*/ 232954 w 877263"/>
                      <a:gd name="connsiteY34" fmla="*/ 2870724 h 3553004"/>
                      <a:gd name="connsiteX35" fmla="*/ 311752 w 877263"/>
                      <a:gd name="connsiteY35" fmla="*/ 3203010 h 3553004"/>
                      <a:gd name="connsiteX36" fmla="*/ 315166 w 877263"/>
                      <a:gd name="connsiteY36" fmla="*/ 3237276 h 3553004"/>
                      <a:gd name="connsiteX37" fmla="*/ 346067 w 877263"/>
                      <a:gd name="connsiteY37" fmla="*/ 3237276 h 3553004"/>
                      <a:gd name="connsiteX38" fmla="*/ 346067 w 877263"/>
                      <a:gd name="connsiteY38" fmla="*/ 3298928 h 3553004"/>
                      <a:gd name="connsiteX39" fmla="*/ 315166 w 877263"/>
                      <a:gd name="connsiteY39" fmla="*/ 3415406 h 3553004"/>
                      <a:gd name="connsiteX40" fmla="*/ 263781 w 877263"/>
                      <a:gd name="connsiteY40" fmla="*/ 3480497 h 3553004"/>
                      <a:gd name="connsiteX41" fmla="*/ 304899 w 877263"/>
                      <a:gd name="connsiteY41" fmla="*/ 3542150 h 3553004"/>
                      <a:gd name="connsiteX42" fmla="*/ 431643 w 877263"/>
                      <a:gd name="connsiteY42" fmla="*/ 3542150 h 3553004"/>
                      <a:gd name="connsiteX43" fmla="*/ 448763 w 877263"/>
                      <a:gd name="connsiteY43" fmla="*/ 3501032 h 3553004"/>
                      <a:gd name="connsiteX44" fmla="*/ 476176 w 877263"/>
                      <a:gd name="connsiteY44" fmla="*/ 3547271 h 3553004"/>
                      <a:gd name="connsiteX45" fmla="*/ 630332 w 877263"/>
                      <a:gd name="connsiteY45" fmla="*/ 3547271 h 3553004"/>
                      <a:gd name="connsiteX46" fmla="*/ 630332 w 877263"/>
                      <a:gd name="connsiteY46" fmla="*/ 3453060 h 3553004"/>
                      <a:gd name="connsiteX47" fmla="*/ 578947 w 877263"/>
                      <a:gd name="connsiteY47" fmla="*/ 3305757 h 3553004"/>
                      <a:gd name="connsiteX48" fmla="*/ 589214 w 877263"/>
                      <a:gd name="connsiteY48" fmla="*/ 3268077 h 3553004"/>
                      <a:gd name="connsiteX49" fmla="*/ 613187 w 877263"/>
                      <a:gd name="connsiteY49" fmla="*/ 3257810 h 3553004"/>
                      <a:gd name="connsiteX50" fmla="*/ 646141 w 877263"/>
                      <a:gd name="connsiteY50" fmla="*/ 3024881 h 3553004"/>
                      <a:gd name="connsiteX51" fmla="*/ 709105 w 877263"/>
                      <a:gd name="connsiteY51" fmla="*/ 2658354 h 3553004"/>
                      <a:gd name="connsiteX52" fmla="*/ 709377 w 877263"/>
                      <a:gd name="connsiteY52" fmla="*/ 2559022 h 3553004"/>
                      <a:gd name="connsiteX53" fmla="*/ 748690 w 877263"/>
                      <a:gd name="connsiteY53" fmla="*/ 2103430 h 3553004"/>
                      <a:gd name="connsiteX54" fmla="*/ 748690 w 877263"/>
                      <a:gd name="connsiteY54" fmla="*/ 1678664 h 3553004"/>
                      <a:gd name="connsiteX55" fmla="*/ 839289 w 877263"/>
                      <a:gd name="connsiteY55" fmla="*/ 1538213 h 3553004"/>
                      <a:gd name="connsiteX56" fmla="*/ 876968 w 877263"/>
                      <a:gd name="connsiteY56" fmla="*/ 1294992 h 3553004"/>
                      <a:gd name="connsiteX57" fmla="*/ 846141 w 877263"/>
                      <a:gd name="connsiteY57" fmla="*/ 1181954 h 3553004"/>
                      <a:gd name="connsiteX58" fmla="*/ 162147 w 877263"/>
                      <a:gd name="connsiteY58" fmla="*/ 1328639 h 3553004"/>
                      <a:gd name="connsiteX59" fmla="*/ 138174 w 877263"/>
                      <a:gd name="connsiteY59" fmla="*/ 1491355 h 3553004"/>
                      <a:gd name="connsiteX60" fmla="*/ 107348 w 877263"/>
                      <a:gd name="connsiteY60" fmla="*/ 1482226 h 3553004"/>
                      <a:gd name="connsiteX61" fmla="*/ 121054 w 877263"/>
                      <a:gd name="connsiteY61" fmla="*/ 1418273 h 3553004"/>
                      <a:gd name="connsiteX62" fmla="*/ 147328 w 877263"/>
                      <a:gd name="connsiteY62" fmla="*/ 1272107 h 3553004"/>
                      <a:gd name="connsiteX63" fmla="*/ 163879 w 877263"/>
                      <a:gd name="connsiteY63" fmla="*/ 1165922 h 3553004"/>
                      <a:gd name="connsiteX64" fmla="*/ 162172 w 877263"/>
                      <a:gd name="connsiteY64" fmla="*/ 1328639 h 3553004"/>
                      <a:gd name="connsiteX65" fmla="*/ 514993 w 877263"/>
                      <a:gd name="connsiteY65" fmla="*/ 2745118 h 3553004"/>
                      <a:gd name="connsiteX66" fmla="*/ 471599 w 877263"/>
                      <a:gd name="connsiteY66" fmla="*/ 3244104 h 3553004"/>
                      <a:gd name="connsiteX67" fmla="*/ 484167 w 877263"/>
                      <a:gd name="connsiteY67" fmla="*/ 3254371 h 3553004"/>
                      <a:gd name="connsiteX68" fmla="*/ 484167 w 877263"/>
                      <a:gd name="connsiteY68" fmla="*/ 3349151 h 3553004"/>
                      <a:gd name="connsiteX69" fmla="*/ 464746 w 877263"/>
                      <a:gd name="connsiteY69" fmla="*/ 3423372 h 3553004"/>
                      <a:gd name="connsiteX70" fmla="*/ 456755 w 877263"/>
                      <a:gd name="connsiteY70" fmla="*/ 3284060 h 3553004"/>
                      <a:gd name="connsiteX71" fmla="*/ 438620 w 877263"/>
                      <a:gd name="connsiteY71" fmla="*/ 3224683 h 3553004"/>
                      <a:gd name="connsiteX72" fmla="*/ 448739 w 877263"/>
                      <a:gd name="connsiteY72" fmla="*/ 3217830 h 3553004"/>
                      <a:gd name="connsiteX73" fmla="*/ 400792 w 877263"/>
                      <a:gd name="connsiteY73" fmla="*/ 2658329 h 3553004"/>
                      <a:gd name="connsiteX74" fmla="*/ 412222 w 877263"/>
                      <a:gd name="connsiteY74" fmla="*/ 2347740 h 3553004"/>
                      <a:gd name="connsiteX75" fmla="*/ 428204 w 877263"/>
                      <a:gd name="connsiteY75" fmla="*/ 1977774 h 3553004"/>
                      <a:gd name="connsiteX76" fmla="*/ 451040 w 877263"/>
                      <a:gd name="connsiteY76" fmla="*/ 1977774 h 3553004"/>
                      <a:gd name="connsiteX77" fmla="*/ 471599 w 877263"/>
                      <a:gd name="connsiteY77" fmla="*/ 2163895 h 3553004"/>
                      <a:gd name="connsiteX78" fmla="*/ 499011 w 877263"/>
                      <a:gd name="connsiteY78" fmla="*/ 2572678 h 3553004"/>
                      <a:gd name="connsiteX79" fmla="*/ 514993 w 877263"/>
                      <a:gd name="connsiteY79" fmla="*/ 2745093 h 3553004"/>
                      <a:gd name="connsiteX80" fmla="*/ 759353 w 877263"/>
                      <a:gd name="connsiteY80" fmla="*/ 1491355 h 3553004"/>
                      <a:gd name="connsiteX81" fmla="*/ 727388 w 877263"/>
                      <a:gd name="connsiteY81" fmla="*/ 1514191 h 3553004"/>
                      <a:gd name="connsiteX82" fmla="*/ 711406 w 877263"/>
                      <a:gd name="connsiteY82" fmla="*/ 1244720 h 3553004"/>
                      <a:gd name="connsiteX83" fmla="*/ 711406 w 877263"/>
                      <a:gd name="connsiteY83" fmla="*/ 1120251 h 3553004"/>
                      <a:gd name="connsiteX84" fmla="*/ 742232 w 877263"/>
                      <a:gd name="connsiteY84" fmla="*/ 1248134 h 3553004"/>
                      <a:gd name="connsiteX85" fmla="*/ 759353 w 877263"/>
                      <a:gd name="connsiteY85" fmla="*/ 1434255 h 3553004"/>
                      <a:gd name="connsiteX86" fmla="*/ 759353 w 877263"/>
                      <a:gd name="connsiteY86" fmla="*/ 1491355 h 3553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877263" h="3553004">
                        <a:moveTo>
                          <a:pt x="846117" y="1181904"/>
                        </a:moveTo>
                        <a:cubicBezTo>
                          <a:pt x="839264" y="1154492"/>
                          <a:pt x="832411" y="938683"/>
                          <a:pt x="832411" y="938683"/>
                        </a:cubicBezTo>
                        <a:lnTo>
                          <a:pt x="877240" y="907856"/>
                        </a:lnTo>
                        <a:cubicBezTo>
                          <a:pt x="877240" y="907856"/>
                          <a:pt x="856384" y="743433"/>
                          <a:pt x="828997" y="702314"/>
                        </a:cubicBezTo>
                        <a:cubicBezTo>
                          <a:pt x="801584" y="661196"/>
                          <a:pt x="678279" y="616663"/>
                          <a:pt x="640599" y="602982"/>
                        </a:cubicBezTo>
                        <a:cubicBezTo>
                          <a:pt x="602920" y="589276"/>
                          <a:pt x="548120" y="579009"/>
                          <a:pt x="548120" y="551596"/>
                        </a:cubicBezTo>
                        <a:cubicBezTo>
                          <a:pt x="548120" y="551596"/>
                          <a:pt x="616626" y="558450"/>
                          <a:pt x="644038" y="548182"/>
                        </a:cubicBezTo>
                        <a:cubicBezTo>
                          <a:pt x="671450" y="537915"/>
                          <a:pt x="671450" y="469385"/>
                          <a:pt x="671450" y="469385"/>
                        </a:cubicBezTo>
                        <a:cubicBezTo>
                          <a:pt x="671450" y="469385"/>
                          <a:pt x="692010" y="520770"/>
                          <a:pt x="688571" y="541329"/>
                        </a:cubicBezTo>
                        <a:lnTo>
                          <a:pt x="719397" y="541329"/>
                        </a:lnTo>
                        <a:cubicBezTo>
                          <a:pt x="719397" y="541329"/>
                          <a:pt x="733103" y="503650"/>
                          <a:pt x="712544" y="469385"/>
                        </a:cubicBezTo>
                        <a:cubicBezTo>
                          <a:pt x="691985" y="435119"/>
                          <a:pt x="709130" y="380320"/>
                          <a:pt x="715958" y="346054"/>
                        </a:cubicBezTo>
                        <a:cubicBezTo>
                          <a:pt x="722811" y="311789"/>
                          <a:pt x="674840" y="246722"/>
                          <a:pt x="671426" y="229577"/>
                        </a:cubicBezTo>
                        <a:cubicBezTo>
                          <a:pt x="668012" y="212457"/>
                          <a:pt x="661159" y="102833"/>
                          <a:pt x="606334" y="58300"/>
                        </a:cubicBezTo>
                        <a:cubicBezTo>
                          <a:pt x="551510" y="13768"/>
                          <a:pt x="424790" y="-17058"/>
                          <a:pt x="400792" y="10354"/>
                        </a:cubicBezTo>
                        <a:cubicBezTo>
                          <a:pt x="376819" y="37766"/>
                          <a:pt x="380233" y="51472"/>
                          <a:pt x="380233" y="51472"/>
                        </a:cubicBezTo>
                        <a:cubicBezTo>
                          <a:pt x="380233" y="51472"/>
                          <a:pt x="342554" y="51472"/>
                          <a:pt x="325433" y="78884"/>
                        </a:cubicBezTo>
                        <a:cubicBezTo>
                          <a:pt x="308313" y="106296"/>
                          <a:pt x="274048" y="171363"/>
                          <a:pt x="270633" y="250161"/>
                        </a:cubicBezTo>
                        <a:cubicBezTo>
                          <a:pt x="267219" y="328959"/>
                          <a:pt x="301460" y="400879"/>
                          <a:pt x="280901" y="431705"/>
                        </a:cubicBezTo>
                        <a:cubicBezTo>
                          <a:pt x="260342" y="462532"/>
                          <a:pt x="222662" y="476238"/>
                          <a:pt x="222662" y="476238"/>
                        </a:cubicBezTo>
                        <a:cubicBezTo>
                          <a:pt x="222662" y="476238"/>
                          <a:pt x="288644" y="516119"/>
                          <a:pt x="309451" y="517356"/>
                        </a:cubicBezTo>
                        <a:cubicBezTo>
                          <a:pt x="341539" y="519261"/>
                          <a:pt x="345992" y="520770"/>
                          <a:pt x="345992" y="520770"/>
                        </a:cubicBezTo>
                        <a:cubicBezTo>
                          <a:pt x="345992" y="520770"/>
                          <a:pt x="349407" y="558450"/>
                          <a:pt x="308313" y="572156"/>
                        </a:cubicBezTo>
                        <a:cubicBezTo>
                          <a:pt x="267195" y="585862"/>
                          <a:pt x="119916" y="630394"/>
                          <a:pt x="89065" y="650953"/>
                        </a:cubicBezTo>
                        <a:cubicBezTo>
                          <a:pt x="58238" y="671513"/>
                          <a:pt x="44532" y="784551"/>
                          <a:pt x="27412" y="822230"/>
                        </a:cubicBezTo>
                        <a:cubicBezTo>
                          <a:pt x="10292" y="859910"/>
                          <a:pt x="0" y="897589"/>
                          <a:pt x="0" y="897589"/>
                        </a:cubicBezTo>
                        <a:lnTo>
                          <a:pt x="47947" y="931854"/>
                        </a:lnTo>
                        <a:cubicBezTo>
                          <a:pt x="47947" y="931854"/>
                          <a:pt x="68506" y="1168223"/>
                          <a:pt x="47947" y="1199049"/>
                        </a:cubicBezTo>
                        <a:cubicBezTo>
                          <a:pt x="27387" y="1229876"/>
                          <a:pt x="6828" y="1332647"/>
                          <a:pt x="17120" y="1414858"/>
                        </a:cubicBezTo>
                        <a:cubicBezTo>
                          <a:pt x="27387" y="1497070"/>
                          <a:pt x="17120" y="1531336"/>
                          <a:pt x="23973" y="1548456"/>
                        </a:cubicBezTo>
                        <a:cubicBezTo>
                          <a:pt x="30826" y="1565576"/>
                          <a:pt x="99332" y="1660109"/>
                          <a:pt x="99332" y="1660109"/>
                        </a:cubicBezTo>
                        <a:cubicBezTo>
                          <a:pt x="99332" y="1660109"/>
                          <a:pt x="92479" y="1795092"/>
                          <a:pt x="95918" y="1849891"/>
                        </a:cubicBezTo>
                        <a:cubicBezTo>
                          <a:pt x="99332" y="1904691"/>
                          <a:pt x="188397" y="2219857"/>
                          <a:pt x="191836" y="2278096"/>
                        </a:cubicBezTo>
                        <a:cubicBezTo>
                          <a:pt x="195275" y="2336334"/>
                          <a:pt x="215809" y="2459640"/>
                          <a:pt x="212395" y="2528171"/>
                        </a:cubicBezTo>
                        <a:cubicBezTo>
                          <a:pt x="208981" y="2596676"/>
                          <a:pt x="208981" y="2750833"/>
                          <a:pt x="232954" y="2870724"/>
                        </a:cubicBezTo>
                        <a:cubicBezTo>
                          <a:pt x="256928" y="2990615"/>
                          <a:pt x="308313" y="3182451"/>
                          <a:pt x="311752" y="3203010"/>
                        </a:cubicBezTo>
                        <a:cubicBezTo>
                          <a:pt x="315191" y="3223570"/>
                          <a:pt x="315166" y="3237276"/>
                          <a:pt x="315166" y="3237276"/>
                        </a:cubicBezTo>
                        <a:lnTo>
                          <a:pt x="346067" y="3237276"/>
                        </a:lnTo>
                        <a:cubicBezTo>
                          <a:pt x="346067" y="3237276"/>
                          <a:pt x="342702" y="3274955"/>
                          <a:pt x="346067" y="3298928"/>
                        </a:cubicBezTo>
                        <a:cubicBezTo>
                          <a:pt x="349431" y="3322902"/>
                          <a:pt x="339139" y="3384579"/>
                          <a:pt x="315166" y="3415406"/>
                        </a:cubicBezTo>
                        <a:cubicBezTo>
                          <a:pt x="291193" y="3446232"/>
                          <a:pt x="274048" y="3453085"/>
                          <a:pt x="263781" y="3480497"/>
                        </a:cubicBezTo>
                        <a:cubicBezTo>
                          <a:pt x="253513" y="3507910"/>
                          <a:pt x="243221" y="3535297"/>
                          <a:pt x="304899" y="3542150"/>
                        </a:cubicBezTo>
                        <a:cubicBezTo>
                          <a:pt x="366551" y="3549003"/>
                          <a:pt x="421376" y="3549003"/>
                          <a:pt x="431643" y="3542150"/>
                        </a:cubicBezTo>
                        <a:cubicBezTo>
                          <a:pt x="441911" y="3535297"/>
                          <a:pt x="448763" y="3501032"/>
                          <a:pt x="448763" y="3501032"/>
                        </a:cubicBezTo>
                        <a:cubicBezTo>
                          <a:pt x="448763" y="3501032"/>
                          <a:pt x="441911" y="3545564"/>
                          <a:pt x="476176" y="3547271"/>
                        </a:cubicBezTo>
                        <a:cubicBezTo>
                          <a:pt x="510441" y="3548978"/>
                          <a:pt x="602920" y="3559270"/>
                          <a:pt x="630332" y="3547271"/>
                        </a:cubicBezTo>
                        <a:cubicBezTo>
                          <a:pt x="657745" y="3535272"/>
                          <a:pt x="644038" y="3487326"/>
                          <a:pt x="630332" y="3453060"/>
                        </a:cubicBezTo>
                        <a:cubicBezTo>
                          <a:pt x="616626" y="3418795"/>
                          <a:pt x="578947" y="3316049"/>
                          <a:pt x="578947" y="3305757"/>
                        </a:cubicBezTo>
                        <a:cubicBezTo>
                          <a:pt x="578947" y="3295465"/>
                          <a:pt x="589214" y="3268077"/>
                          <a:pt x="589214" y="3268077"/>
                        </a:cubicBezTo>
                        <a:lnTo>
                          <a:pt x="613187" y="3257810"/>
                        </a:lnTo>
                        <a:cubicBezTo>
                          <a:pt x="613187" y="3257810"/>
                          <a:pt x="610565" y="3131066"/>
                          <a:pt x="646141" y="3024881"/>
                        </a:cubicBezTo>
                        <a:cubicBezTo>
                          <a:pt x="681693" y="2918695"/>
                          <a:pt x="712544" y="2720006"/>
                          <a:pt x="709105" y="2658354"/>
                        </a:cubicBezTo>
                        <a:cubicBezTo>
                          <a:pt x="705691" y="2596701"/>
                          <a:pt x="713064" y="2603554"/>
                          <a:pt x="709377" y="2559022"/>
                        </a:cubicBezTo>
                        <a:cubicBezTo>
                          <a:pt x="705691" y="2514489"/>
                          <a:pt x="740278" y="2264414"/>
                          <a:pt x="748690" y="2103430"/>
                        </a:cubicBezTo>
                        <a:cubicBezTo>
                          <a:pt x="757076" y="1942420"/>
                          <a:pt x="748690" y="1678664"/>
                          <a:pt x="748690" y="1678664"/>
                        </a:cubicBezTo>
                        <a:cubicBezTo>
                          <a:pt x="748690" y="1678664"/>
                          <a:pt x="825607" y="1562187"/>
                          <a:pt x="839289" y="1538213"/>
                        </a:cubicBezTo>
                        <a:cubicBezTo>
                          <a:pt x="852994" y="1514240"/>
                          <a:pt x="880407" y="1349816"/>
                          <a:pt x="876968" y="1294992"/>
                        </a:cubicBezTo>
                        <a:cubicBezTo>
                          <a:pt x="873554" y="1240192"/>
                          <a:pt x="852994" y="1209341"/>
                          <a:pt x="846141" y="1181954"/>
                        </a:cubicBezTo>
                        <a:close/>
                        <a:moveTo>
                          <a:pt x="162147" y="1328639"/>
                        </a:moveTo>
                        <a:cubicBezTo>
                          <a:pt x="157571" y="1390860"/>
                          <a:pt x="138174" y="1491355"/>
                          <a:pt x="138174" y="1491355"/>
                        </a:cubicBezTo>
                        <a:cubicBezTo>
                          <a:pt x="138174" y="1491355"/>
                          <a:pt x="108486" y="1489079"/>
                          <a:pt x="107348" y="1482226"/>
                        </a:cubicBezTo>
                        <a:cubicBezTo>
                          <a:pt x="106210" y="1475373"/>
                          <a:pt x="106210" y="1460529"/>
                          <a:pt x="121054" y="1418273"/>
                        </a:cubicBezTo>
                        <a:cubicBezTo>
                          <a:pt x="135898" y="1376016"/>
                          <a:pt x="143889" y="1308649"/>
                          <a:pt x="147328" y="1272107"/>
                        </a:cubicBezTo>
                        <a:cubicBezTo>
                          <a:pt x="150742" y="1235566"/>
                          <a:pt x="163879" y="1165922"/>
                          <a:pt x="163879" y="1165922"/>
                        </a:cubicBezTo>
                        <a:cubicBezTo>
                          <a:pt x="163879" y="1165922"/>
                          <a:pt x="166724" y="1266417"/>
                          <a:pt x="162172" y="1328639"/>
                        </a:cubicBezTo>
                        <a:close/>
                        <a:moveTo>
                          <a:pt x="514993" y="2745118"/>
                        </a:moveTo>
                        <a:cubicBezTo>
                          <a:pt x="507002" y="2838760"/>
                          <a:pt x="471599" y="3244104"/>
                          <a:pt x="471599" y="3244104"/>
                        </a:cubicBezTo>
                        <a:lnTo>
                          <a:pt x="484167" y="3254371"/>
                        </a:lnTo>
                        <a:cubicBezTo>
                          <a:pt x="484167" y="3254371"/>
                          <a:pt x="485305" y="3329730"/>
                          <a:pt x="484167" y="3349151"/>
                        </a:cubicBezTo>
                        <a:cubicBezTo>
                          <a:pt x="483029" y="3368572"/>
                          <a:pt x="464746" y="3423372"/>
                          <a:pt x="464746" y="3423372"/>
                        </a:cubicBezTo>
                        <a:cubicBezTo>
                          <a:pt x="464746" y="3423372"/>
                          <a:pt x="460169" y="3309196"/>
                          <a:pt x="456755" y="3284060"/>
                        </a:cubicBezTo>
                        <a:cubicBezTo>
                          <a:pt x="453341" y="3258948"/>
                          <a:pt x="438620" y="3224683"/>
                          <a:pt x="438620" y="3224683"/>
                        </a:cubicBezTo>
                        <a:lnTo>
                          <a:pt x="448739" y="3217830"/>
                        </a:lnTo>
                        <a:cubicBezTo>
                          <a:pt x="448739" y="3217830"/>
                          <a:pt x="393939" y="2722258"/>
                          <a:pt x="400792" y="2658329"/>
                        </a:cubicBezTo>
                        <a:cubicBezTo>
                          <a:pt x="407645" y="2594375"/>
                          <a:pt x="414498" y="2439081"/>
                          <a:pt x="412222" y="2347740"/>
                        </a:cubicBezTo>
                        <a:cubicBezTo>
                          <a:pt x="409946" y="2256398"/>
                          <a:pt x="428204" y="1977774"/>
                          <a:pt x="428204" y="1977774"/>
                        </a:cubicBezTo>
                        <a:lnTo>
                          <a:pt x="451040" y="1977774"/>
                        </a:lnTo>
                        <a:cubicBezTo>
                          <a:pt x="451040" y="1977774"/>
                          <a:pt x="468160" y="2128491"/>
                          <a:pt x="471599" y="2163895"/>
                        </a:cubicBezTo>
                        <a:cubicBezTo>
                          <a:pt x="475013" y="2199298"/>
                          <a:pt x="496710" y="2499595"/>
                          <a:pt x="499011" y="2572678"/>
                        </a:cubicBezTo>
                        <a:cubicBezTo>
                          <a:pt x="501287" y="2645761"/>
                          <a:pt x="522984" y="2651476"/>
                          <a:pt x="514993" y="2745093"/>
                        </a:cubicBezTo>
                        <a:close/>
                        <a:moveTo>
                          <a:pt x="759353" y="1491355"/>
                        </a:moveTo>
                        <a:cubicBezTo>
                          <a:pt x="752500" y="1499347"/>
                          <a:pt x="741094" y="1508476"/>
                          <a:pt x="727388" y="1514191"/>
                        </a:cubicBezTo>
                        <a:cubicBezTo>
                          <a:pt x="727388" y="1514191"/>
                          <a:pt x="717121" y="1316640"/>
                          <a:pt x="711406" y="1244720"/>
                        </a:cubicBezTo>
                        <a:cubicBezTo>
                          <a:pt x="705691" y="1172775"/>
                          <a:pt x="711406" y="1120251"/>
                          <a:pt x="711406" y="1120251"/>
                        </a:cubicBezTo>
                        <a:cubicBezTo>
                          <a:pt x="711406" y="1120251"/>
                          <a:pt x="743371" y="1213893"/>
                          <a:pt x="742232" y="1248134"/>
                        </a:cubicBezTo>
                        <a:cubicBezTo>
                          <a:pt x="741094" y="1282374"/>
                          <a:pt x="752500" y="1402290"/>
                          <a:pt x="759353" y="1434255"/>
                        </a:cubicBezTo>
                        <a:cubicBezTo>
                          <a:pt x="766206" y="1466219"/>
                          <a:pt x="766206" y="1483364"/>
                          <a:pt x="759353" y="1491355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20000"/>
                      <a:lumOff val="80000"/>
                    </a:schemeClr>
                  </a:solidFill>
                  <a:ln w="15875" cap="rnd">
                    <a:solidFill>
                      <a:schemeClr val="accent4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2AC829C8-84AC-4AE4-8BF8-F85C8535B3B0}"/>
                      </a:ext>
                    </a:extLst>
                  </p:cNvPr>
                  <p:cNvSpPr/>
                  <p:nvPr/>
                </p:nvSpPr>
                <p:spPr>
                  <a:xfrm>
                    <a:off x="8625651" y="1244003"/>
                    <a:ext cx="547679" cy="1776645"/>
                  </a:xfrm>
                  <a:custGeom>
                    <a:avLst/>
                    <a:gdLst>
                      <a:gd name="connsiteX0" fmla="*/ 1066518 w 1084576"/>
                      <a:gd name="connsiteY0" fmla="*/ 1173007 h 3518315"/>
                      <a:gd name="connsiteX1" fmla="*/ 1074980 w 1084576"/>
                      <a:gd name="connsiteY1" fmla="*/ 1037740 h 3518315"/>
                      <a:gd name="connsiteX2" fmla="*/ 971844 w 1084576"/>
                      <a:gd name="connsiteY2" fmla="*/ 660718 h 3518315"/>
                      <a:gd name="connsiteX3" fmla="*/ 774032 w 1084576"/>
                      <a:gd name="connsiteY3" fmla="*/ 549140 h 3518315"/>
                      <a:gd name="connsiteX4" fmla="*/ 760502 w 1084576"/>
                      <a:gd name="connsiteY4" fmla="*/ 549140 h 3518315"/>
                      <a:gd name="connsiteX5" fmla="*/ 677661 w 1084576"/>
                      <a:gd name="connsiteY5" fmla="*/ 474741 h 3518315"/>
                      <a:gd name="connsiteX6" fmla="*/ 675965 w 1084576"/>
                      <a:gd name="connsiteY6" fmla="*/ 342867 h 3518315"/>
                      <a:gd name="connsiteX7" fmla="*/ 689496 w 1084576"/>
                      <a:gd name="connsiteY7" fmla="*/ 337798 h 3518315"/>
                      <a:gd name="connsiteX8" fmla="*/ 723302 w 1084576"/>
                      <a:gd name="connsiteY8" fmla="*/ 265096 h 3518315"/>
                      <a:gd name="connsiteX9" fmla="*/ 709771 w 1084576"/>
                      <a:gd name="connsiteY9" fmla="*/ 236359 h 3518315"/>
                      <a:gd name="connsiteX10" fmla="*/ 692868 w 1084576"/>
                      <a:gd name="connsiteY10" fmla="*/ 85885 h 3518315"/>
                      <a:gd name="connsiteX11" fmla="*/ 581291 w 1084576"/>
                      <a:gd name="connsiteY11" fmla="*/ 14879 h 3518315"/>
                      <a:gd name="connsiteX12" fmla="*/ 550856 w 1084576"/>
                      <a:gd name="connsiteY12" fmla="*/ 1348 h 3518315"/>
                      <a:gd name="connsiteX13" fmla="*/ 473086 w 1084576"/>
                      <a:gd name="connsiteY13" fmla="*/ 16555 h 3518315"/>
                      <a:gd name="connsiteX14" fmla="*/ 457879 w 1084576"/>
                      <a:gd name="connsiteY14" fmla="*/ 57127 h 3518315"/>
                      <a:gd name="connsiteX15" fmla="*/ 408845 w 1084576"/>
                      <a:gd name="connsiteY15" fmla="*/ 97699 h 3518315"/>
                      <a:gd name="connsiteX16" fmla="*/ 407148 w 1084576"/>
                      <a:gd name="connsiteY16" fmla="*/ 239711 h 3518315"/>
                      <a:gd name="connsiteX17" fmla="*/ 397010 w 1084576"/>
                      <a:gd name="connsiteY17" fmla="*/ 253241 h 3518315"/>
                      <a:gd name="connsiteX18" fmla="*/ 402079 w 1084576"/>
                      <a:gd name="connsiteY18" fmla="*/ 325944 h 3518315"/>
                      <a:gd name="connsiteX19" fmla="*/ 427445 w 1084576"/>
                      <a:gd name="connsiteY19" fmla="*/ 339474 h 3518315"/>
                      <a:gd name="connsiteX20" fmla="*/ 451113 w 1084576"/>
                      <a:gd name="connsiteY20" fmla="*/ 400342 h 3518315"/>
                      <a:gd name="connsiteX21" fmla="*/ 457879 w 1084576"/>
                      <a:gd name="connsiteY21" fmla="*/ 464583 h 3518315"/>
                      <a:gd name="connsiteX22" fmla="*/ 449417 w 1084576"/>
                      <a:gd name="connsiteY22" fmla="*/ 557581 h 3518315"/>
                      <a:gd name="connsiteX23" fmla="*/ 440955 w 1084576"/>
                      <a:gd name="connsiteY23" fmla="*/ 554209 h 3518315"/>
                      <a:gd name="connsiteX24" fmla="*/ 226241 w 1084576"/>
                      <a:gd name="connsiteY24" fmla="*/ 684386 h 3518315"/>
                      <a:gd name="connsiteX25" fmla="*/ 141705 w 1084576"/>
                      <a:gd name="connsiteY25" fmla="*/ 921093 h 3518315"/>
                      <a:gd name="connsiteX26" fmla="*/ 124801 w 1084576"/>
                      <a:gd name="connsiteY26" fmla="*/ 1034367 h 3518315"/>
                      <a:gd name="connsiteX27" fmla="*/ 119732 w 1084576"/>
                      <a:gd name="connsiteY27" fmla="*/ 1127366 h 3518315"/>
                      <a:gd name="connsiteX28" fmla="*/ 109594 w 1084576"/>
                      <a:gd name="connsiteY28" fmla="*/ 1166262 h 3518315"/>
                      <a:gd name="connsiteX29" fmla="*/ 97760 w 1084576"/>
                      <a:gd name="connsiteY29" fmla="*/ 1200068 h 3518315"/>
                      <a:gd name="connsiteX30" fmla="*/ 112967 w 1084576"/>
                      <a:gd name="connsiteY30" fmla="*/ 1233875 h 3518315"/>
                      <a:gd name="connsiteX31" fmla="*/ 111270 w 1084576"/>
                      <a:gd name="connsiteY31" fmla="*/ 1367445 h 3518315"/>
                      <a:gd name="connsiteX32" fmla="*/ 162000 w 1084576"/>
                      <a:gd name="connsiteY32" fmla="*/ 1663323 h 3518315"/>
                      <a:gd name="connsiteX33" fmla="*/ 200896 w 1084576"/>
                      <a:gd name="connsiteY33" fmla="*/ 1759142 h 3518315"/>
                      <a:gd name="connsiteX34" fmla="*/ 200896 w 1084576"/>
                      <a:gd name="connsiteY34" fmla="*/ 1769832 h 3518315"/>
                      <a:gd name="connsiteX35" fmla="*/ 227938 w 1084576"/>
                      <a:gd name="connsiteY35" fmla="*/ 1856065 h 3518315"/>
                      <a:gd name="connsiteX36" fmla="*/ 222869 w 1084576"/>
                      <a:gd name="connsiteY36" fmla="*/ 2064014 h 3518315"/>
                      <a:gd name="connsiteX37" fmla="*/ 273598 w 1084576"/>
                      <a:gd name="connsiteY37" fmla="*/ 2370030 h 3518315"/>
                      <a:gd name="connsiteX38" fmla="*/ 285433 w 1084576"/>
                      <a:gd name="connsiteY38" fmla="*/ 2474863 h 3518315"/>
                      <a:gd name="connsiteX39" fmla="*/ 271902 w 1084576"/>
                      <a:gd name="connsiteY39" fmla="*/ 2503600 h 3518315"/>
                      <a:gd name="connsiteX40" fmla="*/ 283736 w 1084576"/>
                      <a:gd name="connsiteY40" fmla="*/ 2535731 h 3518315"/>
                      <a:gd name="connsiteX41" fmla="*/ 270205 w 1084576"/>
                      <a:gd name="connsiteY41" fmla="*/ 2569537 h 3518315"/>
                      <a:gd name="connsiteX42" fmla="*/ 275274 w 1084576"/>
                      <a:gd name="connsiteY42" fmla="*/ 2655770 h 3518315"/>
                      <a:gd name="connsiteX43" fmla="*/ 268509 w 1084576"/>
                      <a:gd name="connsiteY43" fmla="*/ 2919518 h 3518315"/>
                      <a:gd name="connsiteX44" fmla="*/ 292177 w 1084576"/>
                      <a:gd name="connsiteY44" fmla="*/ 3031096 h 3518315"/>
                      <a:gd name="connsiteX45" fmla="*/ 271882 w 1084576"/>
                      <a:gd name="connsiteY45" fmla="*/ 3037861 h 3518315"/>
                      <a:gd name="connsiteX46" fmla="*/ 251585 w 1084576"/>
                      <a:gd name="connsiteY46" fmla="*/ 3066599 h 3518315"/>
                      <a:gd name="connsiteX47" fmla="*/ 248213 w 1084576"/>
                      <a:gd name="connsiteY47" fmla="*/ 3119005 h 3518315"/>
                      <a:gd name="connsiteX48" fmla="*/ 219475 w 1084576"/>
                      <a:gd name="connsiteY48" fmla="*/ 3147742 h 3518315"/>
                      <a:gd name="connsiteX49" fmla="*/ 224544 w 1084576"/>
                      <a:gd name="connsiteY49" fmla="*/ 3164646 h 3518315"/>
                      <a:gd name="connsiteX50" fmla="*/ 140008 w 1084576"/>
                      <a:gd name="connsiteY50" fmla="*/ 3211983 h 3518315"/>
                      <a:gd name="connsiteX51" fmla="*/ 19968 w 1084576"/>
                      <a:gd name="connsiteY51" fmla="*/ 3262713 h 3518315"/>
                      <a:gd name="connsiteX52" fmla="*/ 36872 w 1084576"/>
                      <a:gd name="connsiteY52" fmla="*/ 3343877 h 3518315"/>
                      <a:gd name="connsiteX53" fmla="*/ 244820 w 1084576"/>
                      <a:gd name="connsiteY53" fmla="*/ 3340505 h 3518315"/>
                      <a:gd name="connsiteX54" fmla="*/ 361487 w 1084576"/>
                      <a:gd name="connsiteY54" fmla="*/ 3328671 h 3518315"/>
                      <a:gd name="connsiteX55" fmla="*/ 462804 w 1084576"/>
                      <a:gd name="connsiteY55" fmla="*/ 3305738 h 3518315"/>
                      <a:gd name="connsiteX56" fmla="*/ 480975 w 1084576"/>
                      <a:gd name="connsiteY56" fmla="*/ 3273178 h 3518315"/>
                      <a:gd name="connsiteX57" fmla="*/ 473065 w 1084576"/>
                      <a:gd name="connsiteY57" fmla="*/ 3196797 h 3518315"/>
                      <a:gd name="connsiteX58" fmla="*/ 479830 w 1084576"/>
                      <a:gd name="connsiteY58" fmla="*/ 3184962 h 3518315"/>
                      <a:gd name="connsiteX59" fmla="*/ 481527 w 1084576"/>
                      <a:gd name="connsiteY59" fmla="*/ 3134232 h 3518315"/>
                      <a:gd name="connsiteX60" fmla="*/ 457858 w 1084576"/>
                      <a:gd name="connsiteY60" fmla="*/ 3105495 h 3518315"/>
                      <a:gd name="connsiteX61" fmla="*/ 488292 w 1084576"/>
                      <a:gd name="connsiteY61" fmla="*/ 3100426 h 3518315"/>
                      <a:gd name="connsiteX62" fmla="*/ 511961 w 1084576"/>
                      <a:gd name="connsiteY62" fmla="*/ 3004055 h 3518315"/>
                      <a:gd name="connsiteX63" fmla="*/ 508589 w 1084576"/>
                      <a:gd name="connsiteY63" fmla="*/ 2850209 h 3518315"/>
                      <a:gd name="connsiteX64" fmla="*/ 515353 w 1084576"/>
                      <a:gd name="connsiteY64" fmla="*/ 2621964 h 3518315"/>
                      <a:gd name="connsiteX65" fmla="*/ 503520 w 1084576"/>
                      <a:gd name="connsiteY65" fmla="*/ 2571234 h 3518315"/>
                      <a:gd name="connsiteX66" fmla="*/ 515353 w 1084576"/>
                      <a:gd name="connsiteY66" fmla="*/ 2545869 h 3518315"/>
                      <a:gd name="connsiteX67" fmla="*/ 500147 w 1084576"/>
                      <a:gd name="connsiteY67" fmla="*/ 2479932 h 3518315"/>
                      <a:gd name="connsiteX68" fmla="*/ 523815 w 1084576"/>
                      <a:gd name="connsiteY68" fmla="*/ 2417367 h 3518315"/>
                      <a:gd name="connsiteX69" fmla="*/ 562712 w 1084576"/>
                      <a:gd name="connsiteY69" fmla="*/ 2001449 h 3518315"/>
                      <a:gd name="connsiteX70" fmla="*/ 586380 w 1084576"/>
                      <a:gd name="connsiteY70" fmla="*/ 2045414 h 3518315"/>
                      <a:gd name="connsiteX71" fmla="*/ 664151 w 1084576"/>
                      <a:gd name="connsiteY71" fmla="*/ 2383561 h 3518315"/>
                      <a:gd name="connsiteX72" fmla="*/ 713185 w 1084576"/>
                      <a:gd name="connsiteY72" fmla="*/ 2593206 h 3518315"/>
                      <a:gd name="connsiteX73" fmla="*/ 738550 w 1084576"/>
                      <a:gd name="connsiteY73" fmla="*/ 2630405 h 3518315"/>
                      <a:gd name="connsiteX74" fmla="*/ 731785 w 1084576"/>
                      <a:gd name="connsiteY74" fmla="*/ 2709873 h 3518315"/>
                      <a:gd name="connsiteX75" fmla="*/ 731785 w 1084576"/>
                      <a:gd name="connsiteY75" fmla="*/ 2767348 h 3518315"/>
                      <a:gd name="connsiteX76" fmla="*/ 741922 w 1084576"/>
                      <a:gd name="connsiteY76" fmla="*/ 2848512 h 3518315"/>
                      <a:gd name="connsiteX77" fmla="*/ 741922 w 1084576"/>
                      <a:gd name="connsiteY77" fmla="*/ 3024351 h 3518315"/>
                      <a:gd name="connsiteX78" fmla="*/ 790956 w 1084576"/>
                      <a:gd name="connsiteY78" fmla="*/ 3095357 h 3518315"/>
                      <a:gd name="connsiteX79" fmla="*/ 789260 w 1084576"/>
                      <a:gd name="connsiteY79" fmla="*/ 3139322 h 3518315"/>
                      <a:gd name="connsiteX80" fmla="*/ 758826 w 1084576"/>
                      <a:gd name="connsiteY80" fmla="*/ 3183286 h 3518315"/>
                      <a:gd name="connsiteX81" fmla="*/ 780798 w 1084576"/>
                      <a:gd name="connsiteY81" fmla="*/ 3222182 h 3518315"/>
                      <a:gd name="connsiteX82" fmla="*/ 780798 w 1084576"/>
                      <a:gd name="connsiteY82" fmla="*/ 3267823 h 3518315"/>
                      <a:gd name="connsiteX83" fmla="*/ 796004 w 1084576"/>
                      <a:gd name="connsiteY83" fmla="*/ 3305022 h 3518315"/>
                      <a:gd name="connsiteX84" fmla="*/ 794308 w 1084576"/>
                      <a:gd name="connsiteY84" fmla="*/ 3386187 h 3518315"/>
                      <a:gd name="connsiteX85" fmla="*/ 839949 w 1084576"/>
                      <a:gd name="connsiteY85" fmla="*/ 3435220 h 3518315"/>
                      <a:gd name="connsiteX86" fmla="*/ 865314 w 1084576"/>
                      <a:gd name="connsiteY86" fmla="*/ 3509619 h 3518315"/>
                      <a:gd name="connsiteX87" fmla="*/ 1041152 w 1084576"/>
                      <a:gd name="connsiteY87" fmla="*/ 3469047 h 3518315"/>
                      <a:gd name="connsiteX88" fmla="*/ 985354 w 1084576"/>
                      <a:gd name="connsiteY88" fmla="*/ 3347311 h 3518315"/>
                      <a:gd name="connsiteX89" fmla="*/ 965057 w 1084576"/>
                      <a:gd name="connsiteY89" fmla="*/ 3288140 h 3518315"/>
                      <a:gd name="connsiteX90" fmla="*/ 976892 w 1084576"/>
                      <a:gd name="connsiteY90" fmla="*/ 3272933 h 3518315"/>
                      <a:gd name="connsiteX91" fmla="*/ 976892 w 1084576"/>
                      <a:gd name="connsiteY91" fmla="*/ 3220527 h 3518315"/>
                      <a:gd name="connsiteX92" fmla="*/ 953223 w 1084576"/>
                      <a:gd name="connsiteY92" fmla="*/ 3201927 h 3518315"/>
                      <a:gd name="connsiteX93" fmla="*/ 975195 w 1084576"/>
                      <a:gd name="connsiteY93" fmla="*/ 3185024 h 3518315"/>
                      <a:gd name="connsiteX94" fmla="*/ 992098 w 1084576"/>
                      <a:gd name="connsiteY94" fmla="*/ 3135990 h 3518315"/>
                      <a:gd name="connsiteX95" fmla="*/ 970126 w 1084576"/>
                      <a:gd name="connsiteY95" fmla="*/ 3044688 h 3518315"/>
                      <a:gd name="connsiteX96" fmla="*/ 987029 w 1084576"/>
                      <a:gd name="connsiteY96" fmla="*/ 2916187 h 3518315"/>
                      <a:gd name="connsiteX97" fmla="*/ 968430 w 1084576"/>
                      <a:gd name="connsiteY97" fmla="*/ 2638908 h 3518315"/>
                      <a:gd name="connsiteX98" fmla="*/ 959968 w 1084576"/>
                      <a:gd name="connsiteY98" fmla="*/ 2615239 h 3518315"/>
                      <a:gd name="connsiteX99" fmla="*/ 953203 w 1084576"/>
                      <a:gd name="connsiteY99" fmla="*/ 2572971 h 3518315"/>
                      <a:gd name="connsiteX100" fmla="*/ 929534 w 1084576"/>
                      <a:gd name="connsiteY100" fmla="*/ 2517172 h 3518315"/>
                      <a:gd name="connsiteX101" fmla="*/ 939672 w 1084576"/>
                      <a:gd name="connsiteY101" fmla="*/ 2429263 h 3518315"/>
                      <a:gd name="connsiteX102" fmla="*/ 914307 w 1084576"/>
                      <a:gd name="connsiteY102" fmla="*/ 2094509 h 3518315"/>
                      <a:gd name="connsiteX103" fmla="*/ 887245 w 1084576"/>
                      <a:gd name="connsiteY103" fmla="*/ 1783424 h 3518315"/>
                      <a:gd name="connsiteX104" fmla="*/ 895708 w 1084576"/>
                      <a:gd name="connsiteY104" fmla="*/ 1725949 h 3518315"/>
                      <a:gd name="connsiteX105" fmla="*/ 918803 w 1084576"/>
                      <a:gd name="connsiteY105" fmla="*/ 1668413 h 3518315"/>
                      <a:gd name="connsiteX106" fmla="*/ 965855 w 1084576"/>
                      <a:gd name="connsiteY106" fmla="*/ 1567892 h 3518315"/>
                      <a:gd name="connsiteX107" fmla="*/ 1049554 w 1084576"/>
                      <a:gd name="connsiteY107" fmla="*/ 1291452 h 3518315"/>
                      <a:gd name="connsiteX108" fmla="*/ 1064760 w 1084576"/>
                      <a:gd name="connsiteY108" fmla="*/ 1277921 h 3518315"/>
                      <a:gd name="connsiteX109" fmla="*/ 1083360 w 1084576"/>
                      <a:gd name="connsiteY109" fmla="*/ 1235653 h 3518315"/>
                      <a:gd name="connsiteX110" fmla="*/ 1066457 w 1084576"/>
                      <a:gd name="connsiteY110" fmla="*/ 1173088 h 3518315"/>
                      <a:gd name="connsiteX111" fmla="*/ 279588 w 1084576"/>
                      <a:gd name="connsiteY111" fmla="*/ 1467188 h 3518315"/>
                      <a:gd name="connsiteX112" fmla="*/ 266813 w 1084576"/>
                      <a:gd name="connsiteY112" fmla="*/ 1512829 h 3518315"/>
                      <a:gd name="connsiteX113" fmla="*/ 266813 w 1084576"/>
                      <a:gd name="connsiteY113" fmla="*/ 1605828 h 3518315"/>
                      <a:gd name="connsiteX114" fmla="*/ 249910 w 1084576"/>
                      <a:gd name="connsiteY114" fmla="*/ 1643027 h 3518315"/>
                      <a:gd name="connsiteX115" fmla="*/ 249910 w 1084576"/>
                      <a:gd name="connsiteY115" fmla="*/ 1539891 h 3518315"/>
                      <a:gd name="connsiteX116" fmla="*/ 249910 w 1084576"/>
                      <a:gd name="connsiteY116" fmla="*/ 1259240 h 3518315"/>
                      <a:gd name="connsiteX117" fmla="*/ 265116 w 1084576"/>
                      <a:gd name="connsiteY117" fmla="*/ 1259240 h 3518315"/>
                      <a:gd name="connsiteX118" fmla="*/ 278647 w 1084576"/>
                      <a:gd name="connsiteY118" fmla="*/ 1220344 h 3518315"/>
                      <a:gd name="connsiteX119" fmla="*/ 293854 w 1084576"/>
                      <a:gd name="connsiteY119" fmla="*/ 1173007 h 3518315"/>
                      <a:gd name="connsiteX120" fmla="*/ 293854 w 1084576"/>
                      <a:gd name="connsiteY120" fmla="*/ 1134111 h 3518315"/>
                      <a:gd name="connsiteX121" fmla="*/ 310757 w 1084576"/>
                      <a:gd name="connsiteY121" fmla="*/ 1103677 h 3518315"/>
                      <a:gd name="connsiteX122" fmla="*/ 310757 w 1084576"/>
                      <a:gd name="connsiteY122" fmla="*/ 1264288 h 3518315"/>
                      <a:gd name="connsiteX123" fmla="*/ 279567 w 1084576"/>
                      <a:gd name="connsiteY123" fmla="*/ 1467168 h 3518315"/>
                      <a:gd name="connsiteX124" fmla="*/ 882237 w 1084576"/>
                      <a:gd name="connsiteY124" fmla="*/ 1408017 h 3518315"/>
                      <a:gd name="connsiteX125" fmla="*/ 882237 w 1084576"/>
                      <a:gd name="connsiteY125" fmla="*/ 1240640 h 3518315"/>
                      <a:gd name="connsiteX126" fmla="*/ 882237 w 1084576"/>
                      <a:gd name="connsiteY126" fmla="*/ 1149338 h 3518315"/>
                      <a:gd name="connsiteX127" fmla="*/ 892376 w 1084576"/>
                      <a:gd name="connsiteY127" fmla="*/ 1157800 h 3518315"/>
                      <a:gd name="connsiteX128" fmla="*/ 892376 w 1084576"/>
                      <a:gd name="connsiteY128" fmla="*/ 1193303 h 3518315"/>
                      <a:gd name="connsiteX129" fmla="*/ 905906 w 1084576"/>
                      <a:gd name="connsiteY129" fmla="*/ 1222040 h 3518315"/>
                      <a:gd name="connsiteX130" fmla="*/ 905906 w 1084576"/>
                      <a:gd name="connsiteY130" fmla="*/ 1255847 h 3518315"/>
                      <a:gd name="connsiteX131" fmla="*/ 919437 w 1084576"/>
                      <a:gd name="connsiteY131" fmla="*/ 1281212 h 3518315"/>
                      <a:gd name="connsiteX132" fmla="*/ 882237 w 1084576"/>
                      <a:gd name="connsiteY132" fmla="*/ 1408017 h 3518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1084576" h="3518315">
                        <a:moveTo>
                          <a:pt x="1066518" y="1173007"/>
                        </a:moveTo>
                        <a:cubicBezTo>
                          <a:pt x="1066518" y="1173007"/>
                          <a:pt x="1076656" y="1179772"/>
                          <a:pt x="1074980" y="1037740"/>
                        </a:cubicBezTo>
                        <a:cubicBezTo>
                          <a:pt x="1073283" y="895728"/>
                          <a:pt x="988747" y="694524"/>
                          <a:pt x="971844" y="660718"/>
                        </a:cubicBezTo>
                        <a:cubicBezTo>
                          <a:pt x="954940" y="626911"/>
                          <a:pt x="774032" y="549140"/>
                          <a:pt x="774032" y="549140"/>
                        </a:cubicBezTo>
                        <a:lnTo>
                          <a:pt x="760502" y="549140"/>
                        </a:lnTo>
                        <a:cubicBezTo>
                          <a:pt x="760502" y="549140"/>
                          <a:pt x="689496" y="523775"/>
                          <a:pt x="677661" y="474741"/>
                        </a:cubicBezTo>
                        <a:cubicBezTo>
                          <a:pt x="665827" y="425708"/>
                          <a:pt x="675965" y="342867"/>
                          <a:pt x="675965" y="342867"/>
                        </a:cubicBezTo>
                        <a:lnTo>
                          <a:pt x="689496" y="337798"/>
                        </a:lnTo>
                        <a:cubicBezTo>
                          <a:pt x="703027" y="332729"/>
                          <a:pt x="721627" y="281999"/>
                          <a:pt x="723302" y="265096"/>
                        </a:cubicBezTo>
                        <a:cubicBezTo>
                          <a:pt x="724999" y="248193"/>
                          <a:pt x="709771" y="236359"/>
                          <a:pt x="709771" y="236359"/>
                        </a:cubicBezTo>
                        <a:cubicBezTo>
                          <a:pt x="709771" y="236359"/>
                          <a:pt x="718234" y="136615"/>
                          <a:pt x="692868" y="85885"/>
                        </a:cubicBezTo>
                        <a:cubicBezTo>
                          <a:pt x="667504" y="35155"/>
                          <a:pt x="588035" y="16575"/>
                          <a:pt x="581291" y="14879"/>
                        </a:cubicBezTo>
                        <a:cubicBezTo>
                          <a:pt x="574525" y="13183"/>
                          <a:pt x="554229" y="6417"/>
                          <a:pt x="550856" y="1348"/>
                        </a:cubicBezTo>
                        <a:cubicBezTo>
                          <a:pt x="547484" y="-3721"/>
                          <a:pt x="483223" y="6417"/>
                          <a:pt x="473086" y="16555"/>
                        </a:cubicBezTo>
                        <a:cubicBezTo>
                          <a:pt x="462948" y="26693"/>
                          <a:pt x="457879" y="57127"/>
                          <a:pt x="457879" y="57127"/>
                        </a:cubicBezTo>
                        <a:cubicBezTo>
                          <a:pt x="457879" y="57127"/>
                          <a:pt x="439279" y="53754"/>
                          <a:pt x="408845" y="97699"/>
                        </a:cubicBezTo>
                        <a:cubicBezTo>
                          <a:pt x="378410" y="141643"/>
                          <a:pt x="407148" y="239711"/>
                          <a:pt x="407148" y="239711"/>
                        </a:cubicBezTo>
                        <a:lnTo>
                          <a:pt x="397010" y="253241"/>
                        </a:lnTo>
                        <a:cubicBezTo>
                          <a:pt x="386873" y="266772"/>
                          <a:pt x="393638" y="314109"/>
                          <a:pt x="402079" y="325944"/>
                        </a:cubicBezTo>
                        <a:cubicBezTo>
                          <a:pt x="410541" y="337778"/>
                          <a:pt x="427445" y="339474"/>
                          <a:pt x="427445" y="339474"/>
                        </a:cubicBezTo>
                        <a:cubicBezTo>
                          <a:pt x="430817" y="364839"/>
                          <a:pt x="451113" y="400342"/>
                          <a:pt x="451113" y="400342"/>
                        </a:cubicBezTo>
                        <a:cubicBezTo>
                          <a:pt x="451113" y="400342"/>
                          <a:pt x="454486" y="418942"/>
                          <a:pt x="457879" y="464583"/>
                        </a:cubicBezTo>
                        <a:cubicBezTo>
                          <a:pt x="466340" y="537285"/>
                          <a:pt x="449417" y="557581"/>
                          <a:pt x="449417" y="557581"/>
                        </a:cubicBezTo>
                        <a:lnTo>
                          <a:pt x="440955" y="554209"/>
                        </a:lnTo>
                        <a:cubicBezTo>
                          <a:pt x="440955" y="554209"/>
                          <a:pt x="293854" y="635373"/>
                          <a:pt x="226241" y="684386"/>
                        </a:cubicBezTo>
                        <a:cubicBezTo>
                          <a:pt x="158608" y="733420"/>
                          <a:pt x="141705" y="907562"/>
                          <a:pt x="141705" y="921093"/>
                        </a:cubicBezTo>
                        <a:cubicBezTo>
                          <a:pt x="141705" y="934624"/>
                          <a:pt x="128174" y="995492"/>
                          <a:pt x="124801" y="1034367"/>
                        </a:cubicBezTo>
                        <a:cubicBezTo>
                          <a:pt x="121428" y="1073263"/>
                          <a:pt x="123105" y="1112139"/>
                          <a:pt x="119732" y="1127366"/>
                        </a:cubicBezTo>
                        <a:cubicBezTo>
                          <a:pt x="116359" y="1142573"/>
                          <a:pt x="106201" y="1140897"/>
                          <a:pt x="109594" y="1166262"/>
                        </a:cubicBezTo>
                        <a:cubicBezTo>
                          <a:pt x="112967" y="1191627"/>
                          <a:pt x="104525" y="1188234"/>
                          <a:pt x="97760" y="1200068"/>
                        </a:cubicBezTo>
                        <a:cubicBezTo>
                          <a:pt x="90995" y="1211902"/>
                          <a:pt x="112967" y="1233875"/>
                          <a:pt x="112967" y="1233875"/>
                        </a:cubicBezTo>
                        <a:cubicBezTo>
                          <a:pt x="112967" y="1233875"/>
                          <a:pt x="119732" y="1298115"/>
                          <a:pt x="111270" y="1367445"/>
                        </a:cubicBezTo>
                        <a:cubicBezTo>
                          <a:pt x="102808" y="1436754"/>
                          <a:pt x="151842" y="1615986"/>
                          <a:pt x="162000" y="1663323"/>
                        </a:cubicBezTo>
                        <a:cubicBezTo>
                          <a:pt x="172138" y="1710661"/>
                          <a:pt x="200896" y="1759142"/>
                          <a:pt x="200896" y="1759142"/>
                        </a:cubicBezTo>
                        <a:lnTo>
                          <a:pt x="200896" y="1769832"/>
                        </a:lnTo>
                        <a:cubicBezTo>
                          <a:pt x="200896" y="1769832"/>
                          <a:pt x="224564" y="1837465"/>
                          <a:pt x="227938" y="1856065"/>
                        </a:cubicBezTo>
                        <a:cubicBezTo>
                          <a:pt x="231310" y="1874665"/>
                          <a:pt x="219475" y="1955809"/>
                          <a:pt x="222869" y="2064014"/>
                        </a:cubicBezTo>
                        <a:cubicBezTo>
                          <a:pt x="226241" y="2172219"/>
                          <a:pt x="268509" y="2342989"/>
                          <a:pt x="273598" y="2370030"/>
                        </a:cubicBezTo>
                        <a:cubicBezTo>
                          <a:pt x="278667" y="2397092"/>
                          <a:pt x="278667" y="2447801"/>
                          <a:pt x="285433" y="2474863"/>
                        </a:cubicBezTo>
                        <a:cubicBezTo>
                          <a:pt x="292198" y="2501924"/>
                          <a:pt x="282061" y="2498532"/>
                          <a:pt x="271902" y="2503600"/>
                        </a:cubicBezTo>
                        <a:cubicBezTo>
                          <a:pt x="261764" y="2508669"/>
                          <a:pt x="276971" y="2528965"/>
                          <a:pt x="283736" y="2535731"/>
                        </a:cubicBezTo>
                        <a:cubicBezTo>
                          <a:pt x="290502" y="2542496"/>
                          <a:pt x="282040" y="2556027"/>
                          <a:pt x="270205" y="2569537"/>
                        </a:cubicBezTo>
                        <a:cubicBezTo>
                          <a:pt x="258371" y="2583068"/>
                          <a:pt x="280343" y="2628709"/>
                          <a:pt x="275274" y="2655770"/>
                        </a:cubicBezTo>
                        <a:cubicBezTo>
                          <a:pt x="270205" y="2682832"/>
                          <a:pt x="271902" y="2850209"/>
                          <a:pt x="268509" y="2919518"/>
                        </a:cubicBezTo>
                        <a:cubicBezTo>
                          <a:pt x="265136" y="2988827"/>
                          <a:pt x="292177" y="3031096"/>
                          <a:pt x="292177" y="3031096"/>
                        </a:cubicBezTo>
                        <a:lnTo>
                          <a:pt x="271882" y="3037861"/>
                        </a:lnTo>
                        <a:cubicBezTo>
                          <a:pt x="251585" y="3044627"/>
                          <a:pt x="246516" y="3053068"/>
                          <a:pt x="251585" y="3066599"/>
                        </a:cubicBezTo>
                        <a:cubicBezTo>
                          <a:pt x="256654" y="3080130"/>
                          <a:pt x="256654" y="3097033"/>
                          <a:pt x="248213" y="3119005"/>
                        </a:cubicBezTo>
                        <a:cubicBezTo>
                          <a:pt x="239751" y="3140977"/>
                          <a:pt x="219475" y="3147742"/>
                          <a:pt x="219475" y="3147742"/>
                        </a:cubicBezTo>
                        <a:lnTo>
                          <a:pt x="224544" y="3164646"/>
                        </a:lnTo>
                        <a:cubicBezTo>
                          <a:pt x="224544" y="3164646"/>
                          <a:pt x="165372" y="3196776"/>
                          <a:pt x="140008" y="3211983"/>
                        </a:cubicBezTo>
                        <a:cubicBezTo>
                          <a:pt x="114643" y="3227190"/>
                          <a:pt x="50402" y="3247486"/>
                          <a:pt x="19968" y="3262713"/>
                        </a:cubicBezTo>
                        <a:cubicBezTo>
                          <a:pt x="-10466" y="3277920"/>
                          <a:pt x="-7094" y="3313443"/>
                          <a:pt x="36872" y="3343877"/>
                        </a:cubicBezTo>
                        <a:cubicBezTo>
                          <a:pt x="80836" y="3374312"/>
                          <a:pt x="195807" y="3359084"/>
                          <a:pt x="244820" y="3340505"/>
                        </a:cubicBezTo>
                        <a:cubicBezTo>
                          <a:pt x="293854" y="3321905"/>
                          <a:pt x="309061" y="3320209"/>
                          <a:pt x="361487" y="3328671"/>
                        </a:cubicBezTo>
                        <a:cubicBezTo>
                          <a:pt x="396193" y="3334271"/>
                          <a:pt x="438318" y="3317634"/>
                          <a:pt x="462804" y="3305738"/>
                        </a:cubicBezTo>
                        <a:cubicBezTo>
                          <a:pt x="475109" y="3299769"/>
                          <a:pt x="482385" y="3286770"/>
                          <a:pt x="480975" y="3273178"/>
                        </a:cubicBezTo>
                        <a:lnTo>
                          <a:pt x="473065" y="3196797"/>
                        </a:lnTo>
                        <a:lnTo>
                          <a:pt x="479830" y="3184962"/>
                        </a:lnTo>
                        <a:cubicBezTo>
                          <a:pt x="479830" y="3184962"/>
                          <a:pt x="481527" y="3149460"/>
                          <a:pt x="481527" y="3134232"/>
                        </a:cubicBezTo>
                        <a:cubicBezTo>
                          <a:pt x="481527" y="3119005"/>
                          <a:pt x="457858" y="3105495"/>
                          <a:pt x="457858" y="3105495"/>
                        </a:cubicBezTo>
                        <a:cubicBezTo>
                          <a:pt x="457858" y="3105495"/>
                          <a:pt x="481527" y="3107191"/>
                          <a:pt x="488292" y="3100426"/>
                        </a:cubicBezTo>
                        <a:cubicBezTo>
                          <a:pt x="495058" y="3093660"/>
                          <a:pt x="511961" y="3029420"/>
                          <a:pt x="511961" y="3004055"/>
                        </a:cubicBezTo>
                        <a:cubicBezTo>
                          <a:pt x="511961" y="2978690"/>
                          <a:pt x="496754" y="2926284"/>
                          <a:pt x="508589" y="2850209"/>
                        </a:cubicBezTo>
                        <a:cubicBezTo>
                          <a:pt x="520422" y="2774134"/>
                          <a:pt x="515353" y="2650701"/>
                          <a:pt x="515353" y="2621964"/>
                        </a:cubicBezTo>
                        <a:cubicBezTo>
                          <a:pt x="515353" y="2593226"/>
                          <a:pt x="503520" y="2571234"/>
                          <a:pt x="503520" y="2571234"/>
                        </a:cubicBezTo>
                        <a:cubicBezTo>
                          <a:pt x="503520" y="2571234"/>
                          <a:pt x="511981" y="2561096"/>
                          <a:pt x="515353" y="2545869"/>
                        </a:cubicBezTo>
                        <a:cubicBezTo>
                          <a:pt x="518727" y="2530662"/>
                          <a:pt x="500147" y="2479932"/>
                          <a:pt x="500147" y="2479932"/>
                        </a:cubicBezTo>
                        <a:cubicBezTo>
                          <a:pt x="500147" y="2479932"/>
                          <a:pt x="528884" y="2459636"/>
                          <a:pt x="523815" y="2417367"/>
                        </a:cubicBezTo>
                        <a:cubicBezTo>
                          <a:pt x="518746" y="2375099"/>
                          <a:pt x="562712" y="2001449"/>
                          <a:pt x="562712" y="2001449"/>
                        </a:cubicBezTo>
                        <a:cubicBezTo>
                          <a:pt x="562712" y="2001449"/>
                          <a:pt x="583007" y="2026814"/>
                          <a:pt x="586380" y="2045414"/>
                        </a:cubicBezTo>
                        <a:cubicBezTo>
                          <a:pt x="589753" y="2064014"/>
                          <a:pt x="633717" y="2260128"/>
                          <a:pt x="664151" y="2383561"/>
                        </a:cubicBezTo>
                        <a:cubicBezTo>
                          <a:pt x="694586" y="2506973"/>
                          <a:pt x="716558" y="2584765"/>
                          <a:pt x="713185" y="2593206"/>
                        </a:cubicBezTo>
                        <a:cubicBezTo>
                          <a:pt x="709812" y="2601668"/>
                          <a:pt x="738550" y="2630405"/>
                          <a:pt x="738550" y="2630405"/>
                        </a:cubicBezTo>
                        <a:cubicBezTo>
                          <a:pt x="738550" y="2630405"/>
                          <a:pt x="726716" y="2691273"/>
                          <a:pt x="731785" y="2709873"/>
                        </a:cubicBezTo>
                        <a:cubicBezTo>
                          <a:pt x="736853" y="2728473"/>
                          <a:pt x="735157" y="2748769"/>
                          <a:pt x="731785" y="2767348"/>
                        </a:cubicBezTo>
                        <a:cubicBezTo>
                          <a:pt x="728412" y="2785948"/>
                          <a:pt x="741922" y="2833285"/>
                          <a:pt x="741922" y="2848512"/>
                        </a:cubicBezTo>
                        <a:cubicBezTo>
                          <a:pt x="741922" y="2863740"/>
                          <a:pt x="735157" y="2978690"/>
                          <a:pt x="741922" y="3024351"/>
                        </a:cubicBezTo>
                        <a:cubicBezTo>
                          <a:pt x="748688" y="3069992"/>
                          <a:pt x="790956" y="3095357"/>
                          <a:pt x="790956" y="3095357"/>
                        </a:cubicBezTo>
                        <a:lnTo>
                          <a:pt x="789260" y="3139322"/>
                        </a:lnTo>
                        <a:cubicBezTo>
                          <a:pt x="789260" y="3139322"/>
                          <a:pt x="770660" y="3151156"/>
                          <a:pt x="758826" y="3183286"/>
                        </a:cubicBezTo>
                        <a:cubicBezTo>
                          <a:pt x="746991" y="3215417"/>
                          <a:pt x="780798" y="3222182"/>
                          <a:pt x="780798" y="3222182"/>
                        </a:cubicBezTo>
                        <a:cubicBezTo>
                          <a:pt x="780798" y="3222182"/>
                          <a:pt x="779101" y="3257685"/>
                          <a:pt x="780798" y="3267823"/>
                        </a:cubicBezTo>
                        <a:cubicBezTo>
                          <a:pt x="782494" y="3277961"/>
                          <a:pt x="796004" y="3305022"/>
                          <a:pt x="796004" y="3305022"/>
                        </a:cubicBezTo>
                        <a:cubicBezTo>
                          <a:pt x="796004" y="3305022"/>
                          <a:pt x="785867" y="3374332"/>
                          <a:pt x="794308" y="3386187"/>
                        </a:cubicBezTo>
                        <a:cubicBezTo>
                          <a:pt x="802770" y="3398021"/>
                          <a:pt x="838273" y="3401393"/>
                          <a:pt x="839949" y="3435220"/>
                        </a:cubicBezTo>
                        <a:cubicBezTo>
                          <a:pt x="841645" y="3469027"/>
                          <a:pt x="841645" y="3502854"/>
                          <a:pt x="865314" y="3509619"/>
                        </a:cubicBezTo>
                        <a:cubicBezTo>
                          <a:pt x="888983" y="3516385"/>
                          <a:pt x="1037760" y="3538357"/>
                          <a:pt x="1041152" y="3469047"/>
                        </a:cubicBezTo>
                        <a:cubicBezTo>
                          <a:pt x="1044526" y="3399738"/>
                          <a:pt x="998885" y="3365911"/>
                          <a:pt x="985354" y="3347311"/>
                        </a:cubicBezTo>
                        <a:cubicBezTo>
                          <a:pt x="971823" y="3328711"/>
                          <a:pt x="965057" y="3288140"/>
                          <a:pt x="965057" y="3288140"/>
                        </a:cubicBezTo>
                        <a:cubicBezTo>
                          <a:pt x="965057" y="3288140"/>
                          <a:pt x="976892" y="3281374"/>
                          <a:pt x="976892" y="3272933"/>
                        </a:cubicBezTo>
                        <a:cubicBezTo>
                          <a:pt x="976892" y="3264492"/>
                          <a:pt x="973519" y="3235733"/>
                          <a:pt x="976892" y="3220527"/>
                        </a:cubicBezTo>
                        <a:cubicBezTo>
                          <a:pt x="980265" y="3205320"/>
                          <a:pt x="961685" y="3213761"/>
                          <a:pt x="953223" y="3201927"/>
                        </a:cubicBezTo>
                        <a:cubicBezTo>
                          <a:pt x="944762" y="3190093"/>
                          <a:pt x="965057" y="3191789"/>
                          <a:pt x="975195" y="3185024"/>
                        </a:cubicBezTo>
                        <a:cubicBezTo>
                          <a:pt x="985334" y="3178258"/>
                          <a:pt x="992098" y="3157962"/>
                          <a:pt x="992098" y="3135990"/>
                        </a:cubicBezTo>
                        <a:cubicBezTo>
                          <a:pt x="992098" y="3114018"/>
                          <a:pt x="970126" y="3044688"/>
                          <a:pt x="970126" y="3044688"/>
                        </a:cubicBezTo>
                        <a:cubicBezTo>
                          <a:pt x="970126" y="3044688"/>
                          <a:pt x="998864" y="2993958"/>
                          <a:pt x="987029" y="2916187"/>
                        </a:cubicBezTo>
                        <a:cubicBezTo>
                          <a:pt x="975195" y="2838415"/>
                          <a:pt x="968430" y="2638908"/>
                          <a:pt x="968430" y="2638908"/>
                        </a:cubicBezTo>
                        <a:lnTo>
                          <a:pt x="959968" y="2615239"/>
                        </a:lnTo>
                        <a:cubicBezTo>
                          <a:pt x="959968" y="2615239"/>
                          <a:pt x="958272" y="2600033"/>
                          <a:pt x="953203" y="2572971"/>
                        </a:cubicBezTo>
                        <a:cubicBezTo>
                          <a:pt x="948134" y="2545910"/>
                          <a:pt x="931231" y="2529006"/>
                          <a:pt x="929534" y="2517172"/>
                        </a:cubicBezTo>
                        <a:cubicBezTo>
                          <a:pt x="927837" y="2505338"/>
                          <a:pt x="932906" y="2473207"/>
                          <a:pt x="939672" y="2429263"/>
                        </a:cubicBezTo>
                        <a:cubicBezTo>
                          <a:pt x="946437" y="2385298"/>
                          <a:pt x="914307" y="2321058"/>
                          <a:pt x="914307" y="2094509"/>
                        </a:cubicBezTo>
                        <a:cubicBezTo>
                          <a:pt x="914307" y="1867961"/>
                          <a:pt x="887245" y="1783424"/>
                          <a:pt x="887245" y="1783424"/>
                        </a:cubicBezTo>
                        <a:cubicBezTo>
                          <a:pt x="887245" y="1783424"/>
                          <a:pt x="888942" y="1739459"/>
                          <a:pt x="895708" y="1725949"/>
                        </a:cubicBezTo>
                        <a:cubicBezTo>
                          <a:pt x="898855" y="1719674"/>
                          <a:pt x="908931" y="1694043"/>
                          <a:pt x="918803" y="1668413"/>
                        </a:cubicBezTo>
                        <a:cubicBezTo>
                          <a:pt x="932130" y="1633850"/>
                          <a:pt x="948032" y="1600370"/>
                          <a:pt x="965855" y="1567892"/>
                        </a:cubicBezTo>
                        <a:cubicBezTo>
                          <a:pt x="1048143" y="1417889"/>
                          <a:pt x="1049554" y="1291452"/>
                          <a:pt x="1049554" y="1291452"/>
                        </a:cubicBezTo>
                        <a:lnTo>
                          <a:pt x="1064760" y="1277921"/>
                        </a:lnTo>
                        <a:cubicBezTo>
                          <a:pt x="1064760" y="1277921"/>
                          <a:pt x="1076595" y="1250860"/>
                          <a:pt x="1083360" y="1235653"/>
                        </a:cubicBezTo>
                        <a:cubicBezTo>
                          <a:pt x="1090126" y="1220446"/>
                          <a:pt x="1066457" y="1173088"/>
                          <a:pt x="1066457" y="1173088"/>
                        </a:cubicBezTo>
                        <a:close/>
                        <a:moveTo>
                          <a:pt x="279588" y="1467188"/>
                        </a:moveTo>
                        <a:cubicBezTo>
                          <a:pt x="272066" y="1487485"/>
                          <a:pt x="278647" y="1497622"/>
                          <a:pt x="266813" y="1512829"/>
                        </a:cubicBezTo>
                        <a:cubicBezTo>
                          <a:pt x="254979" y="1528036"/>
                          <a:pt x="273579" y="1599062"/>
                          <a:pt x="266813" y="1605828"/>
                        </a:cubicBezTo>
                        <a:cubicBezTo>
                          <a:pt x="260048" y="1612593"/>
                          <a:pt x="249910" y="1643027"/>
                          <a:pt x="249910" y="1643027"/>
                        </a:cubicBezTo>
                        <a:cubicBezTo>
                          <a:pt x="249910" y="1643027"/>
                          <a:pt x="246536" y="1605828"/>
                          <a:pt x="249910" y="1539891"/>
                        </a:cubicBezTo>
                        <a:cubicBezTo>
                          <a:pt x="253282" y="1473954"/>
                          <a:pt x="249910" y="1259240"/>
                          <a:pt x="249910" y="1259240"/>
                        </a:cubicBezTo>
                        <a:cubicBezTo>
                          <a:pt x="249910" y="1259240"/>
                          <a:pt x="258371" y="1260936"/>
                          <a:pt x="265116" y="1259240"/>
                        </a:cubicBezTo>
                        <a:cubicBezTo>
                          <a:pt x="271882" y="1257543"/>
                          <a:pt x="278647" y="1235571"/>
                          <a:pt x="278647" y="1220344"/>
                        </a:cubicBezTo>
                        <a:cubicBezTo>
                          <a:pt x="278647" y="1205117"/>
                          <a:pt x="283716" y="1188213"/>
                          <a:pt x="293854" y="1173007"/>
                        </a:cubicBezTo>
                        <a:cubicBezTo>
                          <a:pt x="303992" y="1157800"/>
                          <a:pt x="280323" y="1145965"/>
                          <a:pt x="293854" y="1134111"/>
                        </a:cubicBezTo>
                        <a:cubicBezTo>
                          <a:pt x="307384" y="1122276"/>
                          <a:pt x="310757" y="1103677"/>
                          <a:pt x="310757" y="1103677"/>
                        </a:cubicBezTo>
                        <a:cubicBezTo>
                          <a:pt x="310757" y="1103677"/>
                          <a:pt x="307384" y="1232178"/>
                          <a:pt x="310757" y="1264288"/>
                        </a:cubicBezTo>
                        <a:cubicBezTo>
                          <a:pt x="314130" y="1296419"/>
                          <a:pt x="287089" y="1446892"/>
                          <a:pt x="279567" y="1467168"/>
                        </a:cubicBezTo>
                        <a:close/>
                        <a:moveTo>
                          <a:pt x="882237" y="1408017"/>
                        </a:moveTo>
                        <a:cubicBezTo>
                          <a:pt x="882237" y="1408017"/>
                          <a:pt x="885611" y="1287977"/>
                          <a:pt x="882237" y="1240640"/>
                        </a:cubicBezTo>
                        <a:cubicBezTo>
                          <a:pt x="878865" y="1193303"/>
                          <a:pt x="882237" y="1149338"/>
                          <a:pt x="882237" y="1149338"/>
                        </a:cubicBezTo>
                        <a:lnTo>
                          <a:pt x="892376" y="1157800"/>
                        </a:lnTo>
                        <a:cubicBezTo>
                          <a:pt x="892376" y="1157800"/>
                          <a:pt x="889003" y="1179772"/>
                          <a:pt x="892376" y="1193303"/>
                        </a:cubicBezTo>
                        <a:cubicBezTo>
                          <a:pt x="895748" y="1206834"/>
                          <a:pt x="905906" y="1222040"/>
                          <a:pt x="905906" y="1222040"/>
                        </a:cubicBezTo>
                        <a:cubicBezTo>
                          <a:pt x="905906" y="1222040"/>
                          <a:pt x="904210" y="1245709"/>
                          <a:pt x="905906" y="1255847"/>
                        </a:cubicBezTo>
                        <a:cubicBezTo>
                          <a:pt x="907603" y="1265985"/>
                          <a:pt x="919437" y="1281212"/>
                          <a:pt x="919437" y="1281212"/>
                        </a:cubicBezTo>
                        <a:cubicBezTo>
                          <a:pt x="919437" y="1281212"/>
                          <a:pt x="895768" y="1345452"/>
                          <a:pt x="882237" y="1408017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20000"/>
                      <a:lumOff val="80000"/>
                    </a:schemeClr>
                  </a:solidFill>
                  <a:ln w="15875" cap="rnd">
                    <a:solidFill>
                      <a:schemeClr val="accent4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8" name="Picture 17" descr="A red circle with a black background&#10;&#10;Description automatically generated">
                  <a:extLst>
                    <a:ext uri="{FF2B5EF4-FFF2-40B4-BE49-F238E27FC236}">
                      <a16:creationId xmlns:a16="http://schemas.microsoft.com/office/drawing/2014/main" id="{4D280AFE-A097-4F8F-92F2-3C411F209D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713052" y="2293686"/>
                  <a:ext cx="265177" cy="265177"/>
                </a:xfrm>
                <a:prstGeom prst="rect">
                  <a:avLst/>
                </a:prstGeom>
              </p:spPr>
            </p:pic>
            <p:pic>
              <p:nvPicPr>
                <p:cNvPr id="19" name="Picture 18" descr="A red circle with a black background&#10;&#10;Description automatically generated">
                  <a:extLst>
                    <a:ext uri="{FF2B5EF4-FFF2-40B4-BE49-F238E27FC236}">
                      <a16:creationId xmlns:a16="http://schemas.microsoft.com/office/drawing/2014/main" id="{9294AA5D-8690-4E60-ADC2-0A68A82DDBE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296709" y="2072983"/>
                  <a:ext cx="265177" cy="265177"/>
                </a:xfrm>
                <a:prstGeom prst="rect">
                  <a:avLst/>
                </a:prstGeom>
              </p:spPr>
            </p:pic>
            <p:pic>
              <p:nvPicPr>
                <p:cNvPr id="20" name="Picture 19" descr="A red circle with a black background&#10;&#10;Description automatically generated">
                  <a:extLst>
                    <a:ext uri="{FF2B5EF4-FFF2-40B4-BE49-F238E27FC236}">
                      <a16:creationId xmlns:a16="http://schemas.microsoft.com/office/drawing/2014/main" id="{D29688C4-8D18-4467-89E6-57D1FFAFFF2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880452" y="1627597"/>
                  <a:ext cx="265177" cy="265177"/>
                </a:xfrm>
                <a:prstGeom prst="rect">
                  <a:avLst/>
                </a:prstGeom>
              </p:spPr>
            </p:pic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A58E1666-AF41-4EE7-AF31-C6FA987ABDE8}"/>
                    </a:ext>
                  </a:extLst>
                </p:cNvPr>
                <p:cNvSpPr txBox="1"/>
                <p:nvPr/>
              </p:nvSpPr>
              <p:spPr>
                <a:xfrm>
                  <a:off x="7388249" y="1767408"/>
                  <a:ext cx="790085" cy="923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5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6C6D">
                          <a:lumMod val="75000"/>
                        </a:srgbClr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~</a:t>
                  </a:r>
                </a:p>
              </p:txBody>
            </p:sp>
            <p:sp>
              <p:nvSpPr>
                <p:cNvPr id="22" name="Equals 21">
                  <a:extLst>
                    <a:ext uri="{FF2B5EF4-FFF2-40B4-BE49-F238E27FC236}">
                      <a16:creationId xmlns:a16="http://schemas.microsoft.com/office/drawing/2014/main" id="{61D74A83-1848-4F91-B4BB-377AB2E65917}"/>
                    </a:ext>
                  </a:extLst>
                </p:cNvPr>
                <p:cNvSpPr/>
                <p:nvPr/>
              </p:nvSpPr>
              <p:spPr>
                <a:xfrm>
                  <a:off x="7453584" y="2286479"/>
                  <a:ext cx="449958" cy="348175"/>
                </a:xfrm>
                <a:prstGeom prst="mathEqual">
                  <a:avLst/>
                </a:prstGeom>
                <a:solidFill>
                  <a:schemeClr val="tx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A82D0F21-DAD5-4C8E-AE0A-AF3174EE4200}"/>
                  </a:ext>
                </a:extLst>
              </p:cNvPr>
              <p:cNvSpPr txBox="1"/>
              <p:nvPr/>
            </p:nvSpPr>
            <p:spPr>
              <a:xfrm rot="16200000">
                <a:off x="11373998" y="4164976"/>
                <a:ext cx="693468" cy="166107"/>
              </a:xfrm>
              <a:prstGeom prst="rect">
                <a:avLst/>
              </a:prstGeom>
              <a:noFill/>
            </p:spPr>
            <p:txBody>
              <a:bodyPr wrap="square" rtlCol="0">
                <a:prstTxWarp prst="textArchDown">
                  <a:avLst/>
                </a:prstTxWarp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©WebMD Global LLC</a:t>
                </a:r>
              </a:p>
            </p:txBody>
          </p:sp>
        </p:grpSp>
      </p:grp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622D0A8-47A0-4659-B072-7FA8C3E136A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477000"/>
            <a:ext cx="12191999" cy="381000"/>
          </a:xfrm>
          <a:solidFill>
            <a:schemeClr val="bg1"/>
          </a:solidFill>
        </p:spPr>
        <p:txBody>
          <a:bodyPr/>
          <a:lstStyle/>
          <a:p>
            <a:br>
              <a:rPr lang="fr-FR"/>
            </a:br>
            <a:r>
              <a:rPr lang="fr-FR" dirty="0"/>
              <a:t>ETAC-S, </a:t>
            </a:r>
            <a:r>
              <a:rPr lang="fr-FR" dirty="0" err="1"/>
              <a:t>European</a:t>
            </a:r>
            <a:r>
              <a:rPr lang="fr-FR" dirty="0"/>
              <a:t> Society for </a:t>
            </a:r>
            <a:r>
              <a:rPr lang="fr-FR" dirty="0" err="1"/>
              <a:t>Molecular</a:t>
            </a:r>
            <a:r>
              <a:rPr lang="fr-FR" dirty="0"/>
              <a:t> </a:t>
            </a:r>
            <a:r>
              <a:rPr lang="fr-FR" dirty="0" err="1"/>
              <a:t>Oncology</a:t>
            </a:r>
            <a:r>
              <a:rPr lang="fr-FR" dirty="0"/>
              <a:t> </a:t>
            </a:r>
            <a:r>
              <a:rPr lang="fr-FR" dirty="0" err="1"/>
              <a:t>Tumor-Agnostic</a:t>
            </a:r>
            <a:r>
              <a:rPr lang="fr-FR" dirty="0"/>
              <a:t> Classifier and </a:t>
            </a:r>
            <a:r>
              <a:rPr lang="fr-FR" dirty="0" err="1"/>
              <a:t>Screener</a:t>
            </a:r>
            <a:r>
              <a:rPr lang="fr-FR" dirty="0"/>
              <a:t>.</a:t>
            </a:r>
          </a:p>
          <a:p>
            <a:r>
              <a:rPr lang="fr-FR" err="1"/>
              <a:t>Westphalen</a:t>
            </a:r>
            <a:r>
              <a:rPr lang="fr-FR"/>
              <a:t> CB, et al. Ann </a:t>
            </a:r>
            <a:r>
              <a:rPr lang="fr-FR" err="1"/>
              <a:t>Oncol</a:t>
            </a:r>
            <a:r>
              <a:rPr lang="fr-FR"/>
              <a:t>. 2024;35:936-953.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1364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1092200"/>
            <a:ext cx="4914777" cy="57785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 Challenges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8C60E1B-57D3-4823-9103-38681513F8A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914776" y="6595057"/>
            <a:ext cx="7277223" cy="262943"/>
          </a:xfrm>
        </p:spPr>
        <p:txBody>
          <a:bodyPr/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4AEB388-F2DE-7D44-8644-A7C595C11CB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26" r="20812"/>
          <a:stretch/>
        </p:blipFill>
        <p:spPr>
          <a:xfrm>
            <a:off x="0" y="1080891"/>
            <a:ext cx="4914777" cy="57785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0CD63038-C83E-4300-B38F-64A6477AC8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" t="-7" r="4606" b="7"/>
          <a:stretch/>
        </p:blipFill>
        <p:spPr>
          <a:xfrm>
            <a:off x="0" y="1076477"/>
            <a:ext cx="4914776" cy="5793829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8E96CF08-2E92-4021-8D5C-E0665137F30E}"/>
              </a:ext>
            </a:extLst>
          </p:cNvPr>
          <p:cNvGrpSpPr/>
          <p:nvPr/>
        </p:nvGrpSpPr>
        <p:grpSpPr>
          <a:xfrm>
            <a:off x="5390868" y="1663439"/>
            <a:ext cx="6241268" cy="877163"/>
            <a:chOff x="5231068" y="1663439"/>
            <a:chExt cx="6241268" cy="8771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F743F28-109B-4EFA-9A41-02B680EC443C}"/>
                </a:ext>
              </a:extLst>
            </p:cNvPr>
            <p:cNvSpPr txBox="1"/>
            <p:nvPr/>
          </p:nvSpPr>
          <p:spPr>
            <a:xfrm>
              <a:off x="5638800" y="1663439"/>
              <a:ext cx="5833536" cy="87716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2400" b="1">
                  <a:solidFill>
                    <a:schemeClr val="tx2">
                      <a:lumMod val="75000"/>
                    </a:schemeClr>
                  </a:solidFill>
                  <a:latin typeface="Arial" panose="020B0604020202020204" pitchFamily="34" charset="0"/>
                </a:rPr>
                <a:t>Understanding the mechanisms of antitumor activity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5C2AF4D4-3CBD-406E-A809-3D2CFF87F667}"/>
                </a:ext>
              </a:extLst>
            </p:cNvPr>
            <p:cNvSpPr/>
            <p:nvPr/>
          </p:nvSpPr>
          <p:spPr>
            <a:xfrm>
              <a:off x="5231068" y="1689661"/>
              <a:ext cx="91440" cy="82471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>
              <a:noAutofit/>
            </a:bodyPr>
            <a:lstStyle/>
            <a:p>
              <a:pPr algn="ctr"/>
              <a:endParaRPr 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F281CD0-8B39-40B2-ABE8-6C08CDA6E691}"/>
              </a:ext>
            </a:extLst>
          </p:cNvPr>
          <p:cNvGrpSpPr/>
          <p:nvPr/>
        </p:nvGrpSpPr>
        <p:grpSpPr>
          <a:xfrm>
            <a:off x="5390868" y="2844088"/>
            <a:ext cx="6241268" cy="877163"/>
            <a:chOff x="5231068" y="3362816"/>
            <a:chExt cx="6241268" cy="8771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F2D7DAC-06BD-4B44-A53F-7432650D8A43}"/>
                </a:ext>
              </a:extLst>
            </p:cNvPr>
            <p:cNvSpPr txBox="1"/>
            <p:nvPr/>
          </p:nvSpPr>
          <p:spPr>
            <a:xfrm>
              <a:off x="5638800" y="3362816"/>
              <a:ext cx="5833536" cy="87716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2400" b="1" dirty="0">
                  <a:solidFill>
                    <a:schemeClr val="tx2"/>
                  </a:solidFill>
                  <a:latin typeface="Arial" panose="020B0604020202020204" pitchFamily="34" charset="0"/>
                </a:rPr>
                <a:t>Drug resistance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B387C75-9FB4-42DF-9C5B-AF7C599437B7}"/>
                </a:ext>
              </a:extLst>
            </p:cNvPr>
            <p:cNvSpPr/>
            <p:nvPr/>
          </p:nvSpPr>
          <p:spPr>
            <a:xfrm>
              <a:off x="5231068" y="3389038"/>
              <a:ext cx="91440" cy="82471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>
              <a:noAutofit/>
            </a:bodyPr>
            <a:lstStyle/>
            <a:p>
              <a:pPr algn="ctr"/>
              <a:endParaRPr 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8F612FE-E80A-4906-9F9E-35B2378CC075}"/>
              </a:ext>
            </a:extLst>
          </p:cNvPr>
          <p:cNvGrpSpPr/>
          <p:nvPr/>
        </p:nvGrpSpPr>
        <p:grpSpPr>
          <a:xfrm>
            <a:off x="5390868" y="5205385"/>
            <a:ext cx="6241268" cy="877163"/>
            <a:chOff x="5231068" y="5205385"/>
            <a:chExt cx="6241268" cy="87716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44A1109-379E-4628-B49B-47FB739D6DEA}"/>
                </a:ext>
              </a:extLst>
            </p:cNvPr>
            <p:cNvSpPr txBox="1"/>
            <p:nvPr/>
          </p:nvSpPr>
          <p:spPr>
            <a:xfrm>
              <a:off x="5638800" y="5205385"/>
              <a:ext cx="5833536" cy="87716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2400" b="1">
                  <a:solidFill>
                    <a:schemeClr val="accent6"/>
                  </a:solidFill>
                  <a:latin typeface="Arial" panose="020B0604020202020204" pitchFamily="34" charset="0"/>
                </a:rPr>
                <a:t>Finding rational combinations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E3192D78-E25B-49B2-A6CD-53D4C120071F}"/>
                </a:ext>
              </a:extLst>
            </p:cNvPr>
            <p:cNvSpPr/>
            <p:nvPr/>
          </p:nvSpPr>
          <p:spPr>
            <a:xfrm>
              <a:off x="5231068" y="5231607"/>
              <a:ext cx="91440" cy="82471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>
              <a:noAutofit/>
            </a:bodyPr>
            <a:lstStyle/>
            <a:p>
              <a:pPr algn="ctr"/>
              <a:endParaRPr 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7AF23DC-1EB8-4895-8B52-7F1288F569FF}"/>
              </a:ext>
            </a:extLst>
          </p:cNvPr>
          <p:cNvGrpSpPr/>
          <p:nvPr/>
        </p:nvGrpSpPr>
        <p:grpSpPr>
          <a:xfrm>
            <a:off x="5390868" y="4024737"/>
            <a:ext cx="6241267" cy="877163"/>
            <a:chOff x="5231068" y="5205385"/>
            <a:chExt cx="6241267" cy="87716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BC7FC41-C04F-4FFE-8E82-2414FBE2267B}"/>
                </a:ext>
              </a:extLst>
            </p:cNvPr>
            <p:cNvSpPr txBox="1"/>
            <p:nvPr/>
          </p:nvSpPr>
          <p:spPr>
            <a:xfrm>
              <a:off x="5638799" y="5205385"/>
              <a:ext cx="5833536" cy="87716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2400" b="1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</a:rPr>
                <a:t>Lack of biomarkers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5CD8F2C-2107-4AFA-AD88-597EF64E4634}"/>
                </a:ext>
              </a:extLst>
            </p:cNvPr>
            <p:cNvSpPr/>
            <p:nvPr/>
          </p:nvSpPr>
          <p:spPr>
            <a:xfrm>
              <a:off x="5231068" y="5231607"/>
              <a:ext cx="91440" cy="82471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>
              <a:noAutofit/>
            </a:bodyPr>
            <a:lstStyle/>
            <a:p>
              <a:pPr algn="ctr"/>
              <a:endParaRPr lang="en-US" sz="240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825827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BB9DB62-15C7-485D-9B3E-1C9BD492E0CA}"/>
              </a:ext>
            </a:extLst>
          </p:cNvPr>
          <p:cNvSpPr/>
          <p:nvPr/>
        </p:nvSpPr>
        <p:spPr>
          <a:xfrm>
            <a:off x="0" y="1089764"/>
            <a:ext cx="6068284" cy="576823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/>
              <a:t>Challenges in Tumor-Agnostic Drug Development</a:t>
            </a:r>
            <a:br>
              <a:rPr lang="en-US" sz="2800"/>
            </a:br>
            <a:r>
              <a:rPr lang="en-US" sz="2800"/>
              <a:t>Statistical and Regulatory</a:t>
            </a:r>
            <a:endParaRPr lang="en-US" sz="2800" i="1">
              <a:latin typeface="+mn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99015EE-D94C-49DC-AC59-205E1A542A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fr-FR" dirty="0"/>
              <a:t>BHM, bayesian </a:t>
            </a:r>
            <a:r>
              <a:rPr lang="fr-FR" dirty="0" err="1"/>
              <a:t>hierarchical</a:t>
            </a:r>
            <a:r>
              <a:rPr lang="fr-FR" dirty="0"/>
              <a:t> model.</a:t>
            </a:r>
          </a:p>
          <a:p>
            <a:r>
              <a:rPr lang="fr-FR"/>
              <a:t>Lu CC, et al. Clin Cancer </a:t>
            </a:r>
            <a:r>
              <a:rPr lang="fr-FR" err="1"/>
              <a:t>Res</a:t>
            </a:r>
            <a:r>
              <a:rPr lang="fr-FR"/>
              <a:t>. 2024;30:480-488; </a:t>
            </a:r>
            <a:r>
              <a:rPr lang="fr-FR" err="1"/>
              <a:t>Westphalen</a:t>
            </a:r>
            <a:r>
              <a:rPr lang="fr-FR"/>
              <a:t> CB, et al. Ann </a:t>
            </a:r>
            <a:r>
              <a:rPr lang="fr-FR" err="1"/>
              <a:t>Oncol</a:t>
            </a:r>
            <a:r>
              <a:rPr lang="fr-FR"/>
              <a:t>. 2024;35:936-953.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AE1C76-50CF-436E-B636-D53F2C5510B4}"/>
              </a:ext>
            </a:extLst>
          </p:cNvPr>
          <p:cNvSpPr txBox="1"/>
          <p:nvPr/>
        </p:nvSpPr>
        <p:spPr>
          <a:xfrm>
            <a:off x="6687220" y="1514553"/>
            <a:ext cx="5249472" cy="1881870"/>
          </a:xfrm>
          <a:prstGeom prst="rect">
            <a:avLst/>
          </a:prstGeom>
          <a:noFill/>
        </p:spPr>
        <p:txBody>
          <a:bodyPr wrap="square" rtlCol="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Generally single-arm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nonrandomized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phase 2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B781">
                  <a:lumMod val="75000"/>
                </a:srgb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7484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Unable to validate biomarker if no 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7484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7484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biomarker-negative patients are enrolled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B781">
                  <a:lumMod val="75000"/>
                </a:srgb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7484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Leads to approval only when no other treatment options exist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B781">
                  <a:lumMod val="75000"/>
                </a:srgb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7484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trials required for earlier lines, neoadjuvant/adjuvant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7869D79-F8E4-4CAC-969E-1ACC9033A7D7}"/>
              </a:ext>
            </a:extLst>
          </p:cNvPr>
          <p:cNvSpPr/>
          <p:nvPr/>
        </p:nvSpPr>
        <p:spPr>
          <a:xfrm>
            <a:off x="6449033" y="1484972"/>
            <a:ext cx="91440" cy="194402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0A1E339-695E-36F9-5D94-E3EC6E178B19}"/>
              </a:ext>
            </a:extLst>
          </p:cNvPr>
          <p:cNvGrpSpPr/>
          <p:nvPr/>
        </p:nvGrpSpPr>
        <p:grpSpPr>
          <a:xfrm>
            <a:off x="6449033" y="3792678"/>
            <a:ext cx="5360504" cy="977782"/>
            <a:chOff x="6449033" y="3792678"/>
            <a:chExt cx="5360504" cy="9777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41C12D5-E5EA-455D-ACD6-E06A30D3175F}"/>
                </a:ext>
              </a:extLst>
            </p:cNvPr>
            <p:cNvSpPr txBox="1"/>
            <p:nvPr/>
          </p:nvSpPr>
          <p:spPr>
            <a:xfrm>
              <a:off x="6685506" y="3869210"/>
              <a:ext cx="5124031" cy="824717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84E96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Small sample size for individual tumor type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84E96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Uncertainty regarding benefit in tumor types that are not well represented in studies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21F00A66-833C-4C70-8BA0-6DE6C5ED3450}"/>
                </a:ext>
              </a:extLst>
            </p:cNvPr>
            <p:cNvSpPr/>
            <p:nvPr/>
          </p:nvSpPr>
          <p:spPr>
            <a:xfrm>
              <a:off x="6449033" y="3792678"/>
              <a:ext cx="91440" cy="9777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C642F9C-36DF-C307-2040-970196AEB756}"/>
              </a:ext>
            </a:extLst>
          </p:cNvPr>
          <p:cNvGrpSpPr/>
          <p:nvPr/>
        </p:nvGrpSpPr>
        <p:grpSpPr>
          <a:xfrm>
            <a:off x="6449033" y="5137521"/>
            <a:ext cx="5279502" cy="1209467"/>
            <a:chOff x="6449033" y="5230957"/>
            <a:chExt cx="5279502" cy="120946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4B8F7D3-1D5D-2259-B031-3DE1A18EE069}"/>
                </a:ext>
              </a:extLst>
            </p:cNvPr>
            <p:cNvGrpSpPr/>
            <p:nvPr/>
          </p:nvGrpSpPr>
          <p:grpSpPr>
            <a:xfrm>
              <a:off x="6685506" y="5279366"/>
              <a:ext cx="5043029" cy="1112648"/>
              <a:chOff x="6766508" y="5161134"/>
              <a:chExt cx="5043029" cy="1112648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206DA088-5299-4ED2-93CA-EE57AE12E4FE}"/>
                  </a:ext>
                </a:extLst>
              </p:cNvPr>
              <p:cNvSpPr txBox="1"/>
              <p:nvPr/>
            </p:nvSpPr>
            <p:spPr>
              <a:xfrm>
                <a:off x="6766508" y="5161134"/>
                <a:ext cx="5043029" cy="1112648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1447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Postmarketing requirements:   sample size for certain tumor types, longer </a:t>
                </a:r>
                <a:r>
                  <a:rPr kumimoji="0" lang="en-US" sz="1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C1447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DoR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1447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, additional data on optimal dose, specific populations, and companion diagnostics</a:t>
                </a:r>
              </a:p>
            </p:txBody>
          </p:sp>
          <p:cxnSp>
            <p:nvCxnSpPr>
              <p:cNvPr id="26" name="Straight Arrow Connector 25">
                <a:extLst>
                  <a:ext uri="{FF2B5EF4-FFF2-40B4-BE49-F238E27FC236}">
                    <a16:creationId xmlns:a16="http://schemas.microsoft.com/office/drawing/2014/main" id="{13798BB2-6DD3-4868-AEB5-C9AB73CE8932}"/>
                  </a:ext>
                </a:extLst>
              </p:cNvPr>
              <p:cNvCxnSpPr/>
              <p:nvPr/>
            </p:nvCxnSpPr>
            <p:spPr>
              <a:xfrm flipV="1">
                <a:off x="10131960" y="5161134"/>
                <a:ext cx="0" cy="229544"/>
              </a:xfrm>
              <a:prstGeom prst="straightConnector1">
                <a:avLst/>
              </a:prstGeom>
              <a:ln w="38100">
                <a:solidFill>
                  <a:schemeClr val="accent6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26A6D1B3-662E-405B-A572-65223116117B}"/>
                </a:ext>
              </a:extLst>
            </p:cNvPr>
            <p:cNvSpPr/>
            <p:nvPr/>
          </p:nvSpPr>
          <p:spPr>
            <a:xfrm>
              <a:off x="6449033" y="5230957"/>
              <a:ext cx="91440" cy="120946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8D8E99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DCE1DA9-89BF-8BC0-5F20-A5B916FE5FF6}"/>
              </a:ext>
            </a:extLst>
          </p:cNvPr>
          <p:cNvGrpSpPr/>
          <p:nvPr/>
        </p:nvGrpSpPr>
        <p:grpSpPr>
          <a:xfrm>
            <a:off x="380749" y="1484972"/>
            <a:ext cx="5479030" cy="1944028"/>
            <a:chOff x="380749" y="1484972"/>
            <a:chExt cx="5479030" cy="19440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D0D9481-1204-2D29-4312-370A1E893353}"/>
                </a:ext>
              </a:extLst>
            </p:cNvPr>
            <p:cNvSpPr txBox="1"/>
            <p:nvPr/>
          </p:nvSpPr>
          <p:spPr>
            <a:xfrm>
              <a:off x="578774" y="1516960"/>
              <a:ext cx="5281005" cy="187425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Requires presupposition that biomarker-based classification is more fundamental than organ site–based classification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64AA7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Robust (generally irreversible) biomarker for conferring drug sensitivity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64AA7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Preclinical/clinical evidence for activity based on biomarker selection 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08F9595-D4D2-AA69-C751-1227D97D714B}"/>
                </a:ext>
              </a:extLst>
            </p:cNvPr>
            <p:cNvSpPr/>
            <p:nvPr/>
          </p:nvSpPr>
          <p:spPr>
            <a:xfrm>
              <a:off x="380749" y="1484972"/>
              <a:ext cx="91440" cy="194402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36D522F-921F-9A0A-479E-36D225057BD8}"/>
              </a:ext>
            </a:extLst>
          </p:cNvPr>
          <p:cNvGrpSpPr/>
          <p:nvPr/>
        </p:nvGrpSpPr>
        <p:grpSpPr>
          <a:xfrm>
            <a:off x="380749" y="3792678"/>
            <a:ext cx="5421957" cy="1130182"/>
            <a:chOff x="380749" y="3784718"/>
            <a:chExt cx="5421957" cy="113018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58C38AC-1487-1CD8-D4E7-E1F485B35203}"/>
                </a:ext>
              </a:extLst>
            </p:cNvPr>
            <p:cNvSpPr txBox="1"/>
            <p:nvPr/>
          </p:nvSpPr>
          <p:spPr>
            <a:xfrm>
              <a:off x="578774" y="3818405"/>
              <a:ext cx="5223932" cy="1062807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Requires prospective statistical design to allow selection of multiple indications </a:t>
              </a:r>
            </a:p>
            <a:p>
              <a:pPr marL="285750" marR="0" lvl="0" indent="-28575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64AA7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7484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BHM along with variations/extensions commonly used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BE4B1AA-1769-B03E-91C3-A9C70ABE87AD}"/>
                </a:ext>
              </a:extLst>
            </p:cNvPr>
            <p:cNvSpPr/>
            <p:nvPr/>
          </p:nvSpPr>
          <p:spPr>
            <a:xfrm>
              <a:off x="380749" y="3784718"/>
              <a:ext cx="91440" cy="1130182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963899-D600-C85D-6D04-4C412ED1EF99}"/>
              </a:ext>
            </a:extLst>
          </p:cNvPr>
          <p:cNvGrpSpPr/>
          <p:nvPr/>
        </p:nvGrpSpPr>
        <p:grpSpPr>
          <a:xfrm>
            <a:off x="382461" y="5286538"/>
            <a:ext cx="5420245" cy="824718"/>
            <a:chOff x="382461" y="5286538"/>
            <a:chExt cx="5420245" cy="82471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83864F4-887C-F0EB-2962-5FCC81639747}"/>
                </a:ext>
              </a:extLst>
            </p:cNvPr>
            <p:cNvSpPr txBox="1"/>
            <p:nvPr/>
          </p:nvSpPr>
          <p:spPr>
            <a:xfrm>
              <a:off x="578774" y="5380857"/>
              <a:ext cx="5223932" cy="63608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4B781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Requires a unified framework for assessment of tumor-agnostic potential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CC12984-54C5-EF52-92A6-3C04ABBF5C04}"/>
                </a:ext>
              </a:extLst>
            </p:cNvPr>
            <p:cNvSpPr/>
            <p:nvPr/>
          </p:nvSpPr>
          <p:spPr>
            <a:xfrm>
              <a:off x="382461" y="5286538"/>
              <a:ext cx="91440" cy="82471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11030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4145A-A73C-42D8-A242-C5551AEAD4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Thank You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C986F49-AF32-4B32-8182-D73812E619E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"/>
          <a:stretch/>
        </p:blipFill>
        <p:spPr>
          <a:xfrm>
            <a:off x="-1" y="1964994"/>
            <a:ext cx="4914777" cy="4893006"/>
          </a:xfrm>
          <a:prstGeom prst="rect">
            <a:avLst/>
          </a:prstGeom>
        </p:spPr>
      </p:pic>
      <p:sp>
        <p:nvSpPr>
          <p:cNvPr id="10" name="Content Placeholder 5">
            <a:extLst>
              <a:ext uri="{FF2B5EF4-FFF2-40B4-BE49-F238E27FC236}">
                <a16:creationId xmlns:a16="http://schemas.microsoft.com/office/drawing/2014/main" id="{C38595C2-23AC-448A-BD48-3D1D844B27D7}"/>
              </a:ext>
            </a:extLst>
          </p:cNvPr>
          <p:cNvSpPr txBox="1">
            <a:spLocks/>
          </p:cNvSpPr>
          <p:nvPr/>
        </p:nvSpPr>
        <p:spPr>
          <a:xfrm>
            <a:off x="5222887" y="2286805"/>
            <a:ext cx="6557559" cy="3010755"/>
          </a:xfrm>
          <a:prstGeom prst="rect">
            <a:avLst/>
          </a:prstGeom>
        </p:spPr>
        <p:txBody>
          <a:bodyPr lIns="182880" rIns="182880" anchor="t" anchorCtr="1"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FontTx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6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Proxima Nova Rg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Next Chapter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4B781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Clr>
                <a:srgbClr val="BAA39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Future Directions in 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Precision Medicine for NSCLC</a:t>
            </a:r>
          </a:p>
        </p:txBody>
      </p:sp>
    </p:spTree>
    <p:extLst>
      <p:ext uri="{BB962C8B-B14F-4D97-AF65-F5344CB8AC3E}">
        <p14:creationId xmlns:p14="http://schemas.microsoft.com/office/powerpoint/2010/main" val="213900298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79808EE-A6F8-4194-BDEF-E8C47182AD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3774" y="1611630"/>
            <a:ext cx="11164452" cy="1463917"/>
          </a:xfrm>
        </p:spPr>
        <p:txBody>
          <a:bodyPr/>
          <a:lstStyle/>
          <a:p>
            <a:r>
              <a:rPr lang="en-US"/>
              <a:t>Future Directions in Precision Medicine for NSCLC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AC72CE-F9C8-4F0C-AB5E-F4B6619076A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/>
              <a:t>Faculty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2C86C6-30B9-46BD-917C-1A4BC727CB7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8863" y="4549988"/>
            <a:ext cx="4257447" cy="1919392"/>
          </a:xfrm>
        </p:spPr>
        <p:txBody>
          <a:bodyPr/>
          <a:lstStyle/>
          <a:p>
            <a:r>
              <a:rPr lang="en-US" b="1" err="1"/>
              <a:t>Jarushka</a:t>
            </a:r>
            <a:r>
              <a:rPr lang="en-US" b="1"/>
              <a:t> Naidoo, MB, BCH, MHS</a:t>
            </a:r>
          </a:p>
          <a:p>
            <a:r>
              <a:rPr lang="en-US"/>
              <a:t>Adjunct Professor of Medical Oncology</a:t>
            </a:r>
          </a:p>
          <a:p>
            <a:r>
              <a:rPr lang="en-US"/>
              <a:t>Johns Hopkins University</a:t>
            </a:r>
          </a:p>
          <a:p>
            <a:r>
              <a:rPr lang="en-US"/>
              <a:t>Baltimore, Maryland, United States</a:t>
            </a:r>
          </a:p>
          <a:p>
            <a:r>
              <a:rPr lang="en-US"/>
              <a:t>Consultant Medical Oncologist</a:t>
            </a:r>
          </a:p>
          <a:p>
            <a:r>
              <a:rPr lang="en-US"/>
              <a:t>Beaumont RCSI Cancer Centre</a:t>
            </a:r>
          </a:p>
          <a:p>
            <a:r>
              <a:rPr lang="en-US"/>
              <a:t>Dublin, Ireland</a:t>
            </a:r>
          </a:p>
          <a:p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27643291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56C4EA-FB09-4651-99C9-8A4749CE1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Core Concept #1</a:t>
            </a:r>
            <a:br>
              <a:rPr lang="en-US" sz="2800"/>
            </a:br>
            <a:r>
              <a:rPr lang="en-US" sz="2800"/>
              <a:t>Molecular Testing Identifies the Genomic Landscape of NSCLC</a:t>
            </a:r>
            <a:endParaRPr lang="en-GB" sz="280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0D5C5A-A6FD-4409-99E9-DB3738C9DC0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MTB, molecular </a:t>
            </a:r>
            <a:r>
              <a:rPr lang="en-GB" dirty="0" err="1"/>
              <a:t>tumor</a:t>
            </a:r>
            <a:r>
              <a:rPr lang="en-GB" dirty="0"/>
              <a:t> board.</a:t>
            </a:r>
          </a:p>
          <a:p>
            <a:r>
              <a:rPr lang="en-GB"/>
              <a:t>de Jager VD, et al. </a:t>
            </a:r>
            <a:r>
              <a:rPr lang="en-US"/>
              <a:t>Lancet Reg Health Eur. 2024;38:100839</a:t>
            </a:r>
            <a:r>
              <a:rPr lang="en-US" dirty="0"/>
              <a:t>. </a:t>
            </a:r>
            <a:r>
              <a:rPr lang="en-US" dirty="0">
                <a:effectLst/>
                <a:latin typeface="Helvetica Neue" panose="02000503000000020004" pitchFamily="2" charset="0"/>
              </a:rPr>
              <a:t>Creative Commons Attribution License 4.0. https://</a:t>
            </a:r>
            <a:r>
              <a:rPr lang="en-US" dirty="0" err="1">
                <a:effectLst/>
                <a:latin typeface="Helvetica Neue" panose="02000503000000020004" pitchFamily="2" charset="0"/>
              </a:rPr>
              <a:t>creativecommons.org</a:t>
            </a:r>
            <a:r>
              <a:rPr lang="en-US" dirty="0">
                <a:effectLst/>
                <a:latin typeface="Helvetica Neue" panose="02000503000000020004" pitchFamily="2" charset="0"/>
              </a:rPr>
              <a:t>/licenses/by/4.0</a:t>
            </a:r>
          </a:p>
        </p:txBody>
      </p:sp>
      <p:pic>
        <p:nvPicPr>
          <p:cNvPr id="6" name="Picture 5" descr="A diagram of a biomarker&#10;&#10;Description automatically generated">
            <a:extLst>
              <a:ext uri="{FF2B5EF4-FFF2-40B4-BE49-F238E27FC236}">
                <a16:creationId xmlns:a16="http://schemas.microsoft.com/office/drawing/2014/main" id="{A7F412FB-A48B-43BF-AFAD-F94FDCC2C6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12239" y="1185505"/>
            <a:ext cx="6485718" cy="5358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620825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56C4EA-FB09-4651-99C9-8A4749CE17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961055" cy="828675"/>
          </a:xfrm>
        </p:spPr>
        <p:txBody>
          <a:bodyPr/>
          <a:lstStyle/>
          <a:p>
            <a:r>
              <a:rPr lang="en-US"/>
              <a:t>Core Concept #2</a:t>
            </a:r>
            <a:br>
              <a:rPr lang="en-US"/>
            </a:br>
            <a:r>
              <a:rPr lang="en-US" sz="2600"/>
              <a:t>Molecular Alterations May Have a Range of Targeted Therapy Options</a:t>
            </a:r>
            <a:endParaRPr lang="en-GB" sz="260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0D5C5A-A6FD-4409-99E9-DB3738C9DC0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111263" y="6592897"/>
            <a:ext cx="12191999" cy="265176"/>
          </a:xfrm>
        </p:spPr>
        <p:txBody>
          <a:bodyPr/>
          <a:lstStyle/>
          <a:p>
            <a:r>
              <a:rPr lang="en-US" dirty="0"/>
              <a:t>BVZ, bevacizumab; </a:t>
            </a:r>
            <a:br>
              <a:rPr lang="en-US" dirty="0"/>
            </a:br>
            <a:r>
              <a:rPr lang="en-US" dirty="0"/>
              <a:t>EMA, European Medicines Agency; ex, exon; ICB, immune checkpoint blocker; R, ramucirumab.</a:t>
            </a:r>
          </a:p>
          <a:p>
            <a:r>
              <a:rPr lang="en-US"/>
              <a:t>Hendriks LEL, et al. Nat Rev Dis Primers. 2024;10:71.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728FA2F-6C5C-4922-8E8B-99F52A2B65A4}"/>
              </a:ext>
            </a:extLst>
          </p:cNvPr>
          <p:cNvGrpSpPr/>
          <p:nvPr/>
        </p:nvGrpSpPr>
        <p:grpSpPr>
          <a:xfrm>
            <a:off x="1235211" y="1197965"/>
            <a:ext cx="9499053" cy="5394859"/>
            <a:chOff x="1493625" y="1257877"/>
            <a:chExt cx="9204749" cy="522771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CE9578C-69E6-49AD-AF48-4F93D6B46A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493625" y="1257877"/>
              <a:ext cx="9204749" cy="5120479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08C1AC6-4E50-4570-BB76-0C28E1FCAE06}"/>
                </a:ext>
              </a:extLst>
            </p:cNvPr>
            <p:cNvSpPr/>
            <p:nvPr/>
          </p:nvSpPr>
          <p:spPr>
            <a:xfrm>
              <a:off x="10098157" y="6220414"/>
              <a:ext cx="600217" cy="2651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74663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56C4EA-FB09-4651-99C9-8A4749CE17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1284490" cy="828675"/>
          </a:xfrm>
        </p:spPr>
        <p:txBody>
          <a:bodyPr/>
          <a:lstStyle/>
          <a:p>
            <a:r>
              <a:rPr lang="en-US"/>
              <a:t>Core Concept #3 </a:t>
            </a:r>
            <a:br>
              <a:rPr lang="en-US" sz="2800"/>
            </a:br>
            <a:r>
              <a:rPr lang="en-US" sz="2800"/>
              <a:t>Acquired Resistance Is Almost Universal,</a:t>
            </a:r>
            <a:r>
              <a:rPr lang="en-US" sz="2800" dirty="0"/>
              <a:t> But</a:t>
            </a:r>
            <a:r>
              <a:rPr lang="en-US" sz="2800"/>
              <a:t> Mechanisms Differ</a:t>
            </a:r>
            <a:endParaRPr lang="en-GB" sz="280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0D5C5A-A6FD-4409-99E9-DB3738C9DC0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/>
              <a:t>Figure courtesy of </a:t>
            </a:r>
            <a:r>
              <a:rPr lang="en-US" err="1"/>
              <a:t>Jarushka</a:t>
            </a:r>
            <a:r>
              <a:rPr lang="en-US"/>
              <a:t> Naidoo, MB, BCH, MHS.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24B9B99-7D85-468B-A986-202FA71B7D52}"/>
              </a:ext>
            </a:extLst>
          </p:cNvPr>
          <p:cNvGrpSpPr/>
          <p:nvPr/>
        </p:nvGrpSpPr>
        <p:grpSpPr>
          <a:xfrm>
            <a:off x="742930" y="2434620"/>
            <a:ext cx="10706138" cy="2684774"/>
            <a:chOff x="857785" y="2749843"/>
            <a:chExt cx="10706138" cy="2684774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B8623E6-12FF-4564-92F9-CAC831149EB1}"/>
                </a:ext>
              </a:extLst>
            </p:cNvPr>
            <p:cNvGrpSpPr/>
            <p:nvPr/>
          </p:nvGrpSpPr>
          <p:grpSpPr>
            <a:xfrm rot="12135203">
              <a:off x="8990700" y="3707588"/>
              <a:ext cx="680947" cy="632118"/>
              <a:chOff x="2364582" y="4058227"/>
              <a:chExt cx="1866211" cy="1732394"/>
            </a:xfrm>
          </p:grpSpPr>
          <p:sp>
            <p:nvSpPr>
              <p:cNvPr id="147" name="Freeform 204">
                <a:extLst>
                  <a:ext uri="{FF2B5EF4-FFF2-40B4-BE49-F238E27FC236}">
                    <a16:creationId xmlns:a16="http://schemas.microsoft.com/office/drawing/2014/main" id="{623C8F2A-8320-4EF8-AB24-044A2445E67A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9050" cap="flat" cmpd="sng" algn="ctr">
                <a:solidFill>
                  <a:schemeClr val="accent5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148" name="Freeform 205">
                <a:extLst>
                  <a:ext uri="{FF2B5EF4-FFF2-40B4-BE49-F238E27FC236}">
                    <a16:creationId xmlns:a16="http://schemas.microsoft.com/office/drawing/2014/main" id="{A1393691-F266-4F27-838F-C0D01DDC3D28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FDAA23B5-215D-42CA-B263-EB9429E98C3C}"/>
                </a:ext>
              </a:extLst>
            </p:cNvPr>
            <p:cNvGrpSpPr/>
            <p:nvPr/>
          </p:nvGrpSpPr>
          <p:grpSpPr>
            <a:xfrm>
              <a:off x="930409" y="3182917"/>
              <a:ext cx="2184891" cy="1506474"/>
              <a:chOff x="2051535" y="5221390"/>
              <a:chExt cx="2296273" cy="1583272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C8F83E41-8138-4C4B-8BE3-C98B473430A6}"/>
                  </a:ext>
                </a:extLst>
              </p:cNvPr>
              <p:cNvGrpSpPr/>
              <p:nvPr/>
            </p:nvGrpSpPr>
            <p:grpSpPr>
              <a:xfrm>
                <a:off x="2953991" y="5222864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45" name="Freeform 216">
                  <a:extLst>
                    <a:ext uri="{FF2B5EF4-FFF2-40B4-BE49-F238E27FC236}">
                      <a16:creationId xmlns:a16="http://schemas.microsoft.com/office/drawing/2014/main" id="{55CA5781-985A-41F2-AE7B-15445C0CAA22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1905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46" name="Freeform 217">
                  <a:extLst>
                    <a:ext uri="{FF2B5EF4-FFF2-40B4-BE49-F238E27FC236}">
                      <a16:creationId xmlns:a16="http://schemas.microsoft.com/office/drawing/2014/main" id="{AC85892A-5004-4FA9-ABD9-449B4F258755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B9F6B923-53EE-4F98-ACAF-FAC68919D508}"/>
                  </a:ext>
                </a:extLst>
              </p:cNvPr>
              <p:cNvGrpSpPr/>
              <p:nvPr/>
            </p:nvGrpSpPr>
            <p:grpSpPr>
              <a:xfrm rot="6032428">
                <a:off x="2025877" y="5749324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43" name="Freeform 214">
                  <a:extLst>
                    <a:ext uri="{FF2B5EF4-FFF2-40B4-BE49-F238E27FC236}">
                      <a16:creationId xmlns:a16="http://schemas.microsoft.com/office/drawing/2014/main" id="{8B2F1427-5A2E-4A71-B7D5-2FABF20FBA46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1905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44" name="Freeform 215">
                  <a:extLst>
                    <a:ext uri="{FF2B5EF4-FFF2-40B4-BE49-F238E27FC236}">
                      <a16:creationId xmlns:a16="http://schemas.microsoft.com/office/drawing/2014/main" id="{2B33B9BE-6B70-4200-8D95-4608B466894C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65B9D281-F968-4758-87CF-320A4702E8AD}"/>
                  </a:ext>
                </a:extLst>
              </p:cNvPr>
              <p:cNvGrpSpPr/>
              <p:nvPr/>
            </p:nvGrpSpPr>
            <p:grpSpPr>
              <a:xfrm rot="6032428">
                <a:off x="3657807" y="5843717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41" name="Freeform 212">
                  <a:extLst>
                    <a:ext uri="{FF2B5EF4-FFF2-40B4-BE49-F238E27FC236}">
                      <a16:creationId xmlns:a16="http://schemas.microsoft.com/office/drawing/2014/main" id="{1A63CC22-6DF4-427B-8A2F-DBC0A16D0452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1905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42" name="Freeform 213">
                  <a:extLst>
                    <a:ext uri="{FF2B5EF4-FFF2-40B4-BE49-F238E27FC236}">
                      <a16:creationId xmlns:a16="http://schemas.microsoft.com/office/drawing/2014/main" id="{B593EC72-AD00-4F85-8F55-D41C3A114B6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0826FD67-B3A2-444B-944D-7E7C6144FE3F}"/>
                  </a:ext>
                </a:extLst>
              </p:cNvPr>
              <p:cNvGrpSpPr/>
              <p:nvPr/>
            </p:nvGrpSpPr>
            <p:grpSpPr>
              <a:xfrm>
                <a:off x="2207486" y="6152199"/>
                <a:ext cx="634992" cy="589459"/>
                <a:chOff x="2364582" y="4058227"/>
                <a:chExt cx="1866211" cy="1732394"/>
              </a:xfrm>
            </p:grpSpPr>
            <p:sp>
              <p:nvSpPr>
                <p:cNvPr id="139" name="Freeform 210">
                  <a:extLst>
                    <a:ext uri="{FF2B5EF4-FFF2-40B4-BE49-F238E27FC236}">
                      <a16:creationId xmlns:a16="http://schemas.microsoft.com/office/drawing/2014/main" id="{E6EF1CA3-4CE1-4C66-B303-F83F752745FD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40" name="Freeform 211">
                  <a:extLst>
                    <a:ext uri="{FF2B5EF4-FFF2-40B4-BE49-F238E27FC236}">
                      <a16:creationId xmlns:a16="http://schemas.microsoft.com/office/drawing/2014/main" id="{2CC72278-3654-4089-9B94-7A7F264DDEF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40AFFF8E-A3A6-4F4A-B31F-5E8589B8AB7D}"/>
                  </a:ext>
                </a:extLst>
              </p:cNvPr>
              <p:cNvGrpSpPr/>
              <p:nvPr/>
            </p:nvGrpSpPr>
            <p:grpSpPr>
              <a:xfrm>
                <a:off x="2736963" y="6135343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37" name="Freeform 208">
                  <a:extLst>
                    <a:ext uri="{FF2B5EF4-FFF2-40B4-BE49-F238E27FC236}">
                      <a16:creationId xmlns:a16="http://schemas.microsoft.com/office/drawing/2014/main" id="{5CA1075C-6841-44D0-8BDD-6D8A9EC9C448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38" name="Freeform 209">
                  <a:extLst>
                    <a:ext uri="{FF2B5EF4-FFF2-40B4-BE49-F238E27FC236}">
                      <a16:creationId xmlns:a16="http://schemas.microsoft.com/office/drawing/2014/main" id="{176CD083-F348-429E-A9CC-CEEE1B62E78D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273241E6-C244-4853-BD95-B9E19CAB4296}"/>
                  </a:ext>
                </a:extLst>
              </p:cNvPr>
              <p:cNvGrpSpPr/>
              <p:nvPr/>
            </p:nvGrpSpPr>
            <p:grpSpPr>
              <a:xfrm rot="1509217">
                <a:off x="2418441" y="5711802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35" name="Freeform 206">
                  <a:extLst>
                    <a:ext uri="{FF2B5EF4-FFF2-40B4-BE49-F238E27FC236}">
                      <a16:creationId xmlns:a16="http://schemas.microsoft.com/office/drawing/2014/main" id="{0932941F-867A-4A70-9020-C1756DF13F4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36" name="Freeform 207">
                  <a:extLst>
                    <a:ext uri="{FF2B5EF4-FFF2-40B4-BE49-F238E27FC236}">
                      <a16:creationId xmlns:a16="http://schemas.microsoft.com/office/drawing/2014/main" id="{AB38482F-81C3-4E33-B3F1-110F9C3EB68E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60394D62-40F8-47B4-AD79-D96F9D28CBA0}"/>
                  </a:ext>
                </a:extLst>
              </p:cNvPr>
              <p:cNvGrpSpPr/>
              <p:nvPr/>
            </p:nvGrpSpPr>
            <p:grpSpPr>
              <a:xfrm>
                <a:off x="3035369" y="5663861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33" name="Freeform 204">
                  <a:extLst>
                    <a:ext uri="{FF2B5EF4-FFF2-40B4-BE49-F238E27FC236}">
                      <a16:creationId xmlns:a16="http://schemas.microsoft.com/office/drawing/2014/main" id="{95035247-EAE7-4FE7-9C10-CFAFE8AAFCEB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34" name="Freeform 205">
                  <a:extLst>
                    <a:ext uri="{FF2B5EF4-FFF2-40B4-BE49-F238E27FC236}">
                      <a16:creationId xmlns:a16="http://schemas.microsoft.com/office/drawing/2014/main" id="{6E9AF0D6-56FA-4766-ABFA-8BB7E2E9650D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8C686145-5050-4771-AFF4-0B64CDA9D470}"/>
                  </a:ext>
                </a:extLst>
              </p:cNvPr>
              <p:cNvGrpSpPr/>
              <p:nvPr/>
            </p:nvGrpSpPr>
            <p:grpSpPr>
              <a:xfrm rot="2100944">
                <a:off x="3218822" y="6140319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31" name="Freeform 202">
                  <a:extLst>
                    <a:ext uri="{FF2B5EF4-FFF2-40B4-BE49-F238E27FC236}">
                      <a16:creationId xmlns:a16="http://schemas.microsoft.com/office/drawing/2014/main" id="{00DACB0F-8B91-4C63-8086-22435E33C51E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32" name="Freeform 203">
                  <a:extLst>
                    <a:ext uri="{FF2B5EF4-FFF2-40B4-BE49-F238E27FC236}">
                      <a16:creationId xmlns:a16="http://schemas.microsoft.com/office/drawing/2014/main" id="{662F4DBD-C6C4-4B3C-9FF1-0DADA3E65C49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A6CA64C1-8386-4B04-AD42-45245833F218}"/>
                  </a:ext>
                </a:extLst>
              </p:cNvPr>
              <p:cNvGrpSpPr/>
              <p:nvPr/>
            </p:nvGrpSpPr>
            <p:grpSpPr>
              <a:xfrm rot="3365799">
                <a:off x="2687855" y="5247048"/>
                <a:ext cx="715660" cy="664344"/>
                <a:chOff x="2364582" y="4058227"/>
                <a:chExt cx="1866211" cy="1732394"/>
              </a:xfrm>
            </p:grpSpPr>
            <p:sp>
              <p:nvSpPr>
                <p:cNvPr id="129" name="Freeform 200">
                  <a:extLst>
                    <a:ext uri="{FF2B5EF4-FFF2-40B4-BE49-F238E27FC236}">
                      <a16:creationId xmlns:a16="http://schemas.microsoft.com/office/drawing/2014/main" id="{49BB19E6-7C53-49BB-964C-A5481256F6D0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30" name="Freeform 201">
                  <a:extLst>
                    <a:ext uri="{FF2B5EF4-FFF2-40B4-BE49-F238E27FC236}">
                      <a16:creationId xmlns:a16="http://schemas.microsoft.com/office/drawing/2014/main" id="{DAF67E84-CFA8-4D4B-A549-D0CD18592871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A7774757-2780-4408-B9FC-194FE5C63221}"/>
                  </a:ext>
                </a:extLst>
              </p:cNvPr>
              <p:cNvGrpSpPr/>
              <p:nvPr/>
            </p:nvGrpSpPr>
            <p:grpSpPr>
              <a:xfrm rot="2290625">
                <a:off x="3518608" y="5724929"/>
                <a:ext cx="662831" cy="664343"/>
                <a:chOff x="2364582" y="4058227"/>
                <a:chExt cx="1866211" cy="1732394"/>
              </a:xfrm>
            </p:grpSpPr>
            <p:sp>
              <p:nvSpPr>
                <p:cNvPr id="127" name="Freeform 198">
                  <a:extLst>
                    <a:ext uri="{FF2B5EF4-FFF2-40B4-BE49-F238E27FC236}">
                      <a16:creationId xmlns:a16="http://schemas.microsoft.com/office/drawing/2014/main" id="{29CBCD65-E279-48D3-B659-16EA41BECEC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28" name="Freeform 199">
                  <a:extLst>
                    <a:ext uri="{FF2B5EF4-FFF2-40B4-BE49-F238E27FC236}">
                      <a16:creationId xmlns:a16="http://schemas.microsoft.com/office/drawing/2014/main" id="{27E707F1-4AF2-48F5-9EDD-7287D9F627BD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8" name="Group 117">
                <a:extLst>
                  <a:ext uri="{FF2B5EF4-FFF2-40B4-BE49-F238E27FC236}">
                    <a16:creationId xmlns:a16="http://schemas.microsoft.com/office/drawing/2014/main" id="{0B0AD46A-B58F-45E0-BF0B-12E11A03C397}"/>
                  </a:ext>
                </a:extLst>
              </p:cNvPr>
              <p:cNvGrpSpPr/>
              <p:nvPr/>
            </p:nvGrpSpPr>
            <p:grpSpPr>
              <a:xfrm rot="1509217">
                <a:off x="3391441" y="5332120"/>
                <a:ext cx="641723" cy="595708"/>
                <a:chOff x="2364582" y="4058227"/>
                <a:chExt cx="1866211" cy="1732394"/>
              </a:xfrm>
            </p:grpSpPr>
            <p:sp>
              <p:nvSpPr>
                <p:cNvPr id="125" name="Freeform 196">
                  <a:extLst>
                    <a:ext uri="{FF2B5EF4-FFF2-40B4-BE49-F238E27FC236}">
                      <a16:creationId xmlns:a16="http://schemas.microsoft.com/office/drawing/2014/main" id="{728FC864-8AF8-43DA-9F88-4B1F0CE381E0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26" name="Freeform 197">
                  <a:extLst>
                    <a:ext uri="{FF2B5EF4-FFF2-40B4-BE49-F238E27FC236}">
                      <a16:creationId xmlns:a16="http://schemas.microsoft.com/office/drawing/2014/main" id="{DDA8DBBC-A9D8-4E4D-AB70-DB24ABC772F8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F4F669AB-E2ED-452E-9491-85164F90D02D}"/>
                  </a:ext>
                </a:extLst>
              </p:cNvPr>
              <p:cNvGrpSpPr/>
              <p:nvPr/>
            </p:nvGrpSpPr>
            <p:grpSpPr>
              <a:xfrm>
                <a:off x="2238331" y="5408853"/>
                <a:ext cx="652115" cy="605355"/>
                <a:chOff x="2364582" y="4058227"/>
                <a:chExt cx="1866211" cy="1732394"/>
              </a:xfrm>
            </p:grpSpPr>
            <p:sp>
              <p:nvSpPr>
                <p:cNvPr id="123" name="Freeform 194">
                  <a:extLst>
                    <a:ext uri="{FF2B5EF4-FFF2-40B4-BE49-F238E27FC236}">
                      <a16:creationId xmlns:a16="http://schemas.microsoft.com/office/drawing/2014/main" id="{78AADD08-5214-4729-994C-9BC19DDECA09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1905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24" name="Freeform 195">
                  <a:extLst>
                    <a:ext uri="{FF2B5EF4-FFF2-40B4-BE49-F238E27FC236}">
                      <a16:creationId xmlns:a16="http://schemas.microsoft.com/office/drawing/2014/main" id="{3C37F593-A3C5-4B58-A080-B4BA6A08E541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E8233B23-2904-4D92-8268-70582F181F25}"/>
                  </a:ext>
                </a:extLst>
              </p:cNvPr>
              <p:cNvGrpSpPr/>
              <p:nvPr/>
            </p:nvGrpSpPr>
            <p:grpSpPr>
              <a:xfrm rot="2750439">
                <a:off x="2883527" y="5876021"/>
                <a:ext cx="715660" cy="664343"/>
                <a:chOff x="2364582" y="4058227"/>
                <a:chExt cx="1866211" cy="1732394"/>
              </a:xfrm>
            </p:grpSpPr>
            <p:sp>
              <p:nvSpPr>
                <p:cNvPr id="121" name="Freeform 192">
                  <a:extLst>
                    <a:ext uri="{FF2B5EF4-FFF2-40B4-BE49-F238E27FC236}">
                      <a16:creationId xmlns:a16="http://schemas.microsoft.com/office/drawing/2014/main" id="{E25D6C45-2845-4096-9901-3EFBD2F1CF62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1905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22" name="Freeform 193">
                  <a:extLst>
                    <a:ext uri="{FF2B5EF4-FFF2-40B4-BE49-F238E27FC236}">
                      <a16:creationId xmlns:a16="http://schemas.microsoft.com/office/drawing/2014/main" id="{06A04757-26D0-4651-81DE-4CC5BE59EAB9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</p:grpSp>
        <p:sp>
          <p:nvSpPr>
            <p:cNvPr id="52" name="TextBox 23">
              <a:extLst>
                <a:ext uri="{FF2B5EF4-FFF2-40B4-BE49-F238E27FC236}">
                  <a16:creationId xmlns:a16="http://schemas.microsoft.com/office/drawing/2014/main" id="{9F332E45-771C-4A0E-83FC-788F580A1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7785" y="4639717"/>
              <a:ext cx="240347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Oncogene-addicted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tumour</a:t>
              </a:r>
              <a:endPara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3" name="TextBox 29">
              <a:extLst>
                <a:ext uri="{FF2B5EF4-FFF2-40B4-BE49-F238E27FC236}">
                  <a16:creationId xmlns:a16="http://schemas.microsoft.com/office/drawing/2014/main" id="{07D3D2F8-4DCE-4381-B126-55A89418D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1204" y="3655731"/>
              <a:ext cx="1863563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Targeted therapy</a:t>
              </a:r>
            </a:p>
          </p:txBody>
        </p:sp>
        <p:sp>
          <p:nvSpPr>
            <p:cNvPr id="54" name="TextBox 47">
              <a:extLst>
                <a:ext uri="{FF2B5EF4-FFF2-40B4-BE49-F238E27FC236}">
                  <a16:creationId xmlns:a16="http://schemas.microsoft.com/office/drawing/2014/main" id="{4EED7BE6-75DE-46F9-9DBD-49FB7A48B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767" y="4639717"/>
              <a:ext cx="1287463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Response</a:t>
              </a:r>
            </a:p>
          </p:txBody>
        </p:sp>
        <p:sp>
          <p:nvSpPr>
            <p:cNvPr id="55" name="TextBox 49">
              <a:extLst>
                <a:ext uri="{FF2B5EF4-FFF2-40B4-BE49-F238E27FC236}">
                  <a16:creationId xmlns:a16="http://schemas.microsoft.com/office/drawing/2014/main" id="{0E897F32-D6BD-4E9C-AFF7-4519C87F6E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3573" y="3908080"/>
              <a:ext cx="153035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Progression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D1F4561-BC8A-4985-AD6D-481CE27AA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74698" y="2749843"/>
              <a:ext cx="2689225" cy="369887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Acquired resistance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7BD8B93-2FAD-4A75-9793-583A7906AF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74698" y="5066317"/>
              <a:ext cx="2689225" cy="36830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What do we do next?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906E1289-2851-4922-8A47-98ABDE05E6F8}"/>
                </a:ext>
              </a:extLst>
            </p:cNvPr>
            <p:cNvGrpSpPr/>
            <p:nvPr/>
          </p:nvGrpSpPr>
          <p:grpSpPr>
            <a:xfrm>
              <a:off x="5004008" y="3603926"/>
              <a:ext cx="1643227" cy="1085465"/>
              <a:chOff x="5173284" y="3528986"/>
              <a:chExt cx="1643227" cy="1085465"/>
            </a:xfrm>
          </p:grpSpPr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CDE3CF01-C5D6-4D17-A020-958285628FC0}"/>
                  </a:ext>
                </a:extLst>
              </p:cNvPr>
              <p:cNvGrpSpPr/>
              <p:nvPr/>
            </p:nvGrpSpPr>
            <p:grpSpPr>
              <a:xfrm rot="2100944">
                <a:off x="6135564" y="3982333"/>
                <a:ext cx="680947" cy="632118"/>
                <a:chOff x="2364582" y="4058227"/>
                <a:chExt cx="1866211" cy="1732394"/>
              </a:xfrm>
            </p:grpSpPr>
            <p:sp>
              <p:nvSpPr>
                <p:cNvPr id="106" name="Freeform 202">
                  <a:extLst>
                    <a:ext uri="{FF2B5EF4-FFF2-40B4-BE49-F238E27FC236}">
                      <a16:creationId xmlns:a16="http://schemas.microsoft.com/office/drawing/2014/main" id="{3E8CF947-4441-4419-A92D-0C6051930364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  <p:sp>
              <p:nvSpPr>
                <p:cNvPr id="107" name="Freeform 203">
                  <a:extLst>
                    <a:ext uri="{FF2B5EF4-FFF2-40B4-BE49-F238E27FC236}">
                      <a16:creationId xmlns:a16="http://schemas.microsoft.com/office/drawing/2014/main" id="{AA149151-985C-41F8-8DE7-7E7773020A73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52E93B5-6FE9-4B15-9C4C-957ECBA6E9F7}"/>
                  </a:ext>
                </a:extLst>
              </p:cNvPr>
              <p:cNvGrpSpPr/>
              <p:nvPr/>
            </p:nvGrpSpPr>
            <p:grpSpPr>
              <a:xfrm>
                <a:off x="5173284" y="3528986"/>
                <a:ext cx="1468673" cy="1080730"/>
                <a:chOff x="5173284" y="3528986"/>
                <a:chExt cx="1468673" cy="1080730"/>
              </a:xfrm>
            </p:grpSpPr>
            <p:grpSp>
              <p:nvGrpSpPr>
                <p:cNvPr id="91" name="Group 90">
                  <a:extLst>
                    <a:ext uri="{FF2B5EF4-FFF2-40B4-BE49-F238E27FC236}">
                      <a16:creationId xmlns:a16="http://schemas.microsoft.com/office/drawing/2014/main" id="{6E70A67C-B985-4586-AAF6-9D60DBB376CE}"/>
                    </a:ext>
                  </a:extLst>
                </p:cNvPr>
                <p:cNvGrpSpPr/>
                <p:nvPr/>
              </p:nvGrpSpPr>
              <p:grpSpPr>
                <a:xfrm>
                  <a:off x="5173284" y="3993636"/>
                  <a:ext cx="604191" cy="560867"/>
                  <a:chOff x="2364582" y="4058227"/>
                  <a:chExt cx="1866211" cy="1732394"/>
                </a:xfrm>
              </p:grpSpPr>
              <p:sp>
                <p:nvSpPr>
                  <p:cNvPr id="104" name="Freeform 210">
                    <a:extLst>
                      <a:ext uri="{FF2B5EF4-FFF2-40B4-BE49-F238E27FC236}">
                        <a16:creationId xmlns:a16="http://schemas.microsoft.com/office/drawing/2014/main" id="{2F7DFB76-E867-4DC2-B8F3-A50DCE9F413B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105" name="Freeform 211">
                    <a:extLst>
                      <a:ext uri="{FF2B5EF4-FFF2-40B4-BE49-F238E27FC236}">
                        <a16:creationId xmlns:a16="http://schemas.microsoft.com/office/drawing/2014/main" id="{4BA5DAE5-E95F-4437-B58B-E68C1F001479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92" name="Group 91">
                  <a:extLst>
                    <a:ext uri="{FF2B5EF4-FFF2-40B4-BE49-F238E27FC236}">
                      <a16:creationId xmlns:a16="http://schemas.microsoft.com/office/drawing/2014/main" id="{5DE34928-F14F-4F33-BFBC-DFEE8462031E}"/>
                    </a:ext>
                  </a:extLst>
                </p:cNvPr>
                <p:cNvGrpSpPr/>
                <p:nvPr/>
              </p:nvGrpSpPr>
              <p:grpSpPr>
                <a:xfrm>
                  <a:off x="5677078" y="3977598"/>
                  <a:ext cx="680947" cy="632118"/>
                  <a:chOff x="2364582" y="4058227"/>
                  <a:chExt cx="1866211" cy="1732394"/>
                </a:xfrm>
              </p:grpSpPr>
              <p:sp>
                <p:nvSpPr>
                  <p:cNvPr id="102" name="Freeform 208">
                    <a:extLst>
                      <a:ext uri="{FF2B5EF4-FFF2-40B4-BE49-F238E27FC236}">
                        <a16:creationId xmlns:a16="http://schemas.microsoft.com/office/drawing/2014/main" id="{88191917-2AEC-453F-952D-E5C39F0E5316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103" name="Freeform 209">
                    <a:extLst>
                      <a:ext uri="{FF2B5EF4-FFF2-40B4-BE49-F238E27FC236}">
                        <a16:creationId xmlns:a16="http://schemas.microsoft.com/office/drawing/2014/main" id="{39589F95-B430-4F15-9BB8-71E1ADD33E8F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93" name="Group 92">
                  <a:extLst>
                    <a:ext uri="{FF2B5EF4-FFF2-40B4-BE49-F238E27FC236}">
                      <a16:creationId xmlns:a16="http://schemas.microsoft.com/office/drawing/2014/main" id="{9F32CBB5-75CD-43BF-9B7A-2D1881001386}"/>
                    </a:ext>
                  </a:extLst>
                </p:cNvPr>
                <p:cNvGrpSpPr/>
                <p:nvPr/>
              </p:nvGrpSpPr>
              <p:grpSpPr>
                <a:xfrm rot="1509217">
                  <a:off x="5374006" y="3574601"/>
                  <a:ext cx="680947" cy="632118"/>
                  <a:chOff x="2364582" y="4058227"/>
                  <a:chExt cx="1866211" cy="1732394"/>
                </a:xfrm>
              </p:grpSpPr>
              <p:sp>
                <p:nvSpPr>
                  <p:cNvPr id="100" name="Freeform 206">
                    <a:extLst>
                      <a:ext uri="{FF2B5EF4-FFF2-40B4-BE49-F238E27FC236}">
                        <a16:creationId xmlns:a16="http://schemas.microsoft.com/office/drawing/2014/main" id="{1D38AEEA-3E78-4C71-991F-5DA861852755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101" name="Freeform 207">
                    <a:extLst>
                      <a:ext uri="{FF2B5EF4-FFF2-40B4-BE49-F238E27FC236}">
                        <a16:creationId xmlns:a16="http://schemas.microsoft.com/office/drawing/2014/main" id="{8829A509-8020-46CE-93FA-3E41C6BED5B2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94" name="Group 93">
                  <a:extLst>
                    <a:ext uri="{FF2B5EF4-FFF2-40B4-BE49-F238E27FC236}">
                      <a16:creationId xmlns:a16="http://schemas.microsoft.com/office/drawing/2014/main" id="{74630574-3E09-4EF1-AA79-3D8F9AC2FF36}"/>
                    </a:ext>
                  </a:extLst>
                </p:cNvPr>
                <p:cNvGrpSpPr/>
                <p:nvPr/>
              </p:nvGrpSpPr>
              <p:grpSpPr>
                <a:xfrm>
                  <a:off x="5961010" y="3528986"/>
                  <a:ext cx="680947" cy="632118"/>
                  <a:chOff x="2364582" y="4058227"/>
                  <a:chExt cx="1866211" cy="1732394"/>
                </a:xfrm>
              </p:grpSpPr>
              <p:sp>
                <p:nvSpPr>
                  <p:cNvPr id="98" name="Freeform 204">
                    <a:extLst>
                      <a:ext uri="{FF2B5EF4-FFF2-40B4-BE49-F238E27FC236}">
                        <a16:creationId xmlns:a16="http://schemas.microsoft.com/office/drawing/2014/main" id="{3AA399AD-06A1-4140-8E46-D365B47B25C2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 cap="flat" cmpd="sng" algn="ctr">
                    <a:solidFill>
                      <a:schemeClr val="accent5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99" name="Freeform 205">
                    <a:extLst>
                      <a:ext uri="{FF2B5EF4-FFF2-40B4-BE49-F238E27FC236}">
                        <a16:creationId xmlns:a16="http://schemas.microsoft.com/office/drawing/2014/main" id="{F861CCDC-354A-49ED-8B4B-EEF825DD19A3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95" name="Group 94">
                  <a:extLst>
                    <a:ext uri="{FF2B5EF4-FFF2-40B4-BE49-F238E27FC236}">
                      <a16:creationId xmlns:a16="http://schemas.microsoft.com/office/drawing/2014/main" id="{40BC82F6-EEB0-4DAB-B82F-57CA1B0787E6}"/>
                    </a:ext>
                  </a:extLst>
                </p:cNvPr>
                <p:cNvGrpSpPr/>
                <p:nvPr/>
              </p:nvGrpSpPr>
              <p:grpSpPr>
                <a:xfrm rot="2750439">
                  <a:off x="5816533" y="3730854"/>
                  <a:ext cx="680946" cy="632119"/>
                  <a:chOff x="2364582" y="4058227"/>
                  <a:chExt cx="1866211" cy="1732394"/>
                </a:xfrm>
              </p:grpSpPr>
              <p:sp>
                <p:nvSpPr>
                  <p:cNvPr id="96" name="Freeform 192">
                    <a:extLst>
                      <a:ext uri="{FF2B5EF4-FFF2-40B4-BE49-F238E27FC236}">
                        <a16:creationId xmlns:a16="http://schemas.microsoft.com/office/drawing/2014/main" id="{0A7C352F-A4C9-4D56-842D-B3571D28BDE3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97" name="Freeform 193">
                    <a:extLst>
                      <a:ext uri="{FF2B5EF4-FFF2-40B4-BE49-F238E27FC236}">
                        <a16:creationId xmlns:a16="http://schemas.microsoft.com/office/drawing/2014/main" id="{02AC915A-583E-402B-A8A1-D9290826F3CC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A6C6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Calibri"/>
                    </a:endParaRPr>
                  </a:p>
                </p:txBody>
              </p:sp>
            </p:grpSp>
          </p:grpSp>
        </p:grp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F47F6E2D-4C19-4270-A0AB-7BABE0C1B1F7}"/>
                </a:ext>
              </a:extLst>
            </p:cNvPr>
            <p:cNvCxnSpPr>
              <a:cxnSpLocks/>
            </p:cNvCxnSpPr>
            <p:nvPr/>
          </p:nvCxnSpPr>
          <p:spPr>
            <a:xfrm>
              <a:off x="3230987" y="4041607"/>
              <a:ext cx="1762236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38C698F-35AA-4E3E-BF8D-E3180258393B}"/>
                </a:ext>
              </a:extLst>
            </p:cNvPr>
            <p:cNvGrpSpPr/>
            <p:nvPr/>
          </p:nvGrpSpPr>
          <p:grpSpPr>
            <a:xfrm rot="2100944">
              <a:off x="8728230" y="4007599"/>
              <a:ext cx="680947" cy="632118"/>
              <a:chOff x="2364582" y="4058227"/>
              <a:chExt cx="1866211" cy="1732394"/>
            </a:xfrm>
          </p:grpSpPr>
          <p:sp>
            <p:nvSpPr>
              <p:cNvPr id="87" name="Freeform 202">
                <a:extLst>
                  <a:ext uri="{FF2B5EF4-FFF2-40B4-BE49-F238E27FC236}">
                    <a16:creationId xmlns:a16="http://schemas.microsoft.com/office/drawing/2014/main" id="{0A15325D-657D-4F34-9785-6F7323A5B975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9050" cap="flat" cmpd="sng" algn="ctr">
                <a:solidFill>
                  <a:srgbClr val="3C2C24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88" name="Freeform 203">
                <a:extLst>
                  <a:ext uri="{FF2B5EF4-FFF2-40B4-BE49-F238E27FC236}">
                    <a16:creationId xmlns:a16="http://schemas.microsoft.com/office/drawing/2014/main" id="{47D6023C-0C39-4491-A4F7-D343DDDE015D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0623E258-DD7A-44B4-AD7B-85096E6FD63E}"/>
                </a:ext>
              </a:extLst>
            </p:cNvPr>
            <p:cNvGrpSpPr/>
            <p:nvPr/>
          </p:nvGrpSpPr>
          <p:grpSpPr>
            <a:xfrm>
              <a:off x="7765950" y="4018902"/>
              <a:ext cx="604191" cy="560867"/>
              <a:chOff x="2364582" y="4058227"/>
              <a:chExt cx="1866211" cy="1732394"/>
            </a:xfrm>
          </p:grpSpPr>
          <p:sp>
            <p:nvSpPr>
              <p:cNvPr id="85" name="Freeform 210">
                <a:extLst>
                  <a:ext uri="{FF2B5EF4-FFF2-40B4-BE49-F238E27FC236}">
                    <a16:creationId xmlns:a16="http://schemas.microsoft.com/office/drawing/2014/main" id="{B1B07AB8-85E3-4D83-9750-8EED283D4F98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9050" cap="flat" cmpd="sng" algn="ctr">
                <a:solidFill>
                  <a:srgbClr val="3C2C24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86" name="Freeform 211">
                <a:extLst>
                  <a:ext uri="{FF2B5EF4-FFF2-40B4-BE49-F238E27FC236}">
                    <a16:creationId xmlns:a16="http://schemas.microsoft.com/office/drawing/2014/main" id="{FEEE47CF-AA4B-4A04-BEB4-EB75DB27A1ED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9442FBD3-A960-4333-9846-1B32006C021C}"/>
                </a:ext>
              </a:extLst>
            </p:cNvPr>
            <p:cNvGrpSpPr/>
            <p:nvPr/>
          </p:nvGrpSpPr>
          <p:grpSpPr>
            <a:xfrm>
              <a:off x="8269744" y="4002864"/>
              <a:ext cx="680947" cy="632118"/>
              <a:chOff x="2364582" y="4058227"/>
              <a:chExt cx="1866211" cy="1732394"/>
            </a:xfrm>
          </p:grpSpPr>
          <p:sp>
            <p:nvSpPr>
              <p:cNvPr id="83" name="Freeform 208">
                <a:extLst>
                  <a:ext uri="{FF2B5EF4-FFF2-40B4-BE49-F238E27FC236}">
                    <a16:creationId xmlns:a16="http://schemas.microsoft.com/office/drawing/2014/main" id="{D933728C-68FB-491A-9D07-3EF69AB93A0E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9050" cap="flat" cmpd="sng" algn="ctr">
                <a:solidFill>
                  <a:srgbClr val="3C2C24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84" name="Freeform 209">
                <a:extLst>
                  <a:ext uri="{FF2B5EF4-FFF2-40B4-BE49-F238E27FC236}">
                    <a16:creationId xmlns:a16="http://schemas.microsoft.com/office/drawing/2014/main" id="{9F4E2C52-7AA7-40EF-972D-0DCBE68E5B47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ED47CB39-C418-470E-86DF-85F2D8DA1CF3}"/>
                </a:ext>
              </a:extLst>
            </p:cNvPr>
            <p:cNvGrpSpPr/>
            <p:nvPr/>
          </p:nvGrpSpPr>
          <p:grpSpPr>
            <a:xfrm rot="1509217">
              <a:off x="7966672" y="3599867"/>
              <a:ext cx="680947" cy="632118"/>
              <a:chOff x="2364582" y="4058227"/>
              <a:chExt cx="1866211" cy="1732394"/>
            </a:xfrm>
          </p:grpSpPr>
          <p:sp>
            <p:nvSpPr>
              <p:cNvPr id="81" name="Freeform 206">
                <a:extLst>
                  <a:ext uri="{FF2B5EF4-FFF2-40B4-BE49-F238E27FC236}">
                    <a16:creationId xmlns:a16="http://schemas.microsoft.com/office/drawing/2014/main" id="{E168D4ED-C80C-417B-A82A-46C7BEE1C500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9050" cap="flat" cmpd="sng" algn="ctr">
                <a:solidFill>
                  <a:srgbClr val="3C2C24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82" name="Freeform 207">
                <a:extLst>
                  <a:ext uri="{FF2B5EF4-FFF2-40B4-BE49-F238E27FC236}">
                    <a16:creationId xmlns:a16="http://schemas.microsoft.com/office/drawing/2014/main" id="{212201AB-3D43-4D30-A53A-A7733F2AE962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4B7C1435-3A47-42EC-8C0F-95D5A07055B6}"/>
                </a:ext>
              </a:extLst>
            </p:cNvPr>
            <p:cNvGrpSpPr/>
            <p:nvPr/>
          </p:nvGrpSpPr>
          <p:grpSpPr>
            <a:xfrm>
              <a:off x="8553676" y="3554252"/>
              <a:ext cx="680947" cy="632118"/>
              <a:chOff x="2364582" y="4058227"/>
              <a:chExt cx="1866211" cy="1732394"/>
            </a:xfrm>
          </p:grpSpPr>
          <p:sp>
            <p:nvSpPr>
              <p:cNvPr id="79" name="Freeform 204">
                <a:extLst>
                  <a:ext uri="{FF2B5EF4-FFF2-40B4-BE49-F238E27FC236}">
                    <a16:creationId xmlns:a16="http://schemas.microsoft.com/office/drawing/2014/main" id="{1BEBC370-1687-444B-93FF-EF8C5B3A54A2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9050" cap="flat" cmpd="sng" algn="ctr">
                <a:solidFill>
                  <a:schemeClr val="accent5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80" name="Freeform 205">
                <a:extLst>
                  <a:ext uri="{FF2B5EF4-FFF2-40B4-BE49-F238E27FC236}">
                    <a16:creationId xmlns:a16="http://schemas.microsoft.com/office/drawing/2014/main" id="{CD7B2B12-8BE6-4410-ADA6-851C558B1DC7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FAA08CFC-81E8-44F6-A8C8-BCE312EF9507}"/>
                </a:ext>
              </a:extLst>
            </p:cNvPr>
            <p:cNvGrpSpPr/>
            <p:nvPr/>
          </p:nvGrpSpPr>
          <p:grpSpPr>
            <a:xfrm rot="2750439">
              <a:off x="8409199" y="3756120"/>
              <a:ext cx="680946" cy="632119"/>
              <a:chOff x="2364582" y="4058227"/>
              <a:chExt cx="1866211" cy="1732394"/>
            </a:xfrm>
          </p:grpSpPr>
          <p:sp>
            <p:nvSpPr>
              <p:cNvPr id="77" name="Freeform 192">
                <a:extLst>
                  <a:ext uri="{FF2B5EF4-FFF2-40B4-BE49-F238E27FC236}">
                    <a16:creationId xmlns:a16="http://schemas.microsoft.com/office/drawing/2014/main" id="{E11B3827-BC7A-4C73-B796-9B9E0E0E7317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9050" cap="flat" cmpd="sng" algn="ctr">
                <a:solidFill>
                  <a:srgbClr val="3C2C24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78" name="Freeform 193">
                <a:extLst>
                  <a:ext uri="{FF2B5EF4-FFF2-40B4-BE49-F238E27FC236}">
                    <a16:creationId xmlns:a16="http://schemas.microsoft.com/office/drawing/2014/main" id="{A00E7CD2-9F15-434E-844D-A836C96BBBD9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6F4B1A27-0097-4244-AE1F-F095E735512D}"/>
                </a:ext>
              </a:extLst>
            </p:cNvPr>
            <p:cNvCxnSpPr>
              <a:cxnSpLocks/>
            </p:cNvCxnSpPr>
            <p:nvPr/>
          </p:nvCxnSpPr>
          <p:spPr>
            <a:xfrm>
              <a:off x="6549102" y="4041607"/>
              <a:ext cx="1241165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7C85C00-8E0B-4AAD-ADFF-428BC6107D42}"/>
                </a:ext>
              </a:extLst>
            </p:cNvPr>
            <p:cNvGrpSpPr/>
            <p:nvPr/>
          </p:nvGrpSpPr>
          <p:grpSpPr>
            <a:xfrm rot="3358774">
              <a:off x="8179653" y="3276220"/>
              <a:ext cx="680947" cy="632118"/>
              <a:chOff x="2364582" y="4058227"/>
              <a:chExt cx="1866211" cy="1732394"/>
            </a:xfrm>
          </p:grpSpPr>
          <p:sp>
            <p:nvSpPr>
              <p:cNvPr id="75" name="Freeform 204">
                <a:extLst>
                  <a:ext uri="{FF2B5EF4-FFF2-40B4-BE49-F238E27FC236}">
                    <a16:creationId xmlns:a16="http://schemas.microsoft.com/office/drawing/2014/main" id="{AFE76A9B-BB06-4F03-8FCE-655918DE8398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9050" cap="flat" cmpd="sng" algn="ctr">
                <a:solidFill>
                  <a:schemeClr val="accent5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76" name="Freeform 205">
                <a:extLst>
                  <a:ext uri="{FF2B5EF4-FFF2-40B4-BE49-F238E27FC236}">
                    <a16:creationId xmlns:a16="http://schemas.microsoft.com/office/drawing/2014/main" id="{9966407E-6447-4630-9C00-6545A068E30C}"/>
                  </a:ext>
                </a:extLst>
              </p:cNvPr>
              <p:cNvSpPr/>
              <p:nvPr/>
            </p:nvSpPr>
            <p:spPr>
              <a:xfrm>
                <a:off x="2764816" y="4456239"/>
                <a:ext cx="856299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EA304913-2D75-4585-8163-3B3E6CE70771}"/>
                </a:ext>
              </a:extLst>
            </p:cNvPr>
            <p:cNvGrpSpPr/>
            <p:nvPr/>
          </p:nvGrpSpPr>
          <p:grpSpPr>
            <a:xfrm>
              <a:off x="9665161" y="3163284"/>
              <a:ext cx="557043" cy="632118"/>
              <a:chOff x="5810064" y="1860331"/>
              <a:chExt cx="956899" cy="662152"/>
            </a:xfrm>
          </p:grpSpPr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5A5AC83D-CE4D-4E90-9A47-DBC4835146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10064" y="2522483"/>
                <a:ext cx="956899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47F510D2-4C00-45C1-8D81-AE398DABAD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6963" y="1860331"/>
                <a:ext cx="0" cy="66215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0C40BF41-CB45-41B2-8362-3B7F33C4F322}"/>
                </a:ext>
              </a:extLst>
            </p:cNvPr>
            <p:cNvGrpSpPr/>
            <p:nvPr/>
          </p:nvGrpSpPr>
          <p:grpSpPr>
            <a:xfrm flipV="1">
              <a:off x="9665161" y="4356083"/>
              <a:ext cx="557043" cy="632118"/>
              <a:chOff x="5810064" y="1860331"/>
              <a:chExt cx="956899" cy="662152"/>
            </a:xfrm>
          </p:grpSpPr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1CC8D54-5DA3-4649-A84B-548EC948B4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10064" y="2522483"/>
                <a:ext cx="956899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7A61DD53-AE38-4F89-8B49-C8FC18C9930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6963" y="1860331"/>
                <a:ext cx="0" cy="66215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99C5934D-4299-4B79-8E17-9EB9F0B44B70}"/>
                </a:ext>
              </a:extLst>
            </p:cNvPr>
            <p:cNvSpPr txBox="1"/>
            <p:nvPr/>
          </p:nvSpPr>
          <p:spPr>
            <a:xfrm>
              <a:off x="7947746" y="4522689"/>
              <a:ext cx="1220627" cy="215444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©WebMD Global LLC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0720331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56C4EA-FB09-4651-99C9-8A4749CE17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7" y="132515"/>
            <a:ext cx="11337653" cy="828675"/>
          </a:xfrm>
        </p:spPr>
        <p:txBody>
          <a:bodyPr/>
          <a:lstStyle/>
          <a:p>
            <a:r>
              <a:rPr lang="en-US" dirty="0"/>
              <a:t>Core Concept #4</a:t>
            </a:r>
            <a:br>
              <a:rPr lang="en-US" sz="3100" dirty="0"/>
            </a:br>
            <a:r>
              <a:rPr lang="en-US" sz="2600" dirty="0"/>
              <a:t>Driver Alterations May Be IO Responsive, Non–IO Responsive, or Both</a:t>
            </a:r>
            <a:endParaRPr lang="en-GB" sz="26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0D5C5A-A6FD-4409-99E9-DB3738C9DC0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ALK, anaplastic lymphoma </a:t>
            </a:r>
            <a:r>
              <a:rPr lang="en-US"/>
              <a:t>kinase; Immuno</a:t>
            </a:r>
            <a:r>
              <a:rPr lang="en-US" dirty="0"/>
              <a:t>/IO, immunotherapy; STK11, serine/threonine kinase 11.</a:t>
            </a:r>
          </a:p>
          <a:p>
            <a:r>
              <a:rPr lang="en-US" err="1"/>
              <a:t>Mhanna</a:t>
            </a:r>
            <a:r>
              <a:rPr lang="en-US"/>
              <a:t> L, et al. </a:t>
            </a:r>
            <a:r>
              <a:rPr lang="en-US" dirty="0"/>
              <a:t>Curr</a:t>
            </a:r>
            <a:r>
              <a:rPr lang="en-US"/>
              <a:t> Treat Options Oncol. 2019;20:60.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7D10982-4D53-44D6-8FBB-1FE7C8E5234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1623" y="1103626"/>
            <a:ext cx="9919855" cy="534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175293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9B7266-E1F8-43C4-8598-9178F04052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0752667" cy="828675"/>
          </a:xfrm>
        </p:spPr>
        <p:txBody>
          <a:bodyPr/>
          <a:lstStyle/>
          <a:p>
            <a:r>
              <a:rPr lang="en-US"/>
              <a:t>Emerging Targeted Therapies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4EC31FF-1F8D-40C5-B4BC-79DC7FCC69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721213" y="1079500"/>
            <a:ext cx="3470787" cy="5778500"/>
          </a:xfrm>
        </p:spPr>
        <p:txBody>
          <a:bodyPr/>
          <a:lstStyle/>
          <a:p>
            <a:r>
              <a:rPr lang="en-US" sz="2400"/>
              <a:t>A </a:t>
            </a:r>
            <a:r>
              <a:rPr lang="en-US" sz="2400" dirty="0"/>
              <a:t>Small Selection </a:t>
            </a:r>
            <a:br>
              <a:rPr lang="en-US" sz="2400" dirty="0"/>
            </a:br>
            <a:r>
              <a:rPr lang="en-US" sz="2400"/>
              <a:t>of the </a:t>
            </a:r>
            <a:r>
              <a:rPr lang="en-US" sz="2400" dirty="0"/>
              <a:t>Targets </a:t>
            </a:r>
            <a:r>
              <a:rPr lang="en-US" sz="2400"/>
              <a:t>and </a:t>
            </a:r>
            <a:r>
              <a:rPr lang="en-US" sz="2400" dirty="0"/>
              <a:t>Therapies Currently Under Investigation</a:t>
            </a:r>
            <a:r>
              <a:rPr lang="en-US" sz="2400"/>
              <a:t> in NSCLC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F54B4CE-5D00-4850-B1B4-C725C468B65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495643"/>
            <a:ext cx="9132981" cy="408640"/>
          </a:xfrm>
        </p:spPr>
        <p:txBody>
          <a:bodyPr/>
          <a:lstStyle/>
          <a:p>
            <a:r>
              <a:rPr lang="en-GB" sz="950" dirty="0"/>
              <a:t>FOLR1, folate receptor 1; </a:t>
            </a:r>
            <a:r>
              <a:rPr lang="en-GB" sz="950" dirty="0" err="1"/>
              <a:t>PLCy</a:t>
            </a:r>
            <a:r>
              <a:rPr lang="en-GB" sz="950" dirty="0"/>
              <a:t>, phospholipase C gamma.</a:t>
            </a:r>
          </a:p>
          <a:p>
            <a:r>
              <a:rPr lang="en-US" sz="950" dirty="0">
                <a:latin typeface="+mn-lt"/>
              </a:rPr>
              <a:t>Li S, et al. Cancers (Basel). 2023;15:2899. </a:t>
            </a:r>
            <a:r>
              <a:rPr lang="en-US" sz="950" dirty="0">
                <a:effectLst/>
                <a:latin typeface="+mn-lt"/>
              </a:rPr>
              <a:t>Creative Commons Attribution License 4.0. https://</a:t>
            </a:r>
            <a:r>
              <a:rPr lang="en-US" sz="950" dirty="0" err="1">
                <a:effectLst/>
                <a:latin typeface="+mn-lt"/>
              </a:rPr>
              <a:t>creativecommons.org</a:t>
            </a:r>
            <a:r>
              <a:rPr lang="en-US" sz="950" dirty="0">
                <a:effectLst/>
                <a:latin typeface="+mn-lt"/>
              </a:rPr>
              <a:t>/licenses/by/4.0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C2BD3CA-9717-4967-AA2C-6D82A48C6DD1}"/>
              </a:ext>
            </a:extLst>
          </p:cNvPr>
          <p:cNvGrpSpPr/>
          <p:nvPr/>
        </p:nvGrpSpPr>
        <p:grpSpPr>
          <a:xfrm>
            <a:off x="1137912" y="1103632"/>
            <a:ext cx="6524950" cy="5465060"/>
            <a:chOff x="1237925" y="1127764"/>
            <a:chExt cx="6524950" cy="546506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1CC4941-F45F-4FFD-9739-902908792A59}"/>
                </a:ext>
              </a:extLst>
            </p:cNvPr>
            <p:cNvGrpSpPr/>
            <p:nvPr/>
          </p:nvGrpSpPr>
          <p:grpSpPr>
            <a:xfrm>
              <a:off x="1237925" y="1127764"/>
              <a:ext cx="6524950" cy="5465060"/>
              <a:chOff x="2609525" y="1127764"/>
              <a:chExt cx="6524950" cy="546506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A08875FD-C02C-443F-843D-0D371FA171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609525" y="1127764"/>
                <a:ext cx="6524950" cy="5465060"/>
              </a:xfrm>
              <a:prstGeom prst="rect">
                <a:avLst/>
              </a:prstGeom>
            </p:spPr>
          </p:pic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3186F191-4636-4592-85F8-82291ED1EBCD}"/>
                  </a:ext>
                </a:extLst>
              </p:cNvPr>
              <p:cNvSpPr/>
              <p:nvPr/>
            </p:nvSpPr>
            <p:spPr>
              <a:xfrm>
                <a:off x="7791635" y="2000435"/>
                <a:ext cx="307759" cy="71021"/>
              </a:xfrm>
              <a:prstGeom prst="rect">
                <a:avLst/>
              </a:prstGeom>
              <a:solidFill>
                <a:srgbClr val="EFC8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B371521-FC84-42B1-89FD-8E73E608E4FE}"/>
                  </a:ext>
                </a:extLst>
              </p:cNvPr>
              <p:cNvSpPr txBox="1"/>
              <p:nvPr/>
            </p:nvSpPr>
            <p:spPr>
              <a:xfrm>
                <a:off x="7649592" y="1940653"/>
                <a:ext cx="668785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00" b="1" i="0" u="none" strike="noStrike" kern="1200" cap="none" spc="0" normalizeH="0" baseline="0" noProof="0">
                    <a:ln>
                      <a:noFill/>
                    </a:ln>
                    <a:solidFill>
                      <a:srgbClr val="191716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Calibri" panose="020F0502020204030204" pitchFamily="34" charset="0"/>
                    <a:cs typeface="+mn-cs"/>
                  </a:rPr>
                  <a:t>BAY2927088 </a:t>
                </a:r>
                <a:endParaRPr kumimoji="0" lang="en-US" sz="600" b="1" i="0" u="none" strike="noStrike" kern="1200" cap="none" spc="0" normalizeH="0" baseline="0" noProof="0">
                  <a:ln>
                    <a:noFill/>
                  </a:ln>
                  <a:solidFill>
                    <a:srgbClr val="191716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9DA16F6-2F4B-4D7C-A69B-52B111E6158F}"/>
                </a:ext>
              </a:extLst>
            </p:cNvPr>
            <p:cNvSpPr/>
            <p:nvPr/>
          </p:nvSpPr>
          <p:spPr>
            <a:xfrm>
              <a:off x="5609206" y="1127764"/>
              <a:ext cx="668785" cy="10947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B9A5C166-7862-4659-80B0-E8AD933C536F}"/>
                </a:ext>
              </a:extLst>
            </p:cNvPr>
            <p:cNvGrpSpPr/>
            <p:nvPr/>
          </p:nvGrpSpPr>
          <p:grpSpPr>
            <a:xfrm>
              <a:off x="5603929" y="1283366"/>
              <a:ext cx="694957" cy="902384"/>
              <a:chOff x="7067917" y="879492"/>
              <a:chExt cx="971429" cy="1305596"/>
            </a:xfrm>
          </p:grpSpPr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CF78BC5-3B4A-47DA-B27A-A509ACF76B2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098644" y="879492"/>
                <a:ext cx="923810" cy="142857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21945596-966B-4F72-AE24-2679C4299A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067917" y="1023183"/>
                <a:ext cx="971429" cy="1161905"/>
              </a:xfrm>
              <a:prstGeom prst="rect">
                <a:avLst/>
              </a:prstGeom>
            </p:spPr>
          </p:pic>
        </p:grp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A7C196B1-3E4F-E7EE-9D13-8BC99E27B308}"/>
              </a:ext>
            </a:extLst>
          </p:cNvPr>
          <p:cNvSpPr/>
          <p:nvPr/>
        </p:nvSpPr>
        <p:spPr>
          <a:xfrm>
            <a:off x="6884633" y="6423660"/>
            <a:ext cx="778229" cy="71983"/>
          </a:xfrm>
          <a:prstGeom prst="rect">
            <a:avLst/>
          </a:prstGeom>
          <a:solidFill>
            <a:srgbClr val="F1F5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126683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F9F3A3-39F5-0C25-C8D3-B682A07B35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FD749-F52A-23EB-9117-DAD0B2C2A9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BAY2927088 Is an Oral Reversible TKI Targeting </a:t>
            </a:r>
            <a:br>
              <a:rPr lang="en-US" dirty="0"/>
            </a:br>
            <a:r>
              <a:rPr lang="en-US" i="1" dirty="0"/>
              <a:t>HER2</a:t>
            </a:r>
            <a:r>
              <a:rPr lang="en-US" dirty="0"/>
              <a:t>-Activating Mutations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711CA-82EF-392E-5741-A6CE380DE0A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t-BR" dirty="0"/>
              <a:t>BTD, Breakthrough </a:t>
            </a:r>
            <a:r>
              <a:rPr lang="pt-BR" dirty="0" err="1"/>
              <a:t>Designation</a:t>
            </a:r>
            <a:r>
              <a:rPr lang="pt-BR" dirty="0"/>
              <a:t>; CDE, Center for </a:t>
            </a:r>
            <a:r>
              <a:rPr lang="pt-BR" dirty="0" err="1"/>
              <a:t>Drug</a:t>
            </a:r>
            <a:r>
              <a:rPr lang="pt-BR" dirty="0"/>
              <a:t> </a:t>
            </a:r>
            <a:r>
              <a:rPr lang="pt-BR" dirty="0" err="1"/>
              <a:t>Evaluation</a:t>
            </a:r>
            <a:r>
              <a:rPr lang="pt-BR" dirty="0"/>
              <a:t>; </a:t>
            </a:r>
            <a:r>
              <a:rPr lang="pt-BR" dirty="0" err="1"/>
              <a:t>ins</a:t>
            </a:r>
            <a:r>
              <a:rPr lang="pt-BR" dirty="0"/>
              <a:t>, </a:t>
            </a:r>
            <a:r>
              <a:rPr lang="pt-BR" dirty="0" err="1"/>
              <a:t>insertion</a:t>
            </a:r>
            <a:r>
              <a:rPr lang="pt-BR" dirty="0"/>
              <a:t>; NMPA, </a:t>
            </a:r>
            <a:r>
              <a:rPr lang="pt-BR" dirty="0" err="1"/>
              <a:t>National</a:t>
            </a:r>
            <a:r>
              <a:rPr lang="pt-BR" dirty="0"/>
              <a:t> Medical </a:t>
            </a:r>
            <a:r>
              <a:rPr lang="pt-BR" dirty="0" err="1"/>
              <a:t>Products</a:t>
            </a:r>
            <a:r>
              <a:rPr lang="pt-BR" dirty="0"/>
              <a:t> </a:t>
            </a:r>
            <a:r>
              <a:rPr lang="pt-BR" dirty="0" err="1"/>
              <a:t>Administration</a:t>
            </a:r>
            <a:r>
              <a:rPr lang="pt-BR" dirty="0"/>
              <a:t>.</a:t>
            </a:r>
          </a:p>
          <a:p>
            <a:r>
              <a:rPr lang="pt-BR" dirty="0" err="1"/>
              <a:t>Passaro</a:t>
            </a:r>
            <a:r>
              <a:rPr lang="pt-BR"/>
              <a:t> A,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Ann Oncol. 2024;35(suppl 2):</a:t>
            </a:r>
            <a:r>
              <a:rPr lang="pt-BR"/>
              <a:t>1395TiP; </a:t>
            </a:r>
            <a:r>
              <a:rPr lang="pt-BR" dirty="0" err="1"/>
              <a:t>ClinicalTrials.gov</a:t>
            </a:r>
            <a:r>
              <a:rPr lang="pt-BR"/>
              <a:t>. </a:t>
            </a:r>
            <a:r>
              <a:rPr lang="pt-BR" dirty="0" err="1"/>
              <a:t>Accessed</a:t>
            </a:r>
            <a:r>
              <a:rPr lang="pt-BR"/>
              <a:t> </a:t>
            </a:r>
            <a:r>
              <a:rPr lang="pt-BR" dirty="0" err="1"/>
              <a:t>October</a:t>
            </a:r>
            <a:r>
              <a:rPr lang="pt-BR"/>
              <a:t> 11, 2024. </a:t>
            </a:r>
            <a:r>
              <a:rPr lang="en-US">
                <a:solidFill>
                  <a:schemeClr val="tx1">
                    <a:lumMod val="75000"/>
                  </a:schemeClr>
                </a:solidFill>
                <a:cs typeface="+mn-cs"/>
              </a:rPr>
              <a:t>https://</a:t>
            </a:r>
            <a:r>
              <a:rPr lang="en-US" dirty="0" err="1">
                <a:solidFill>
                  <a:schemeClr val="tx1">
                    <a:lumMod val="75000"/>
                  </a:schemeClr>
                </a:solidFill>
                <a:cs typeface="+mn-cs"/>
              </a:rPr>
              <a:t>clinicaltrials.gov</a:t>
            </a:r>
            <a:r>
              <a:rPr lang="en-US">
                <a:solidFill>
                  <a:schemeClr val="tx1">
                    <a:lumMod val="75000"/>
                  </a:schemeClr>
                </a:solidFill>
                <a:cs typeface="+mn-cs"/>
              </a:rPr>
              <a:t>/study/NCT05099172</a:t>
            </a:r>
            <a:endParaRPr lang="en-US"/>
          </a:p>
        </p:txBody>
      </p:sp>
      <p:grpSp>
        <p:nvGrpSpPr>
          <p:cNvPr id="7168" name="Group 7167">
            <a:extLst>
              <a:ext uri="{FF2B5EF4-FFF2-40B4-BE49-F238E27FC236}">
                <a16:creationId xmlns:a16="http://schemas.microsoft.com/office/drawing/2014/main" id="{36FD75B7-2AF4-9C24-8D76-34E6737F96D4}"/>
              </a:ext>
            </a:extLst>
          </p:cNvPr>
          <p:cNvGrpSpPr/>
          <p:nvPr/>
        </p:nvGrpSpPr>
        <p:grpSpPr>
          <a:xfrm>
            <a:off x="0" y="1081411"/>
            <a:ext cx="12191999" cy="1666875"/>
            <a:chOff x="0" y="1081411"/>
            <a:chExt cx="12191999" cy="1666875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2491410-C5CF-FAC2-26C7-3CE3BFFFB162}"/>
                </a:ext>
              </a:extLst>
            </p:cNvPr>
            <p:cNvGrpSpPr/>
            <p:nvPr/>
          </p:nvGrpSpPr>
          <p:grpSpPr>
            <a:xfrm>
              <a:off x="0" y="1081411"/>
              <a:ext cx="12191999" cy="1666875"/>
              <a:chOff x="0" y="1081411"/>
              <a:chExt cx="12191999" cy="1666875"/>
            </a:xfrm>
          </p:grpSpPr>
          <p:sp>
            <p:nvSpPr>
              <p:cNvPr id="30" name="Isosceles Triangle 6">
                <a:extLst>
                  <a:ext uri="{FF2B5EF4-FFF2-40B4-BE49-F238E27FC236}">
                    <a16:creationId xmlns:a16="http://schemas.microsoft.com/office/drawing/2014/main" id="{A657F8DA-B5E0-4085-1C4D-C6C93EEA0B75}"/>
                  </a:ext>
                </a:extLst>
              </p:cNvPr>
              <p:cNvSpPr/>
              <p:nvPr/>
            </p:nvSpPr>
            <p:spPr>
              <a:xfrm rot="10800000">
                <a:off x="5710173" y="2453646"/>
                <a:ext cx="771652" cy="294640"/>
              </a:xfrm>
              <a:prstGeom prst="triangl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F28EE9EA-D2C6-3512-DEB1-00BAA4AFA9F6}"/>
                  </a:ext>
                </a:extLst>
              </p:cNvPr>
              <p:cNvSpPr/>
              <p:nvPr/>
            </p:nvSpPr>
            <p:spPr>
              <a:xfrm>
                <a:off x="0" y="1081411"/>
                <a:ext cx="12191999" cy="1450710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C8F461C-CA20-D081-1554-D470F182110E}"/>
                </a:ext>
              </a:extLst>
            </p:cNvPr>
            <p:cNvSpPr txBox="1"/>
            <p:nvPr/>
          </p:nvSpPr>
          <p:spPr>
            <a:xfrm>
              <a:off x="238762" y="1198157"/>
              <a:ext cx="11863330" cy="1201113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/>
                </a:buClr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Mechanism of Action</a:t>
              </a:r>
            </a:p>
            <a:p>
              <a:pPr marL="216000" marR="0" lvl="0" indent="-2160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BAY2927088 is an orally bioavailable, mutant-selective, small-molecule, dual kinase inhibitor</a:t>
              </a:r>
            </a:p>
            <a:p>
              <a:pPr marL="216000" marR="0" lvl="0" indent="-2160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Capable of inhibiting mutant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receptors, including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ex20ins,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point mutations, and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EGFR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mutations</a:t>
              </a:r>
            </a:p>
            <a:p>
              <a:pPr marL="216000" marR="0" lvl="0" indent="-2160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Selectivity for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-activating mutations over WT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EGFR</a:t>
              </a:r>
              <a:endParaRPr kumimoji="0" lang="en-GB" sz="1600" b="0" i="1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4C1E3C8-82DC-162D-940C-9B824BACB646}"/>
              </a:ext>
            </a:extLst>
          </p:cNvPr>
          <p:cNvGrpSpPr/>
          <p:nvPr/>
        </p:nvGrpSpPr>
        <p:grpSpPr>
          <a:xfrm>
            <a:off x="675149" y="2707592"/>
            <a:ext cx="11135850" cy="4048858"/>
            <a:chOff x="675149" y="2707592"/>
            <a:chExt cx="11135850" cy="4048858"/>
          </a:xfrm>
        </p:grpSpPr>
        <p:grpSp>
          <p:nvGrpSpPr>
            <p:cNvPr id="7171" name="Group 7170">
              <a:extLst>
                <a:ext uri="{FF2B5EF4-FFF2-40B4-BE49-F238E27FC236}">
                  <a16:creationId xmlns:a16="http://schemas.microsoft.com/office/drawing/2014/main" id="{53650DA9-2E89-25BE-91C8-80500DC1A65F}"/>
                </a:ext>
              </a:extLst>
            </p:cNvPr>
            <p:cNvGrpSpPr/>
            <p:nvPr/>
          </p:nvGrpSpPr>
          <p:grpSpPr>
            <a:xfrm>
              <a:off x="675149" y="2707592"/>
              <a:ext cx="5102468" cy="4048858"/>
              <a:chOff x="675149" y="2707592"/>
              <a:chExt cx="5102468" cy="4048858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B9D526A2-8CE9-7338-0FA1-CA8785F1AE8D}"/>
                  </a:ext>
                </a:extLst>
              </p:cNvPr>
              <p:cNvGrpSpPr/>
              <p:nvPr/>
            </p:nvGrpSpPr>
            <p:grpSpPr>
              <a:xfrm>
                <a:off x="675149" y="2707592"/>
                <a:ext cx="5102468" cy="3359581"/>
                <a:chOff x="600283" y="2707592"/>
                <a:chExt cx="5102468" cy="3359581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031E3099-DA75-77BC-8535-6E71235FFD4B}"/>
                    </a:ext>
                  </a:extLst>
                </p:cNvPr>
                <p:cNvSpPr/>
                <p:nvPr/>
              </p:nvSpPr>
              <p:spPr>
                <a:xfrm>
                  <a:off x="1061730" y="4318000"/>
                  <a:ext cx="4058909" cy="1749173"/>
                </a:xfrm>
                <a:custGeom>
                  <a:avLst/>
                  <a:gdLst>
                    <a:gd name="connsiteX0" fmla="*/ 1779480 w 3558960"/>
                    <a:gd name="connsiteY0" fmla="*/ 0 h 1683053"/>
                    <a:gd name="connsiteX1" fmla="*/ 3553839 w 3558960"/>
                    <a:gd name="connsiteY1" fmla="*/ 1582797 h 1683053"/>
                    <a:gd name="connsiteX2" fmla="*/ 3558960 w 3558960"/>
                    <a:gd name="connsiteY2" fmla="*/ 1683053 h 1683053"/>
                    <a:gd name="connsiteX3" fmla="*/ 0 w 3558960"/>
                    <a:gd name="connsiteY3" fmla="*/ 1683053 h 1683053"/>
                    <a:gd name="connsiteX4" fmla="*/ 5121 w 3558960"/>
                    <a:gd name="connsiteY4" fmla="*/ 1582797 h 1683053"/>
                    <a:gd name="connsiteX5" fmla="*/ 1779480 w 3558960"/>
                    <a:gd name="connsiteY5" fmla="*/ 0 h 1683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58960" h="1683053">
                      <a:moveTo>
                        <a:pt x="1779480" y="0"/>
                      </a:moveTo>
                      <a:cubicBezTo>
                        <a:pt x="2702952" y="0"/>
                        <a:pt x="3462502" y="693764"/>
                        <a:pt x="3553839" y="1582797"/>
                      </a:cubicBezTo>
                      <a:lnTo>
                        <a:pt x="3558960" y="1683053"/>
                      </a:lnTo>
                      <a:lnTo>
                        <a:pt x="0" y="1683053"/>
                      </a:lnTo>
                      <a:lnTo>
                        <a:pt x="5121" y="1582797"/>
                      </a:lnTo>
                      <a:cubicBezTo>
                        <a:pt x="96458" y="693764"/>
                        <a:pt x="856008" y="0"/>
                        <a:pt x="1779480" y="0"/>
                      </a:cubicBezTo>
                      <a:close/>
                    </a:path>
                  </a:pathLst>
                </a:custGeom>
                <a:gradFill>
                  <a:gsLst>
                    <a:gs pos="39000">
                      <a:schemeClr val="bg1">
                        <a:lumMod val="95000"/>
                      </a:schemeClr>
                    </a:gs>
                    <a:gs pos="84000">
                      <a:schemeClr val="bg1">
                        <a:alpha val="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802880F7-16C0-BA6C-0CA6-F324AD71A08E}"/>
                    </a:ext>
                  </a:extLst>
                </p:cNvPr>
                <p:cNvGrpSpPr/>
                <p:nvPr/>
              </p:nvGrpSpPr>
              <p:grpSpPr>
                <a:xfrm>
                  <a:off x="600283" y="2707592"/>
                  <a:ext cx="5102468" cy="3346673"/>
                  <a:chOff x="853788" y="2707592"/>
                  <a:chExt cx="5102468" cy="3346673"/>
                </a:xfrm>
              </p:grpSpPr>
              <p:pic>
                <p:nvPicPr>
                  <p:cNvPr id="6" name="Picture 5" descr="Shape, circle&#10;&#10;Description automatically generated">
                    <a:extLst>
                      <a:ext uri="{FF2B5EF4-FFF2-40B4-BE49-F238E27FC236}">
                        <a16:creationId xmlns:a16="http://schemas.microsoft.com/office/drawing/2014/main" id="{DC14A07F-00B6-3107-2F96-78415CE9E1C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>
                  <a:xfrm>
                    <a:off x="853788" y="3944028"/>
                    <a:ext cx="4970432" cy="2110237"/>
                  </a:xfrm>
                  <a:prstGeom prst="rect">
                    <a:avLst/>
                  </a:prstGeom>
                </p:spPr>
              </p:pic>
              <p:grpSp>
                <p:nvGrpSpPr>
                  <p:cNvPr id="37" name="Group 36">
                    <a:extLst>
                      <a:ext uri="{FF2B5EF4-FFF2-40B4-BE49-F238E27FC236}">
                        <a16:creationId xmlns:a16="http://schemas.microsoft.com/office/drawing/2014/main" id="{30E5B91A-4CC8-7FC1-857C-110F4D995C2F}"/>
                      </a:ext>
                    </a:extLst>
                  </p:cNvPr>
                  <p:cNvGrpSpPr/>
                  <p:nvPr/>
                </p:nvGrpSpPr>
                <p:grpSpPr>
                  <a:xfrm>
                    <a:off x="2646142" y="3115130"/>
                    <a:ext cx="1385720" cy="1711487"/>
                    <a:chOff x="2755532" y="3172743"/>
                    <a:chExt cx="1177104" cy="1453827"/>
                  </a:xfrm>
                </p:grpSpPr>
                <p:grpSp>
                  <p:nvGrpSpPr>
                    <p:cNvPr id="32" name="Group 31">
                      <a:extLst>
                        <a:ext uri="{FF2B5EF4-FFF2-40B4-BE49-F238E27FC236}">
                          <a16:creationId xmlns:a16="http://schemas.microsoft.com/office/drawing/2014/main" id="{D283F83F-D532-62F2-C209-F2CC2BC4D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55532" y="3175860"/>
                      <a:ext cx="588542" cy="1450710"/>
                      <a:chOff x="6644257" y="1986954"/>
                      <a:chExt cx="723099" cy="1782379"/>
                    </a:xfrm>
                  </p:grpSpPr>
                  <p:sp>
                    <p:nvSpPr>
                      <p:cNvPr id="25" name="Google Shape;3942;p59">
                        <a:extLst>
                          <a:ext uri="{FF2B5EF4-FFF2-40B4-BE49-F238E27FC236}">
                            <a16:creationId xmlns:a16="http://schemas.microsoft.com/office/drawing/2014/main" id="{2CED5C73-8119-D20D-AFBF-FDE1992C2E54}"/>
                          </a:ext>
                        </a:extLst>
                      </p:cNvPr>
                      <p:cNvSpPr/>
                      <p:nvPr/>
                    </p:nvSpPr>
                    <p:spPr>
                      <a:xfrm rot="17883654">
                        <a:off x="6821720" y="3418922"/>
                        <a:ext cx="382519" cy="31830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4509" h="1459974" extrusionOk="0">
                            <a:moveTo>
                              <a:pt x="2081" y="732192"/>
                            </a:moveTo>
                            <a:cubicBezTo>
                              <a:pt x="-12720" y="520914"/>
                              <a:pt x="48068" y="364289"/>
                              <a:pt x="292061" y="147545"/>
                            </a:cubicBezTo>
                            <a:cubicBezTo>
                              <a:pt x="610870" y="-15291"/>
                              <a:pt x="660127" y="-12742"/>
                              <a:pt x="879809" y="13218"/>
                            </a:cubicBezTo>
                            <a:cubicBezTo>
                              <a:pt x="1099491" y="39178"/>
                              <a:pt x="1466684" y="156391"/>
                              <a:pt x="1610156" y="303308"/>
                            </a:cubicBezTo>
                            <a:cubicBezTo>
                              <a:pt x="1753629" y="450225"/>
                              <a:pt x="1773901" y="848119"/>
                              <a:pt x="1740644" y="894722"/>
                            </a:cubicBezTo>
                            <a:cubicBezTo>
                              <a:pt x="1383296" y="1206130"/>
                              <a:pt x="1442283" y="827069"/>
                              <a:pt x="1293102" y="793242"/>
                            </a:cubicBezTo>
                            <a:cubicBezTo>
                              <a:pt x="1170014" y="937917"/>
                              <a:pt x="1169890" y="573840"/>
                              <a:pt x="868217" y="895035"/>
                            </a:cubicBezTo>
                            <a:cubicBezTo>
                              <a:pt x="971404" y="1037856"/>
                              <a:pt x="1120466" y="1252821"/>
                              <a:pt x="1039241" y="1339517"/>
                            </a:cubicBezTo>
                            <a:cubicBezTo>
                              <a:pt x="958017" y="1426213"/>
                              <a:pt x="553730" y="1516434"/>
                              <a:pt x="380870" y="1415213"/>
                            </a:cubicBezTo>
                            <a:cubicBezTo>
                              <a:pt x="208010" y="1313992"/>
                              <a:pt x="16882" y="943470"/>
                              <a:pt x="2081" y="732192"/>
                            </a:cubicBezTo>
                            <a:close/>
                          </a:path>
                        </a:pathLst>
                      </a:custGeom>
                      <a:solidFill>
                        <a:srgbClr val="63B780"/>
                      </a:solidFill>
                      <a:ln w="12700" cap="flat" cmpd="sng">
                        <a:solidFill>
                          <a:srgbClr val="2C613F"/>
                        </a:solidFill>
                        <a:prstDash val="solid"/>
                        <a:miter lim="800000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ctr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FFFFFF"/>
                          </a:buClr>
                          <a:buSzPts val="1600"/>
                          <a:buFont typeface="Libre Franklin"/>
                          <a:buNone/>
                          <a:tabLst/>
                          <a:defRPr/>
                        </a:pPr>
                        <a:endParaRPr kumimoji="0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Libre Franklin"/>
                          <a:cs typeface="Arial" panose="020B0604020202020204" pitchFamily="34" charset="0"/>
                          <a:sym typeface="Libre Franklin"/>
                        </a:endParaRPr>
                      </a:p>
                    </p:txBody>
                  </p:sp>
                  <p:sp>
                    <p:nvSpPr>
                      <p:cNvPr id="26" name="Google Shape;3943;p59">
                        <a:extLst>
                          <a:ext uri="{FF2B5EF4-FFF2-40B4-BE49-F238E27FC236}">
                            <a16:creationId xmlns:a16="http://schemas.microsoft.com/office/drawing/2014/main" id="{E517CE36-B82A-2612-3811-B5871B4930DE}"/>
                          </a:ext>
                        </a:extLst>
                      </p:cNvPr>
                      <p:cNvSpPr/>
                      <p:nvPr/>
                    </p:nvSpPr>
                    <p:spPr>
                      <a:xfrm rot="712310">
                        <a:off x="6644257" y="1986954"/>
                        <a:ext cx="723099" cy="142137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7988" h="2905246" extrusionOk="0">
                            <a:moveTo>
                              <a:pt x="606831" y="2"/>
                            </a:moveTo>
                            <a:cubicBezTo>
                              <a:pt x="780495" y="618"/>
                              <a:pt x="981891" y="209571"/>
                              <a:pt x="1085276" y="281072"/>
                            </a:cubicBezTo>
                            <a:cubicBezTo>
                              <a:pt x="1188661" y="352573"/>
                              <a:pt x="1204143" y="373888"/>
                              <a:pt x="1227141" y="429009"/>
                            </a:cubicBezTo>
                            <a:cubicBezTo>
                              <a:pt x="1250139" y="484130"/>
                              <a:pt x="1230606" y="561583"/>
                              <a:pt x="1223265" y="611797"/>
                            </a:cubicBezTo>
                            <a:cubicBezTo>
                              <a:pt x="1215925" y="662012"/>
                              <a:pt x="1186889" y="694644"/>
                              <a:pt x="1183094" y="730295"/>
                            </a:cubicBezTo>
                            <a:cubicBezTo>
                              <a:pt x="1179298" y="765947"/>
                              <a:pt x="1185297" y="804400"/>
                              <a:pt x="1200492" y="825706"/>
                            </a:cubicBezTo>
                            <a:cubicBezTo>
                              <a:pt x="1215688" y="847012"/>
                              <a:pt x="1244365" y="835997"/>
                              <a:pt x="1274266" y="858132"/>
                            </a:cubicBezTo>
                            <a:cubicBezTo>
                              <a:pt x="1304167" y="880267"/>
                              <a:pt x="1384971" y="840982"/>
                              <a:pt x="1379899" y="958516"/>
                            </a:cubicBezTo>
                            <a:cubicBezTo>
                              <a:pt x="1374826" y="1076051"/>
                              <a:pt x="1262733" y="1046327"/>
                              <a:pt x="1204922" y="1057496"/>
                            </a:cubicBezTo>
                            <a:cubicBezTo>
                              <a:pt x="1147112" y="1068665"/>
                              <a:pt x="1114395" y="954538"/>
                              <a:pt x="1033033" y="1025531"/>
                            </a:cubicBezTo>
                            <a:cubicBezTo>
                              <a:pt x="951671" y="1096524"/>
                              <a:pt x="1067071" y="1136646"/>
                              <a:pt x="1066944" y="1172169"/>
                            </a:cubicBezTo>
                            <a:cubicBezTo>
                              <a:pt x="1066818" y="1207692"/>
                              <a:pt x="1059840" y="1237558"/>
                              <a:pt x="1032273" y="1238671"/>
                            </a:cubicBezTo>
                            <a:cubicBezTo>
                              <a:pt x="1004705" y="1239784"/>
                              <a:pt x="945167" y="1160612"/>
                              <a:pt x="901543" y="1178848"/>
                            </a:cubicBezTo>
                            <a:cubicBezTo>
                              <a:pt x="857919" y="1197083"/>
                              <a:pt x="763731" y="1291791"/>
                              <a:pt x="770528" y="1348086"/>
                            </a:cubicBezTo>
                            <a:cubicBezTo>
                              <a:pt x="777326" y="1404381"/>
                              <a:pt x="901567" y="1464441"/>
                              <a:pt x="942325" y="1516615"/>
                            </a:cubicBezTo>
                            <a:cubicBezTo>
                              <a:pt x="983084" y="1568788"/>
                              <a:pt x="973563" y="1605071"/>
                              <a:pt x="1015079" y="1661128"/>
                            </a:cubicBezTo>
                            <a:cubicBezTo>
                              <a:pt x="1056595" y="1717186"/>
                              <a:pt x="1067442" y="1819212"/>
                              <a:pt x="1191422" y="1852960"/>
                            </a:cubicBezTo>
                            <a:cubicBezTo>
                              <a:pt x="1315403" y="1886708"/>
                              <a:pt x="1404925" y="1806945"/>
                              <a:pt x="1404286" y="1863618"/>
                            </a:cubicBezTo>
                            <a:cubicBezTo>
                              <a:pt x="1403726" y="1913207"/>
                              <a:pt x="1320773" y="2103412"/>
                              <a:pt x="1227823" y="2171877"/>
                            </a:cubicBezTo>
                            <a:lnTo>
                              <a:pt x="1222648" y="2174594"/>
                            </a:lnTo>
                            <a:lnTo>
                              <a:pt x="1237561" y="2187852"/>
                            </a:lnTo>
                            <a:cubicBezTo>
                              <a:pt x="1282929" y="2228781"/>
                              <a:pt x="1374969" y="2317777"/>
                              <a:pt x="1364533" y="2372276"/>
                            </a:cubicBezTo>
                            <a:cubicBezTo>
                              <a:pt x="1352606" y="2434561"/>
                              <a:pt x="1151174" y="2417334"/>
                              <a:pt x="1149849" y="2547205"/>
                            </a:cubicBezTo>
                            <a:cubicBezTo>
                              <a:pt x="1180329" y="2581661"/>
                              <a:pt x="1397665" y="2577686"/>
                              <a:pt x="1444047" y="2610816"/>
                            </a:cubicBezTo>
                            <a:cubicBezTo>
                              <a:pt x="1490429" y="2643946"/>
                              <a:pt x="1493080" y="2698280"/>
                              <a:pt x="1428144" y="2745988"/>
                            </a:cubicBezTo>
                            <a:cubicBezTo>
                              <a:pt x="1363208" y="2793696"/>
                              <a:pt x="1120694" y="2877185"/>
                              <a:pt x="1054433" y="2897063"/>
                            </a:cubicBezTo>
                            <a:cubicBezTo>
                              <a:pt x="988172" y="2916941"/>
                              <a:pt x="976245" y="2898388"/>
                              <a:pt x="1030579" y="2865257"/>
                            </a:cubicBezTo>
                            <a:cubicBezTo>
                              <a:pt x="1084913" y="2832127"/>
                              <a:pt x="1371161" y="2739362"/>
                              <a:pt x="1380437" y="2698280"/>
                            </a:cubicBezTo>
                            <a:cubicBezTo>
                              <a:pt x="1389713" y="2657198"/>
                              <a:pt x="1140571" y="2651898"/>
                              <a:pt x="1086237" y="2618767"/>
                            </a:cubicBezTo>
                            <a:cubicBezTo>
                              <a:pt x="1031903" y="2585637"/>
                              <a:pt x="1022628" y="2544554"/>
                              <a:pt x="1054433" y="2499497"/>
                            </a:cubicBezTo>
                            <a:cubicBezTo>
                              <a:pt x="1086238" y="2454440"/>
                              <a:pt x="1258516" y="2398781"/>
                              <a:pt x="1277069" y="2348423"/>
                            </a:cubicBezTo>
                            <a:cubicBezTo>
                              <a:pt x="1293303" y="2304360"/>
                              <a:pt x="1203002" y="2244062"/>
                              <a:pt x="1173959" y="2210145"/>
                            </a:cubicBezTo>
                            <a:lnTo>
                              <a:pt x="1167450" y="2199996"/>
                            </a:lnTo>
                            <a:lnTo>
                              <a:pt x="1160575" y="2202384"/>
                            </a:lnTo>
                            <a:cubicBezTo>
                              <a:pt x="1085931" y="2203178"/>
                              <a:pt x="935883" y="2065012"/>
                              <a:pt x="834757" y="1971470"/>
                            </a:cubicBezTo>
                            <a:cubicBezTo>
                              <a:pt x="719184" y="1864565"/>
                              <a:pt x="592812" y="1630222"/>
                              <a:pt x="494148" y="1551571"/>
                            </a:cubicBezTo>
                            <a:cubicBezTo>
                              <a:pt x="395484" y="1472920"/>
                              <a:pt x="291895" y="1586242"/>
                              <a:pt x="242776" y="1499563"/>
                            </a:cubicBezTo>
                            <a:cubicBezTo>
                              <a:pt x="193658" y="1412883"/>
                              <a:pt x="18853" y="1060384"/>
                              <a:pt x="199437" y="1031492"/>
                            </a:cubicBezTo>
                            <a:cubicBezTo>
                              <a:pt x="380020" y="1002599"/>
                              <a:pt x="589496" y="1116727"/>
                              <a:pt x="650172" y="1066164"/>
                            </a:cubicBezTo>
                            <a:cubicBezTo>
                              <a:pt x="710847" y="1015600"/>
                              <a:pt x="651418" y="779923"/>
                              <a:pt x="563492" y="728112"/>
                            </a:cubicBezTo>
                            <a:cubicBezTo>
                              <a:pt x="475565" y="676302"/>
                              <a:pt x="247308" y="663240"/>
                              <a:pt x="122612" y="755303"/>
                            </a:cubicBezTo>
                            <a:cubicBezTo>
                              <a:pt x="-2085" y="847366"/>
                              <a:pt x="-37409" y="403261"/>
                              <a:pt x="43294" y="277377"/>
                            </a:cubicBezTo>
                            <a:cubicBezTo>
                              <a:pt x="123998" y="151494"/>
                              <a:pt x="433168" y="-614"/>
                              <a:pt x="606831" y="2"/>
                            </a:cubicBezTo>
                            <a:close/>
                          </a:path>
                        </a:pathLst>
                      </a:custGeom>
                      <a:solidFill>
                        <a:srgbClr val="63B780"/>
                      </a:solidFill>
                      <a:ln w="12700" cap="flat" cmpd="sng">
                        <a:solidFill>
                          <a:srgbClr val="2C613F"/>
                        </a:solidFill>
                        <a:prstDash val="solid"/>
                        <a:miter lim="800000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ctr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FFFFFF"/>
                          </a:buClr>
                          <a:buSzPts val="1600"/>
                          <a:buFont typeface="Libre Franklin"/>
                          <a:buNone/>
                          <a:tabLst/>
                          <a:defRPr/>
                        </a:pPr>
                        <a:endParaRPr kumimoji="0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Libre Franklin"/>
                          <a:cs typeface="Arial" panose="020B0604020202020204" pitchFamily="34" charset="0"/>
                          <a:sym typeface="Libre Franklin"/>
                        </a:endParaRPr>
                      </a:p>
                    </p:txBody>
                  </p:sp>
                  <p:sp>
                    <p:nvSpPr>
                      <p:cNvPr id="28" name="Freeform: Shape 27">
                        <a:extLst>
                          <a:ext uri="{FF2B5EF4-FFF2-40B4-BE49-F238E27FC236}">
                            <a16:creationId xmlns:a16="http://schemas.microsoft.com/office/drawing/2014/main" id="{4B348502-8A75-8CFE-CBF7-397F147B7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1777" y="3414606"/>
                        <a:ext cx="295541" cy="177800"/>
                      </a:xfrm>
                      <a:custGeom>
                        <a:avLst/>
                        <a:gdLst>
                          <a:gd name="connsiteX0" fmla="*/ 263950 w 295541"/>
                          <a:gd name="connsiteY0" fmla="*/ 175425 h 177800"/>
                          <a:gd name="connsiteX1" fmla="*/ 277952 w 295541"/>
                          <a:gd name="connsiteY1" fmla="*/ 177800 h 177800"/>
                          <a:gd name="connsiteX2" fmla="*/ 232971 w 295541"/>
                          <a:gd name="connsiteY2" fmla="*/ 177800 h 177800"/>
                          <a:gd name="connsiteX3" fmla="*/ 120861 w 295541"/>
                          <a:gd name="connsiteY3" fmla="*/ 0 h 177800"/>
                          <a:gd name="connsiteX4" fmla="*/ 273804 w 295541"/>
                          <a:gd name="connsiteY4" fmla="*/ 0 h 177800"/>
                          <a:gd name="connsiteX5" fmla="*/ 274526 w 295541"/>
                          <a:gd name="connsiteY5" fmla="*/ 317 h 177800"/>
                          <a:gd name="connsiteX6" fmla="*/ 290696 w 295541"/>
                          <a:gd name="connsiteY6" fmla="*/ 12350 h 177800"/>
                          <a:gd name="connsiteX7" fmla="*/ 225272 w 295541"/>
                          <a:gd name="connsiteY7" fmla="*/ 88046 h 177800"/>
                          <a:gd name="connsiteX8" fmla="*/ 194076 w 295541"/>
                          <a:gd name="connsiteY8" fmla="*/ 151727 h 177800"/>
                          <a:gd name="connsiteX9" fmla="*/ 200666 w 295541"/>
                          <a:gd name="connsiteY9" fmla="*/ 177800 h 177800"/>
                          <a:gd name="connsiteX10" fmla="*/ 0 w 295541"/>
                          <a:gd name="connsiteY10" fmla="*/ 177800 h 177800"/>
                          <a:gd name="connsiteX11" fmla="*/ 467 w 295541"/>
                          <a:gd name="connsiteY11" fmla="*/ 167242 h 177800"/>
                          <a:gd name="connsiteX12" fmla="*/ 32815 w 295541"/>
                          <a:gd name="connsiteY12" fmla="*/ 87562 h 177800"/>
                          <a:gd name="connsiteX13" fmla="*/ 92377 w 295541"/>
                          <a:gd name="connsiteY13" fmla="*/ 22031 h 177800"/>
                          <a:gd name="connsiteX0" fmla="*/ 263950 w 295541"/>
                          <a:gd name="connsiteY0" fmla="*/ 175425 h 177800"/>
                          <a:gd name="connsiteX1" fmla="*/ 232971 w 295541"/>
                          <a:gd name="connsiteY1" fmla="*/ 177800 h 177800"/>
                          <a:gd name="connsiteX2" fmla="*/ 263950 w 295541"/>
                          <a:gd name="connsiteY2" fmla="*/ 175425 h 177800"/>
                          <a:gd name="connsiteX3" fmla="*/ 120861 w 295541"/>
                          <a:gd name="connsiteY3" fmla="*/ 0 h 177800"/>
                          <a:gd name="connsiteX4" fmla="*/ 273804 w 295541"/>
                          <a:gd name="connsiteY4" fmla="*/ 0 h 177800"/>
                          <a:gd name="connsiteX5" fmla="*/ 274526 w 295541"/>
                          <a:gd name="connsiteY5" fmla="*/ 317 h 177800"/>
                          <a:gd name="connsiteX6" fmla="*/ 290696 w 295541"/>
                          <a:gd name="connsiteY6" fmla="*/ 12350 h 177800"/>
                          <a:gd name="connsiteX7" fmla="*/ 225272 w 295541"/>
                          <a:gd name="connsiteY7" fmla="*/ 88046 h 177800"/>
                          <a:gd name="connsiteX8" fmla="*/ 194076 w 295541"/>
                          <a:gd name="connsiteY8" fmla="*/ 151727 h 177800"/>
                          <a:gd name="connsiteX9" fmla="*/ 200666 w 295541"/>
                          <a:gd name="connsiteY9" fmla="*/ 177800 h 177800"/>
                          <a:gd name="connsiteX10" fmla="*/ 0 w 295541"/>
                          <a:gd name="connsiteY10" fmla="*/ 177800 h 177800"/>
                          <a:gd name="connsiteX11" fmla="*/ 467 w 295541"/>
                          <a:gd name="connsiteY11" fmla="*/ 167242 h 177800"/>
                          <a:gd name="connsiteX12" fmla="*/ 32815 w 295541"/>
                          <a:gd name="connsiteY12" fmla="*/ 87562 h 177800"/>
                          <a:gd name="connsiteX13" fmla="*/ 92377 w 295541"/>
                          <a:gd name="connsiteY13" fmla="*/ 22031 h 177800"/>
                          <a:gd name="connsiteX14" fmla="*/ 120861 w 295541"/>
                          <a:gd name="connsiteY14" fmla="*/ 0 h 177800"/>
                          <a:gd name="connsiteX0" fmla="*/ 120861 w 295541"/>
                          <a:gd name="connsiteY0" fmla="*/ 0 h 177800"/>
                          <a:gd name="connsiteX1" fmla="*/ 273804 w 295541"/>
                          <a:gd name="connsiteY1" fmla="*/ 0 h 177800"/>
                          <a:gd name="connsiteX2" fmla="*/ 274526 w 295541"/>
                          <a:gd name="connsiteY2" fmla="*/ 317 h 177800"/>
                          <a:gd name="connsiteX3" fmla="*/ 290696 w 295541"/>
                          <a:gd name="connsiteY3" fmla="*/ 12350 h 177800"/>
                          <a:gd name="connsiteX4" fmla="*/ 225272 w 295541"/>
                          <a:gd name="connsiteY4" fmla="*/ 88046 h 177800"/>
                          <a:gd name="connsiteX5" fmla="*/ 194076 w 295541"/>
                          <a:gd name="connsiteY5" fmla="*/ 151727 h 177800"/>
                          <a:gd name="connsiteX6" fmla="*/ 200666 w 295541"/>
                          <a:gd name="connsiteY6" fmla="*/ 177800 h 177800"/>
                          <a:gd name="connsiteX7" fmla="*/ 0 w 295541"/>
                          <a:gd name="connsiteY7" fmla="*/ 177800 h 177800"/>
                          <a:gd name="connsiteX8" fmla="*/ 467 w 295541"/>
                          <a:gd name="connsiteY8" fmla="*/ 167242 h 177800"/>
                          <a:gd name="connsiteX9" fmla="*/ 32815 w 295541"/>
                          <a:gd name="connsiteY9" fmla="*/ 87562 h 177800"/>
                          <a:gd name="connsiteX10" fmla="*/ 92377 w 295541"/>
                          <a:gd name="connsiteY10" fmla="*/ 22031 h 177800"/>
                          <a:gd name="connsiteX11" fmla="*/ 120861 w 295541"/>
                          <a:gd name="connsiteY11" fmla="*/ 0 h 177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95541" h="177800">
                            <a:moveTo>
                              <a:pt x="120861" y="0"/>
                            </a:moveTo>
                            <a:lnTo>
                              <a:pt x="273804" y="0"/>
                            </a:lnTo>
                            <a:lnTo>
                              <a:pt x="274526" y="317"/>
                            </a:lnTo>
                            <a:cubicBezTo>
                              <a:pt x="283351" y="5153"/>
                              <a:pt x="289307" y="9556"/>
                              <a:pt x="290696" y="12350"/>
                            </a:cubicBezTo>
                            <a:cubicBezTo>
                              <a:pt x="313959" y="113039"/>
                              <a:pt x="247080" y="62814"/>
                              <a:pt x="225272" y="88046"/>
                            </a:cubicBezTo>
                            <a:cubicBezTo>
                              <a:pt x="238581" y="121750"/>
                              <a:pt x="186607" y="97393"/>
                              <a:pt x="194076" y="151727"/>
                            </a:cubicBezTo>
                            <a:lnTo>
                              <a:pt x="200666" y="177800"/>
                            </a:lnTo>
                            <a:lnTo>
                              <a:pt x="0" y="177800"/>
                            </a:lnTo>
                            <a:cubicBezTo>
                              <a:pt x="156" y="174281"/>
                              <a:pt x="311" y="170761"/>
                              <a:pt x="467" y="167242"/>
                            </a:cubicBezTo>
                            <a:cubicBezTo>
                              <a:pt x="3893" y="129873"/>
                              <a:pt x="12172" y="117264"/>
                              <a:pt x="32815" y="87562"/>
                            </a:cubicBezTo>
                            <a:cubicBezTo>
                              <a:pt x="46578" y="67760"/>
                              <a:pt x="68511" y="43204"/>
                              <a:pt x="92377" y="22031"/>
                            </a:cubicBezTo>
                            <a:lnTo>
                              <a:pt x="120861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solidFill>
                          <a:schemeClr val="accent5">
                            <a:lumMod val="50000"/>
                          </a:schemeClr>
                        </a:solidFill>
                      </a:ln>
                      <a:effectLst>
                        <a:glow rad="63500">
                          <a:schemeClr val="accent5">
                            <a:satMod val="175000"/>
                            <a:alpha val="40000"/>
                          </a:schemeClr>
                        </a:glow>
                      </a:effectLst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3" name="Group 32">
                      <a:extLst>
                        <a:ext uri="{FF2B5EF4-FFF2-40B4-BE49-F238E27FC236}">
                          <a16:creationId xmlns:a16="http://schemas.microsoft.com/office/drawing/2014/main" id="{4D80EAF3-8F4C-669C-E52A-B7C7ED7D239D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3344094" y="3172743"/>
                      <a:ext cx="588542" cy="1450710"/>
                      <a:chOff x="6644257" y="1986954"/>
                      <a:chExt cx="723099" cy="1782379"/>
                    </a:xfrm>
                  </p:grpSpPr>
                  <p:sp>
                    <p:nvSpPr>
                      <p:cNvPr id="34" name="Google Shape;3942;p59">
                        <a:extLst>
                          <a:ext uri="{FF2B5EF4-FFF2-40B4-BE49-F238E27FC236}">
                            <a16:creationId xmlns:a16="http://schemas.microsoft.com/office/drawing/2014/main" id="{DC654CA4-D133-37A2-CEA9-10EC3119DD91}"/>
                          </a:ext>
                        </a:extLst>
                      </p:cNvPr>
                      <p:cNvSpPr/>
                      <p:nvPr/>
                    </p:nvSpPr>
                    <p:spPr>
                      <a:xfrm rot="17883654">
                        <a:off x="6821720" y="3418922"/>
                        <a:ext cx="382519" cy="31830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4509" h="1459974" extrusionOk="0">
                            <a:moveTo>
                              <a:pt x="2081" y="732192"/>
                            </a:moveTo>
                            <a:cubicBezTo>
                              <a:pt x="-12720" y="520914"/>
                              <a:pt x="48068" y="364289"/>
                              <a:pt x="292061" y="147545"/>
                            </a:cubicBezTo>
                            <a:cubicBezTo>
                              <a:pt x="610870" y="-15291"/>
                              <a:pt x="660127" y="-12742"/>
                              <a:pt x="879809" y="13218"/>
                            </a:cubicBezTo>
                            <a:cubicBezTo>
                              <a:pt x="1099491" y="39178"/>
                              <a:pt x="1466684" y="156391"/>
                              <a:pt x="1610156" y="303308"/>
                            </a:cubicBezTo>
                            <a:cubicBezTo>
                              <a:pt x="1753629" y="450225"/>
                              <a:pt x="1773901" y="848119"/>
                              <a:pt x="1740644" y="894722"/>
                            </a:cubicBezTo>
                            <a:cubicBezTo>
                              <a:pt x="1383296" y="1206130"/>
                              <a:pt x="1442283" y="827069"/>
                              <a:pt x="1293102" y="793242"/>
                            </a:cubicBezTo>
                            <a:cubicBezTo>
                              <a:pt x="1170014" y="937917"/>
                              <a:pt x="1169890" y="573840"/>
                              <a:pt x="868217" y="895035"/>
                            </a:cubicBezTo>
                            <a:cubicBezTo>
                              <a:pt x="971404" y="1037856"/>
                              <a:pt x="1120466" y="1252821"/>
                              <a:pt x="1039241" y="1339517"/>
                            </a:cubicBezTo>
                            <a:cubicBezTo>
                              <a:pt x="958017" y="1426213"/>
                              <a:pt x="553730" y="1516434"/>
                              <a:pt x="380870" y="1415213"/>
                            </a:cubicBezTo>
                            <a:cubicBezTo>
                              <a:pt x="208010" y="1313992"/>
                              <a:pt x="16882" y="943470"/>
                              <a:pt x="2081" y="732192"/>
                            </a:cubicBezTo>
                            <a:close/>
                          </a:path>
                        </a:pathLst>
                      </a:custGeom>
                      <a:solidFill>
                        <a:srgbClr val="63B780"/>
                      </a:solidFill>
                      <a:ln w="12700" cap="flat" cmpd="sng">
                        <a:solidFill>
                          <a:srgbClr val="2C613F"/>
                        </a:solidFill>
                        <a:prstDash val="solid"/>
                        <a:miter lim="800000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ctr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FFFFFF"/>
                          </a:buClr>
                          <a:buSzPts val="1600"/>
                          <a:buFont typeface="Libre Franklin"/>
                          <a:buNone/>
                          <a:tabLst/>
                          <a:defRPr/>
                        </a:pPr>
                        <a:endParaRPr kumimoji="0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Libre Franklin"/>
                          <a:cs typeface="Arial" panose="020B0604020202020204" pitchFamily="34" charset="0"/>
                          <a:sym typeface="Libre Franklin"/>
                        </a:endParaRPr>
                      </a:p>
                    </p:txBody>
                  </p:sp>
                  <p:sp>
                    <p:nvSpPr>
                      <p:cNvPr id="35" name="Google Shape;3943;p59">
                        <a:extLst>
                          <a:ext uri="{FF2B5EF4-FFF2-40B4-BE49-F238E27FC236}">
                            <a16:creationId xmlns:a16="http://schemas.microsoft.com/office/drawing/2014/main" id="{D36E7F14-05D7-2155-192F-AF90523B6906}"/>
                          </a:ext>
                        </a:extLst>
                      </p:cNvPr>
                      <p:cNvSpPr/>
                      <p:nvPr/>
                    </p:nvSpPr>
                    <p:spPr>
                      <a:xfrm rot="712310">
                        <a:off x="6644257" y="1986954"/>
                        <a:ext cx="723099" cy="142137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7988" h="2905246" extrusionOk="0">
                            <a:moveTo>
                              <a:pt x="606831" y="2"/>
                            </a:moveTo>
                            <a:cubicBezTo>
                              <a:pt x="780495" y="618"/>
                              <a:pt x="981891" y="209571"/>
                              <a:pt x="1085276" y="281072"/>
                            </a:cubicBezTo>
                            <a:cubicBezTo>
                              <a:pt x="1188661" y="352573"/>
                              <a:pt x="1204143" y="373888"/>
                              <a:pt x="1227141" y="429009"/>
                            </a:cubicBezTo>
                            <a:cubicBezTo>
                              <a:pt x="1250139" y="484130"/>
                              <a:pt x="1230606" y="561583"/>
                              <a:pt x="1223265" y="611797"/>
                            </a:cubicBezTo>
                            <a:cubicBezTo>
                              <a:pt x="1215925" y="662012"/>
                              <a:pt x="1186889" y="694644"/>
                              <a:pt x="1183094" y="730295"/>
                            </a:cubicBezTo>
                            <a:cubicBezTo>
                              <a:pt x="1179298" y="765947"/>
                              <a:pt x="1185297" y="804400"/>
                              <a:pt x="1200492" y="825706"/>
                            </a:cubicBezTo>
                            <a:cubicBezTo>
                              <a:pt x="1215688" y="847012"/>
                              <a:pt x="1244365" y="835997"/>
                              <a:pt x="1274266" y="858132"/>
                            </a:cubicBezTo>
                            <a:cubicBezTo>
                              <a:pt x="1304167" y="880267"/>
                              <a:pt x="1384971" y="840982"/>
                              <a:pt x="1379899" y="958516"/>
                            </a:cubicBezTo>
                            <a:cubicBezTo>
                              <a:pt x="1374826" y="1076051"/>
                              <a:pt x="1262733" y="1046327"/>
                              <a:pt x="1204922" y="1057496"/>
                            </a:cubicBezTo>
                            <a:cubicBezTo>
                              <a:pt x="1147112" y="1068665"/>
                              <a:pt x="1114395" y="954538"/>
                              <a:pt x="1033033" y="1025531"/>
                            </a:cubicBezTo>
                            <a:cubicBezTo>
                              <a:pt x="951671" y="1096524"/>
                              <a:pt x="1067071" y="1136646"/>
                              <a:pt x="1066944" y="1172169"/>
                            </a:cubicBezTo>
                            <a:cubicBezTo>
                              <a:pt x="1066818" y="1207692"/>
                              <a:pt x="1059840" y="1237558"/>
                              <a:pt x="1032273" y="1238671"/>
                            </a:cubicBezTo>
                            <a:cubicBezTo>
                              <a:pt x="1004705" y="1239784"/>
                              <a:pt x="945167" y="1160612"/>
                              <a:pt x="901543" y="1178848"/>
                            </a:cubicBezTo>
                            <a:cubicBezTo>
                              <a:pt x="857919" y="1197083"/>
                              <a:pt x="763731" y="1291791"/>
                              <a:pt x="770528" y="1348086"/>
                            </a:cubicBezTo>
                            <a:cubicBezTo>
                              <a:pt x="777326" y="1404381"/>
                              <a:pt x="901567" y="1464441"/>
                              <a:pt x="942325" y="1516615"/>
                            </a:cubicBezTo>
                            <a:cubicBezTo>
                              <a:pt x="983084" y="1568788"/>
                              <a:pt x="973563" y="1605071"/>
                              <a:pt x="1015079" y="1661128"/>
                            </a:cubicBezTo>
                            <a:cubicBezTo>
                              <a:pt x="1056595" y="1717186"/>
                              <a:pt x="1067442" y="1819212"/>
                              <a:pt x="1191422" y="1852960"/>
                            </a:cubicBezTo>
                            <a:cubicBezTo>
                              <a:pt x="1315403" y="1886708"/>
                              <a:pt x="1404925" y="1806945"/>
                              <a:pt x="1404286" y="1863618"/>
                            </a:cubicBezTo>
                            <a:cubicBezTo>
                              <a:pt x="1403726" y="1913207"/>
                              <a:pt x="1320773" y="2103412"/>
                              <a:pt x="1227823" y="2171877"/>
                            </a:cubicBezTo>
                            <a:lnTo>
                              <a:pt x="1222648" y="2174594"/>
                            </a:lnTo>
                            <a:lnTo>
                              <a:pt x="1237561" y="2187852"/>
                            </a:lnTo>
                            <a:cubicBezTo>
                              <a:pt x="1282929" y="2228781"/>
                              <a:pt x="1374969" y="2317777"/>
                              <a:pt x="1364533" y="2372276"/>
                            </a:cubicBezTo>
                            <a:cubicBezTo>
                              <a:pt x="1352606" y="2434561"/>
                              <a:pt x="1151174" y="2417334"/>
                              <a:pt x="1149849" y="2547205"/>
                            </a:cubicBezTo>
                            <a:cubicBezTo>
                              <a:pt x="1180329" y="2581661"/>
                              <a:pt x="1397665" y="2577686"/>
                              <a:pt x="1444047" y="2610816"/>
                            </a:cubicBezTo>
                            <a:cubicBezTo>
                              <a:pt x="1490429" y="2643946"/>
                              <a:pt x="1493080" y="2698280"/>
                              <a:pt x="1428144" y="2745988"/>
                            </a:cubicBezTo>
                            <a:cubicBezTo>
                              <a:pt x="1363208" y="2793696"/>
                              <a:pt x="1120694" y="2877185"/>
                              <a:pt x="1054433" y="2897063"/>
                            </a:cubicBezTo>
                            <a:cubicBezTo>
                              <a:pt x="988172" y="2916941"/>
                              <a:pt x="976245" y="2898388"/>
                              <a:pt x="1030579" y="2865257"/>
                            </a:cubicBezTo>
                            <a:cubicBezTo>
                              <a:pt x="1084913" y="2832127"/>
                              <a:pt x="1371161" y="2739362"/>
                              <a:pt x="1380437" y="2698280"/>
                            </a:cubicBezTo>
                            <a:cubicBezTo>
                              <a:pt x="1389713" y="2657198"/>
                              <a:pt x="1140571" y="2651898"/>
                              <a:pt x="1086237" y="2618767"/>
                            </a:cubicBezTo>
                            <a:cubicBezTo>
                              <a:pt x="1031903" y="2585637"/>
                              <a:pt x="1022628" y="2544554"/>
                              <a:pt x="1054433" y="2499497"/>
                            </a:cubicBezTo>
                            <a:cubicBezTo>
                              <a:pt x="1086238" y="2454440"/>
                              <a:pt x="1258516" y="2398781"/>
                              <a:pt x="1277069" y="2348423"/>
                            </a:cubicBezTo>
                            <a:cubicBezTo>
                              <a:pt x="1293303" y="2304360"/>
                              <a:pt x="1203002" y="2244062"/>
                              <a:pt x="1173959" y="2210145"/>
                            </a:cubicBezTo>
                            <a:lnTo>
                              <a:pt x="1167450" y="2199996"/>
                            </a:lnTo>
                            <a:lnTo>
                              <a:pt x="1160575" y="2202384"/>
                            </a:lnTo>
                            <a:cubicBezTo>
                              <a:pt x="1085931" y="2203178"/>
                              <a:pt x="935883" y="2065012"/>
                              <a:pt x="834757" y="1971470"/>
                            </a:cubicBezTo>
                            <a:cubicBezTo>
                              <a:pt x="719184" y="1864565"/>
                              <a:pt x="592812" y="1630222"/>
                              <a:pt x="494148" y="1551571"/>
                            </a:cubicBezTo>
                            <a:cubicBezTo>
                              <a:pt x="395484" y="1472920"/>
                              <a:pt x="291895" y="1586242"/>
                              <a:pt x="242776" y="1499563"/>
                            </a:cubicBezTo>
                            <a:cubicBezTo>
                              <a:pt x="193658" y="1412883"/>
                              <a:pt x="18853" y="1060384"/>
                              <a:pt x="199437" y="1031492"/>
                            </a:cubicBezTo>
                            <a:cubicBezTo>
                              <a:pt x="380020" y="1002599"/>
                              <a:pt x="589496" y="1116727"/>
                              <a:pt x="650172" y="1066164"/>
                            </a:cubicBezTo>
                            <a:cubicBezTo>
                              <a:pt x="710847" y="1015600"/>
                              <a:pt x="651418" y="779923"/>
                              <a:pt x="563492" y="728112"/>
                            </a:cubicBezTo>
                            <a:cubicBezTo>
                              <a:pt x="475565" y="676302"/>
                              <a:pt x="247308" y="663240"/>
                              <a:pt x="122612" y="755303"/>
                            </a:cubicBezTo>
                            <a:cubicBezTo>
                              <a:pt x="-2085" y="847366"/>
                              <a:pt x="-37409" y="403261"/>
                              <a:pt x="43294" y="277377"/>
                            </a:cubicBezTo>
                            <a:cubicBezTo>
                              <a:pt x="123998" y="151494"/>
                              <a:pt x="433168" y="-614"/>
                              <a:pt x="606831" y="2"/>
                            </a:cubicBezTo>
                            <a:close/>
                          </a:path>
                        </a:pathLst>
                      </a:custGeom>
                      <a:solidFill>
                        <a:srgbClr val="63B780"/>
                      </a:solidFill>
                      <a:ln w="12700" cap="flat" cmpd="sng">
                        <a:solidFill>
                          <a:srgbClr val="2C613F"/>
                        </a:solidFill>
                        <a:prstDash val="solid"/>
                        <a:miter lim="800000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ctr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FFFFFF"/>
                          </a:buClr>
                          <a:buSzPts val="1600"/>
                          <a:buFont typeface="Libre Franklin"/>
                          <a:buNone/>
                          <a:tabLst/>
                          <a:defRPr/>
                        </a:pPr>
                        <a:endParaRPr kumimoji="0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Libre Franklin"/>
                          <a:cs typeface="Arial" panose="020B0604020202020204" pitchFamily="34" charset="0"/>
                          <a:sym typeface="Libre Franklin"/>
                        </a:endParaRPr>
                      </a:p>
                    </p:txBody>
                  </p:sp>
                  <p:sp>
                    <p:nvSpPr>
                      <p:cNvPr id="36" name="Freeform: Shape 35">
                        <a:extLst>
                          <a:ext uri="{FF2B5EF4-FFF2-40B4-BE49-F238E27FC236}">
                            <a16:creationId xmlns:a16="http://schemas.microsoft.com/office/drawing/2014/main" id="{EC26AA3C-DF4F-06C4-4422-593E618199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1777" y="3414606"/>
                        <a:ext cx="295541" cy="177800"/>
                      </a:xfrm>
                      <a:custGeom>
                        <a:avLst/>
                        <a:gdLst>
                          <a:gd name="connsiteX0" fmla="*/ 263950 w 295541"/>
                          <a:gd name="connsiteY0" fmla="*/ 175425 h 177800"/>
                          <a:gd name="connsiteX1" fmla="*/ 277952 w 295541"/>
                          <a:gd name="connsiteY1" fmla="*/ 177800 h 177800"/>
                          <a:gd name="connsiteX2" fmla="*/ 232971 w 295541"/>
                          <a:gd name="connsiteY2" fmla="*/ 177800 h 177800"/>
                          <a:gd name="connsiteX3" fmla="*/ 120861 w 295541"/>
                          <a:gd name="connsiteY3" fmla="*/ 0 h 177800"/>
                          <a:gd name="connsiteX4" fmla="*/ 273804 w 295541"/>
                          <a:gd name="connsiteY4" fmla="*/ 0 h 177800"/>
                          <a:gd name="connsiteX5" fmla="*/ 274526 w 295541"/>
                          <a:gd name="connsiteY5" fmla="*/ 317 h 177800"/>
                          <a:gd name="connsiteX6" fmla="*/ 290696 w 295541"/>
                          <a:gd name="connsiteY6" fmla="*/ 12350 h 177800"/>
                          <a:gd name="connsiteX7" fmla="*/ 225272 w 295541"/>
                          <a:gd name="connsiteY7" fmla="*/ 88046 h 177800"/>
                          <a:gd name="connsiteX8" fmla="*/ 194076 w 295541"/>
                          <a:gd name="connsiteY8" fmla="*/ 151727 h 177800"/>
                          <a:gd name="connsiteX9" fmla="*/ 200666 w 295541"/>
                          <a:gd name="connsiteY9" fmla="*/ 177800 h 177800"/>
                          <a:gd name="connsiteX10" fmla="*/ 0 w 295541"/>
                          <a:gd name="connsiteY10" fmla="*/ 177800 h 177800"/>
                          <a:gd name="connsiteX11" fmla="*/ 467 w 295541"/>
                          <a:gd name="connsiteY11" fmla="*/ 167242 h 177800"/>
                          <a:gd name="connsiteX12" fmla="*/ 32815 w 295541"/>
                          <a:gd name="connsiteY12" fmla="*/ 87562 h 177800"/>
                          <a:gd name="connsiteX13" fmla="*/ 92377 w 295541"/>
                          <a:gd name="connsiteY13" fmla="*/ 22031 h 177800"/>
                          <a:gd name="connsiteX0" fmla="*/ 263950 w 295541"/>
                          <a:gd name="connsiteY0" fmla="*/ 175425 h 177800"/>
                          <a:gd name="connsiteX1" fmla="*/ 232971 w 295541"/>
                          <a:gd name="connsiteY1" fmla="*/ 177800 h 177800"/>
                          <a:gd name="connsiteX2" fmla="*/ 263950 w 295541"/>
                          <a:gd name="connsiteY2" fmla="*/ 175425 h 177800"/>
                          <a:gd name="connsiteX3" fmla="*/ 120861 w 295541"/>
                          <a:gd name="connsiteY3" fmla="*/ 0 h 177800"/>
                          <a:gd name="connsiteX4" fmla="*/ 273804 w 295541"/>
                          <a:gd name="connsiteY4" fmla="*/ 0 h 177800"/>
                          <a:gd name="connsiteX5" fmla="*/ 274526 w 295541"/>
                          <a:gd name="connsiteY5" fmla="*/ 317 h 177800"/>
                          <a:gd name="connsiteX6" fmla="*/ 290696 w 295541"/>
                          <a:gd name="connsiteY6" fmla="*/ 12350 h 177800"/>
                          <a:gd name="connsiteX7" fmla="*/ 225272 w 295541"/>
                          <a:gd name="connsiteY7" fmla="*/ 88046 h 177800"/>
                          <a:gd name="connsiteX8" fmla="*/ 194076 w 295541"/>
                          <a:gd name="connsiteY8" fmla="*/ 151727 h 177800"/>
                          <a:gd name="connsiteX9" fmla="*/ 200666 w 295541"/>
                          <a:gd name="connsiteY9" fmla="*/ 177800 h 177800"/>
                          <a:gd name="connsiteX10" fmla="*/ 0 w 295541"/>
                          <a:gd name="connsiteY10" fmla="*/ 177800 h 177800"/>
                          <a:gd name="connsiteX11" fmla="*/ 467 w 295541"/>
                          <a:gd name="connsiteY11" fmla="*/ 167242 h 177800"/>
                          <a:gd name="connsiteX12" fmla="*/ 32815 w 295541"/>
                          <a:gd name="connsiteY12" fmla="*/ 87562 h 177800"/>
                          <a:gd name="connsiteX13" fmla="*/ 92377 w 295541"/>
                          <a:gd name="connsiteY13" fmla="*/ 22031 h 177800"/>
                          <a:gd name="connsiteX14" fmla="*/ 120861 w 295541"/>
                          <a:gd name="connsiteY14" fmla="*/ 0 h 177800"/>
                          <a:gd name="connsiteX0" fmla="*/ 120861 w 295541"/>
                          <a:gd name="connsiteY0" fmla="*/ 0 h 177800"/>
                          <a:gd name="connsiteX1" fmla="*/ 273804 w 295541"/>
                          <a:gd name="connsiteY1" fmla="*/ 0 h 177800"/>
                          <a:gd name="connsiteX2" fmla="*/ 274526 w 295541"/>
                          <a:gd name="connsiteY2" fmla="*/ 317 h 177800"/>
                          <a:gd name="connsiteX3" fmla="*/ 290696 w 295541"/>
                          <a:gd name="connsiteY3" fmla="*/ 12350 h 177800"/>
                          <a:gd name="connsiteX4" fmla="*/ 225272 w 295541"/>
                          <a:gd name="connsiteY4" fmla="*/ 88046 h 177800"/>
                          <a:gd name="connsiteX5" fmla="*/ 194076 w 295541"/>
                          <a:gd name="connsiteY5" fmla="*/ 151727 h 177800"/>
                          <a:gd name="connsiteX6" fmla="*/ 200666 w 295541"/>
                          <a:gd name="connsiteY6" fmla="*/ 177800 h 177800"/>
                          <a:gd name="connsiteX7" fmla="*/ 0 w 295541"/>
                          <a:gd name="connsiteY7" fmla="*/ 177800 h 177800"/>
                          <a:gd name="connsiteX8" fmla="*/ 467 w 295541"/>
                          <a:gd name="connsiteY8" fmla="*/ 167242 h 177800"/>
                          <a:gd name="connsiteX9" fmla="*/ 32815 w 295541"/>
                          <a:gd name="connsiteY9" fmla="*/ 87562 h 177800"/>
                          <a:gd name="connsiteX10" fmla="*/ 92377 w 295541"/>
                          <a:gd name="connsiteY10" fmla="*/ 22031 h 177800"/>
                          <a:gd name="connsiteX11" fmla="*/ 120861 w 295541"/>
                          <a:gd name="connsiteY11" fmla="*/ 0 h 177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95541" h="177800">
                            <a:moveTo>
                              <a:pt x="120861" y="0"/>
                            </a:moveTo>
                            <a:lnTo>
                              <a:pt x="273804" y="0"/>
                            </a:lnTo>
                            <a:lnTo>
                              <a:pt x="274526" y="317"/>
                            </a:lnTo>
                            <a:cubicBezTo>
                              <a:pt x="283351" y="5153"/>
                              <a:pt x="289307" y="9556"/>
                              <a:pt x="290696" y="12350"/>
                            </a:cubicBezTo>
                            <a:cubicBezTo>
                              <a:pt x="313959" y="113039"/>
                              <a:pt x="247080" y="62814"/>
                              <a:pt x="225272" y="88046"/>
                            </a:cubicBezTo>
                            <a:cubicBezTo>
                              <a:pt x="238581" y="121750"/>
                              <a:pt x="186607" y="97393"/>
                              <a:pt x="194076" y="151727"/>
                            </a:cubicBezTo>
                            <a:lnTo>
                              <a:pt x="200666" y="177800"/>
                            </a:lnTo>
                            <a:lnTo>
                              <a:pt x="0" y="177800"/>
                            </a:lnTo>
                            <a:cubicBezTo>
                              <a:pt x="156" y="174281"/>
                              <a:pt x="311" y="170761"/>
                              <a:pt x="467" y="167242"/>
                            </a:cubicBezTo>
                            <a:cubicBezTo>
                              <a:pt x="3893" y="129873"/>
                              <a:pt x="12172" y="117264"/>
                              <a:pt x="32815" y="87562"/>
                            </a:cubicBezTo>
                            <a:cubicBezTo>
                              <a:pt x="46578" y="67760"/>
                              <a:pt x="68511" y="43204"/>
                              <a:pt x="92377" y="22031"/>
                            </a:cubicBezTo>
                            <a:lnTo>
                              <a:pt x="120861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solidFill>
                          <a:schemeClr val="accent5">
                            <a:lumMod val="50000"/>
                          </a:schemeClr>
                        </a:solidFill>
                      </a:ln>
                      <a:effectLst>
                        <a:glow rad="63500">
                          <a:schemeClr val="accent5">
                            <a:satMod val="175000"/>
                            <a:alpha val="40000"/>
                          </a:schemeClr>
                        </a:glow>
                      </a:effectLst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8FF86C21-5CBE-0918-39A3-2CAB28400611}"/>
                      </a:ext>
                    </a:extLst>
                  </p:cNvPr>
                  <p:cNvSpPr txBox="1"/>
                  <p:nvPr/>
                </p:nvSpPr>
                <p:spPr>
                  <a:xfrm>
                    <a:off x="2056915" y="2707592"/>
                    <a:ext cx="2564177" cy="307777"/>
                  </a:xfrm>
                  <a:prstGeom prst="rect">
                    <a:avLst/>
                  </a:prstGeom>
                  <a:noFill/>
                </p:spPr>
                <p:txBody>
                  <a:bodyPr wrap="none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A6C6D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Mutant </a:t>
                    </a:r>
                    <a:r>
                      <a:rPr kumimoji="0" lang="en-US" sz="16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A6C6D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HER2</a:t>
                    </a:r>
                  </a:p>
                </p:txBody>
              </p:sp>
              <p:sp>
                <p:nvSpPr>
                  <p:cNvPr id="39" name="TextBox 38">
                    <a:extLst>
                      <a:ext uri="{FF2B5EF4-FFF2-40B4-BE49-F238E27FC236}">
                        <a16:creationId xmlns:a16="http://schemas.microsoft.com/office/drawing/2014/main" id="{EFEB747E-DCEB-567D-0C8F-B46DCEC18D94}"/>
                      </a:ext>
                    </a:extLst>
                  </p:cNvPr>
                  <p:cNvSpPr txBox="1"/>
                  <p:nvPr/>
                </p:nvSpPr>
                <p:spPr>
                  <a:xfrm>
                    <a:off x="3392079" y="5637879"/>
                    <a:ext cx="2564177" cy="307777"/>
                  </a:xfrm>
                  <a:prstGeom prst="rect">
                    <a:avLst/>
                  </a:prstGeom>
                  <a:noFill/>
                </p:spPr>
                <p:txBody>
                  <a:bodyPr wrap="none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A6C6D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NSCLC</a:t>
                    </a:r>
                    <a:br>
                      <a: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A6C6D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</a:br>
                    <a:r>
                      <a: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A6C6D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tumor cell</a:t>
                    </a:r>
                  </a:p>
                </p:txBody>
              </p:sp>
              <p:grpSp>
                <p:nvGrpSpPr>
                  <p:cNvPr id="47" name="Group 46">
                    <a:extLst>
                      <a:ext uri="{FF2B5EF4-FFF2-40B4-BE49-F238E27FC236}">
                        <a16:creationId xmlns:a16="http://schemas.microsoft.com/office/drawing/2014/main" id="{CACBA023-9658-6C61-7239-38617E89D6BD}"/>
                      </a:ext>
                    </a:extLst>
                  </p:cNvPr>
                  <p:cNvGrpSpPr/>
                  <p:nvPr/>
                </p:nvGrpSpPr>
                <p:grpSpPr>
                  <a:xfrm>
                    <a:off x="3187979" y="4869749"/>
                    <a:ext cx="358488" cy="378975"/>
                    <a:chOff x="495300" y="1443742"/>
                    <a:chExt cx="358488" cy="378975"/>
                  </a:xfrm>
                </p:grpSpPr>
                <p:cxnSp>
                  <p:nvCxnSpPr>
                    <p:cNvPr id="42" name="Straight Connector 41">
                      <a:extLst>
                        <a:ext uri="{FF2B5EF4-FFF2-40B4-BE49-F238E27FC236}">
                          <a16:creationId xmlns:a16="http://schemas.microsoft.com/office/drawing/2014/main" id="{A35241B8-44AD-6B1C-7FE8-4A4E926671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5300" y="1443742"/>
                      <a:ext cx="358488" cy="0"/>
                    </a:xfrm>
                    <a:prstGeom prst="line">
                      <a:avLst/>
                    </a:prstGeom>
                    <a:ln w="31750">
                      <a:solidFill>
                        <a:schemeClr val="accent5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Straight Connector 42">
                      <a:extLst>
                        <a:ext uri="{FF2B5EF4-FFF2-40B4-BE49-F238E27FC236}">
                          <a16:creationId xmlns:a16="http://schemas.microsoft.com/office/drawing/2014/main" id="{49D93245-C11E-5280-C0FF-94FE574960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674544" y="1443742"/>
                      <a:ext cx="0" cy="378975"/>
                    </a:xfrm>
                    <a:prstGeom prst="line">
                      <a:avLst/>
                    </a:prstGeom>
                    <a:ln w="31750">
                      <a:solidFill>
                        <a:schemeClr val="accent5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9" name="TextBox 48">
                    <a:extLst>
                      <a:ext uri="{FF2B5EF4-FFF2-40B4-BE49-F238E27FC236}">
                        <a16:creationId xmlns:a16="http://schemas.microsoft.com/office/drawing/2014/main" id="{903761F0-1BAF-FC28-5912-770A4A03BFC6}"/>
                      </a:ext>
                    </a:extLst>
                  </p:cNvPr>
                  <p:cNvSpPr txBox="1"/>
                  <p:nvPr/>
                </p:nvSpPr>
                <p:spPr>
                  <a:xfrm>
                    <a:off x="2699385" y="5248724"/>
                    <a:ext cx="1335677" cy="307777"/>
                  </a:xfrm>
                  <a:prstGeom prst="rect">
                    <a:avLst/>
                  </a:prstGeom>
                  <a:solidFill>
                    <a:srgbClr val="FADCDB"/>
                  </a:solidFill>
                </p:spPr>
                <p:txBody>
                  <a:bodyPr wrap="none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E84E4B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BAY2927088</a:t>
                    </a:r>
                  </a:p>
                </p:txBody>
              </p:sp>
            </p:grpSp>
          </p:grpSp>
          <p:sp>
            <p:nvSpPr>
              <p:cNvPr id="7169" name="TextBox 7168">
                <a:extLst>
                  <a:ext uri="{FF2B5EF4-FFF2-40B4-BE49-F238E27FC236}">
                    <a16:creationId xmlns:a16="http://schemas.microsoft.com/office/drawing/2014/main" id="{6F9EA210-3052-3313-BE99-6DB5EC4BC4BF}"/>
                  </a:ext>
                </a:extLst>
              </p:cNvPr>
              <p:cNvSpPr txBox="1"/>
              <p:nvPr/>
            </p:nvSpPr>
            <p:spPr>
              <a:xfrm rot="3238538">
                <a:off x="3285001" y="4559873"/>
                <a:ext cx="2438400" cy="1954753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>
                        <a:lumMod val="6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©</a:t>
                </a:r>
                <a:r>
                  <a:rPr kumimoji="0" lang="en-GB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>
                        <a:lumMod val="6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Medscape LLC</a:t>
                </a: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666171A-00FA-E468-D329-3DD7F0ACE82D}"/>
                </a:ext>
              </a:extLst>
            </p:cNvPr>
            <p:cNvGrpSpPr/>
            <p:nvPr/>
          </p:nvGrpSpPr>
          <p:grpSpPr>
            <a:xfrm>
              <a:off x="6759014" y="2964189"/>
              <a:ext cx="5051985" cy="1296000"/>
              <a:chOff x="190904" y="1379915"/>
              <a:chExt cx="5051985" cy="1296000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77E5DCC9-101B-D63C-015C-EA7A4702016F}"/>
                  </a:ext>
                </a:extLst>
              </p:cNvPr>
              <p:cNvSpPr txBox="1"/>
              <p:nvPr/>
            </p:nvSpPr>
            <p:spPr>
              <a:xfrm>
                <a:off x="1299542" y="1379915"/>
                <a:ext cx="3943347" cy="1296000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64AA7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FDA Breakthrough Therapy Designation</a:t>
                </a:r>
              </a:p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BAY2927088 for NSCLC with </a:t>
                </a:r>
                <a:r>
                  <a:rPr kumimoji="0" lang="en-US" sz="1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HER2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 activating mutations, based on preliminary clinical evidence from a p</a:t>
                </a:r>
                <a:r>
                  <a:rPr kumimoji="0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hase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 1, open-label, multicenter, first-in-human study (NCT05099172)</a:t>
                </a:r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30043E8C-9F66-9FC1-3D20-0A0853359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3544" y="1446497"/>
                <a:ext cx="0" cy="1169027"/>
              </a:xfrm>
              <a:prstGeom prst="line">
                <a:avLst/>
              </a:prstGeom>
              <a:ln w="9525">
                <a:solidFill>
                  <a:schemeClr val="tx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E81F596D-B584-6038-284C-966E685900D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90904" y="1682764"/>
                <a:ext cx="696492" cy="696492"/>
              </a:xfrm>
              <a:prstGeom prst="rect">
                <a:avLst/>
              </a:prstGeom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A3A7D33-7666-D1ED-6C12-173875E24E2E}"/>
                </a:ext>
              </a:extLst>
            </p:cNvPr>
            <p:cNvGrpSpPr/>
            <p:nvPr/>
          </p:nvGrpSpPr>
          <p:grpSpPr>
            <a:xfrm>
              <a:off x="7601654" y="4659639"/>
              <a:ext cx="4209345" cy="1296000"/>
              <a:chOff x="1033544" y="1379915"/>
              <a:chExt cx="4209345" cy="1296000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730287EC-6149-ACF6-F82D-81D7728B2152}"/>
                  </a:ext>
                </a:extLst>
              </p:cNvPr>
              <p:cNvSpPr txBox="1"/>
              <p:nvPr/>
            </p:nvSpPr>
            <p:spPr>
              <a:xfrm>
                <a:off x="1299542" y="1379915"/>
                <a:ext cx="3943347" cy="1296000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64AA7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NMPA Breakthrough Therapy Designation</a:t>
                </a:r>
              </a:p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CDE of the NMPA in China has granted BTD </a:t>
                </a:r>
                <a:b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</a:b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for BAY2927088 in </a:t>
                </a:r>
                <a:r>
                  <a:rPr kumimoji="0" lang="en-US" sz="1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HER2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m NSCLC</a:t>
                </a:r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F16C9BFD-908C-8A9A-BBDB-0270E95E74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3544" y="1446497"/>
                <a:ext cx="0" cy="1169027"/>
              </a:xfrm>
              <a:prstGeom prst="line">
                <a:avLst/>
              </a:prstGeom>
              <a:ln w="9525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119D4AE9-E9D1-507E-A57A-2B55FDFDC38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719682" y="4945652"/>
              <a:ext cx="737055" cy="737055"/>
            </a:xfrm>
            <a:prstGeom prst="rect">
              <a:avLst/>
            </a:prstGeom>
          </p:spPr>
        </p:pic>
        <p:pic>
          <p:nvPicPr>
            <p:cNvPr id="18" name="Picture 2">
              <a:extLst>
                <a:ext uri="{FF2B5EF4-FFF2-40B4-BE49-F238E27FC236}">
                  <a16:creationId xmlns:a16="http://schemas.microsoft.com/office/drawing/2014/main" id="{BA25FC21-2ECF-9F97-4A41-94935B4A26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9682" y="3224204"/>
              <a:ext cx="775970" cy="7759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" name="Picture 2">
              <a:extLst>
                <a:ext uri="{FF2B5EF4-FFF2-40B4-BE49-F238E27FC236}">
                  <a16:creationId xmlns:a16="http://schemas.microsoft.com/office/drawing/2014/main" id="{9FC20ECF-900F-6501-5A84-BF9D9F17B7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09749" y="4944837"/>
              <a:ext cx="755282" cy="7552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0351363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2DD1E2-0EB3-A320-05B1-BBDC503890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1305755" cy="828675"/>
          </a:xfrm>
        </p:spPr>
        <p:txBody>
          <a:bodyPr/>
          <a:lstStyle/>
          <a:p>
            <a:r>
              <a:rPr lang="en-US" dirty="0"/>
              <a:t>BAY2927088 </a:t>
            </a:r>
            <a:r>
              <a:rPr lang="en-US"/>
              <a:t>in Phase 2 SOHO-01</a:t>
            </a:r>
            <a:br>
              <a:rPr lang="en-US" sz="2000"/>
            </a:br>
            <a:r>
              <a:rPr lang="en-US" sz="2300" dirty="0"/>
              <a:t>Cohort D: </a:t>
            </a:r>
            <a:r>
              <a:rPr lang="en-US" sz="2300" i="1" dirty="0"/>
              <a:t>HER2</a:t>
            </a:r>
            <a:r>
              <a:rPr lang="en-US" sz="2300" dirty="0"/>
              <a:t> Activating Mutations; </a:t>
            </a:r>
            <a:r>
              <a:rPr lang="en-US" sz="2300" i="1" dirty="0"/>
              <a:t>HER2</a:t>
            </a:r>
            <a:r>
              <a:rPr lang="en-US" sz="2300" dirty="0"/>
              <a:t> ex20ins; Targeted Treatment Naive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9873D24-99F4-67B3-6D53-1BADD1DCB51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 err="1"/>
              <a:t>mDoR</a:t>
            </a:r>
            <a:r>
              <a:rPr lang="en-GB" dirty="0"/>
              <a:t>, median duration of response.</a:t>
            </a:r>
          </a:p>
          <a:p>
            <a:r>
              <a:rPr lang="en-GB" dirty="0"/>
              <a:t>Girard N,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J Clin Oncol. 2024;42(17 suppl):</a:t>
            </a:r>
            <a:r>
              <a:rPr lang="en-GB" dirty="0"/>
              <a:t>LBA8598.</a:t>
            </a:r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E11CC0D-2B7E-4945-9E41-2E3434BE5556}"/>
              </a:ext>
            </a:extLst>
          </p:cNvPr>
          <p:cNvSpPr txBox="1"/>
          <p:nvPr/>
        </p:nvSpPr>
        <p:spPr>
          <a:xfrm>
            <a:off x="1735908" y="5031563"/>
            <a:ext cx="2660602" cy="90001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DoR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and PFS </a:t>
            </a: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16/44 patients (36.4%) had ongoing treatment</a:t>
            </a: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Median duration of treatment: 7.1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mDoR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: 8.7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mo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mPFS: 7.5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mo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BF54B24-4A95-448E-B8F2-2A18BBF81E77}"/>
              </a:ext>
            </a:extLst>
          </p:cNvPr>
          <p:cNvCxnSpPr>
            <a:cxnSpLocks/>
          </p:cNvCxnSpPr>
          <p:nvPr/>
        </p:nvCxnSpPr>
        <p:spPr>
          <a:xfrm rot="5400000">
            <a:off x="1059003" y="5474376"/>
            <a:ext cx="926252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Picture 31">
            <a:extLst>
              <a:ext uri="{FF2B5EF4-FFF2-40B4-BE49-F238E27FC236}">
                <a16:creationId xmlns:a16="http://schemas.microsoft.com/office/drawing/2014/main" id="{83EE08D2-CEE2-4E02-A47B-437B7AA188C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1771" y="5058797"/>
            <a:ext cx="844204" cy="844204"/>
          </a:xfrm>
          <a:prstGeom prst="rect">
            <a:avLst/>
          </a:prstGeom>
        </p:spPr>
      </p:pic>
      <p:pic>
        <p:nvPicPr>
          <p:cNvPr id="33" name="Picture 4">
            <a:extLst>
              <a:ext uri="{FF2B5EF4-FFF2-40B4-BE49-F238E27FC236}">
                <a16:creationId xmlns:a16="http://schemas.microsoft.com/office/drawing/2014/main" id="{0EEEE533-38FC-4D6A-834B-B77F6222F3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8251" y="5061693"/>
            <a:ext cx="856182" cy="856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>
            <a:extLst>
              <a:ext uri="{FF2B5EF4-FFF2-40B4-BE49-F238E27FC236}">
                <a16:creationId xmlns:a16="http://schemas.microsoft.com/office/drawing/2014/main" id="{0C630CFC-5B7B-4746-BD01-FC8596E270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3469" y="5095750"/>
            <a:ext cx="807251" cy="807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28037D36-DB07-4CED-A267-81410731563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835" y="5041931"/>
            <a:ext cx="870595" cy="870595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C8A732AB-DFCC-4006-9E5E-8FFB9FAB18D6}"/>
              </a:ext>
            </a:extLst>
          </p:cNvPr>
          <p:cNvSpPr txBox="1"/>
          <p:nvPr/>
        </p:nvSpPr>
        <p:spPr>
          <a:xfrm>
            <a:off x="5694366" y="5039777"/>
            <a:ext cx="2514956" cy="90001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HER2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YVMA Insertions</a:t>
            </a: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In patients with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HER2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YVMA insertions:</a:t>
            </a: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ORR: 90%</a:t>
            </a: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DCR: 96.7%</a:t>
            </a: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mDoR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: 9.7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mo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285750" marR="0" lvl="0" indent="-28575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mPFS: 9.9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mo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454D581E-A4AF-4102-8062-2B2DA9A910C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66705" y="5064076"/>
            <a:ext cx="870598" cy="870598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6C17888-DF22-0E32-9B27-0C5CA086F261}"/>
              </a:ext>
            </a:extLst>
          </p:cNvPr>
          <p:cNvCxnSpPr>
            <a:cxnSpLocks/>
          </p:cNvCxnSpPr>
          <p:nvPr/>
        </p:nvCxnSpPr>
        <p:spPr>
          <a:xfrm rot="5400000">
            <a:off x="5011877" y="5469799"/>
            <a:ext cx="926252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1ECF88AB-7498-AD81-C387-A87D686A85F3}"/>
              </a:ext>
            </a:extLst>
          </p:cNvPr>
          <p:cNvGrpSpPr/>
          <p:nvPr/>
        </p:nvGrpSpPr>
        <p:grpSpPr>
          <a:xfrm>
            <a:off x="628650" y="1528572"/>
            <a:ext cx="11055101" cy="3063306"/>
            <a:chOff x="628650" y="1528572"/>
            <a:chExt cx="11055101" cy="3063306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137B60A1-6ABC-4D4F-96A2-5DCFD9C774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8650" y="1673761"/>
              <a:ext cx="10934700" cy="2918117"/>
            </a:xfrm>
            <a:prstGeom prst="rect">
              <a:avLst/>
            </a:prstGeom>
          </p:spPr>
        </p:pic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B2CF9C9-5943-44F7-94BC-03721575A18B}"/>
                </a:ext>
              </a:extLst>
            </p:cNvPr>
            <p:cNvSpPr/>
            <p:nvPr/>
          </p:nvSpPr>
          <p:spPr>
            <a:xfrm>
              <a:off x="4634440" y="1528572"/>
              <a:ext cx="6267450" cy="9711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EEACBCA-28C0-8F1A-A0DE-4318EEB7EDE5}"/>
                </a:ext>
              </a:extLst>
            </p:cNvPr>
            <p:cNvSpPr/>
            <p:nvPr/>
          </p:nvSpPr>
          <p:spPr>
            <a:xfrm>
              <a:off x="10628671" y="4483510"/>
              <a:ext cx="1055080" cy="108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200DFD76-ACDA-4A5F-B71B-2D96B8CC3F5B}"/>
              </a:ext>
            </a:extLst>
          </p:cNvPr>
          <p:cNvGraphicFramePr>
            <a:graphicFrameLocks noGrp="1"/>
          </p:cNvGraphicFramePr>
          <p:nvPr/>
        </p:nvGraphicFramePr>
        <p:xfrm>
          <a:off x="6419850" y="1249796"/>
          <a:ext cx="4391025" cy="12129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5592">
                  <a:extLst>
                    <a:ext uri="{9D8B030D-6E8A-4147-A177-3AD203B41FA5}">
                      <a16:colId xmlns:a16="http://schemas.microsoft.com/office/drawing/2014/main" val="1861340908"/>
                    </a:ext>
                  </a:extLst>
                </a:gridCol>
                <a:gridCol w="3155433">
                  <a:extLst>
                    <a:ext uri="{9D8B030D-6E8A-4147-A177-3AD203B41FA5}">
                      <a16:colId xmlns:a16="http://schemas.microsoft.com/office/drawing/2014/main" val="3192344502"/>
                    </a:ext>
                  </a:extLst>
                </a:gridCol>
              </a:tblGrid>
              <a:tr h="426655">
                <a:tc>
                  <a:txBody>
                    <a:bodyPr/>
                    <a:lstStyle/>
                    <a:p>
                      <a:r>
                        <a:rPr lang="en-GB" sz="1600" b="0">
                          <a:solidFill>
                            <a:schemeClr val="bg1"/>
                          </a:solidFill>
                          <a:latin typeface="+mj-lt"/>
                        </a:rPr>
                        <a:t>Response</a:t>
                      </a:r>
                      <a:endParaRPr lang="en-GB" sz="16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baseline="0">
                          <a:solidFill>
                            <a:schemeClr val="bg1"/>
                          </a:solidFill>
                          <a:latin typeface="+mj-lt"/>
                        </a:rPr>
                        <a:t>No. (%) (95% CI) (N = 43)</a:t>
                      </a:r>
                      <a:endParaRPr lang="en-US" sz="1600" b="0" baseline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401513"/>
                  </a:ext>
                </a:extLst>
              </a:tr>
              <a:tr h="3931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</a:rPr>
                        <a:t>ORR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</a:rPr>
                        <a:t>31 (72.1) </a:t>
                      </a:r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</a:rPr>
                        <a:t>(56.3, 84.7)</a:t>
                      </a:r>
                      <a:endParaRPr lang="en-US" sz="1400" b="0" i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253143"/>
                  </a:ext>
                </a:extLst>
              </a:tr>
              <a:tr h="3931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</a:rPr>
                        <a:t>DCR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</a:rPr>
                        <a:t>36 (83.7) </a:t>
                      </a:r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</a:rPr>
                        <a:t>(69.3, 93.2)</a:t>
                      </a:r>
                      <a:endParaRPr lang="en-US" sz="1400" b="0" i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6832391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76F10274-685F-4A9D-B1B4-7C4B2ABA3AFF}"/>
              </a:ext>
            </a:extLst>
          </p:cNvPr>
          <p:cNvGrpSpPr/>
          <p:nvPr/>
        </p:nvGrpSpPr>
        <p:grpSpPr>
          <a:xfrm>
            <a:off x="8646849" y="4794301"/>
            <a:ext cx="3085887" cy="1481853"/>
            <a:chOff x="8691239" y="4821651"/>
            <a:chExt cx="3085887" cy="1481853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81D9BEF-789D-461D-A7D6-057CDEF21DFD}"/>
                </a:ext>
              </a:extLst>
            </p:cNvPr>
            <p:cNvSpPr/>
            <p:nvPr/>
          </p:nvSpPr>
          <p:spPr>
            <a:xfrm>
              <a:off x="8691239" y="4821651"/>
              <a:ext cx="3085887" cy="148185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3C7F146-1E14-4FF3-965C-17A5487764A1}"/>
                </a:ext>
              </a:extLst>
            </p:cNvPr>
            <p:cNvSpPr txBox="1"/>
            <p:nvPr/>
          </p:nvSpPr>
          <p:spPr>
            <a:xfrm>
              <a:off x="8805712" y="4997756"/>
              <a:ext cx="2854941" cy="110267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B781">
                    <a:lumMod val="75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9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The most common grade ≥ 3 TEAEs were diarrhea (21%), hypokalemia (9%), decreased appetite (6%), and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9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vomitting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9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(6%)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712372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10DDF040-ECB3-48F8-BD66-1938542549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Emerging Technologies in Precision Immunotherapy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0D1BFCF-51A9-4E86-8886-7CAB15C4F4C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379045"/>
            <a:ext cx="12191999" cy="478955"/>
          </a:xfrm>
        </p:spPr>
        <p:txBody>
          <a:bodyPr/>
          <a:lstStyle/>
          <a:p>
            <a:r>
              <a:rPr lang="en-US" dirty="0"/>
              <a:t>Ab, antibody; DC, dendritic cell; TCR, T-cell receptor.</a:t>
            </a:r>
          </a:p>
          <a:p>
            <a:r>
              <a:rPr lang="en-US"/>
              <a:t>Peri A, et al. Nat Cancer. 2023;4:937-954.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AB5093-B7E1-42B0-88CA-72F9EE41AF86}"/>
              </a:ext>
            </a:extLst>
          </p:cNvPr>
          <p:cNvGrpSpPr/>
          <p:nvPr/>
        </p:nvGrpSpPr>
        <p:grpSpPr>
          <a:xfrm>
            <a:off x="25052" y="1126947"/>
            <a:ext cx="12093213" cy="5489220"/>
            <a:chOff x="25052" y="1126947"/>
            <a:chExt cx="12093213" cy="548922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8283F49-69AF-4C5A-A339-B011B6E382DC}"/>
                </a:ext>
              </a:extLst>
            </p:cNvPr>
            <p:cNvSpPr txBox="1"/>
            <p:nvPr/>
          </p:nvSpPr>
          <p:spPr>
            <a:xfrm>
              <a:off x="6064887" y="1126947"/>
              <a:ext cx="30946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>
                  <a:solidFill>
                    <a:schemeClr val="tx1">
                      <a:lumMod val="75000"/>
                    </a:schemeClr>
                  </a:solidFill>
                </a:rPr>
                <a:t>Vaccination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4427C1A-B390-48EE-AA72-F3FE107FEA0B}"/>
                </a:ext>
              </a:extLst>
            </p:cNvPr>
            <p:cNvSpPr txBox="1"/>
            <p:nvPr/>
          </p:nvSpPr>
          <p:spPr>
            <a:xfrm>
              <a:off x="25052" y="1126947"/>
              <a:ext cx="289986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>
                  <a:solidFill>
                    <a:schemeClr val="tx1">
                      <a:lumMod val="75000"/>
                    </a:schemeClr>
                  </a:solidFill>
                </a:rPr>
                <a:t> Adoptive cell transfer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0E2EED0-88EC-4B1E-AEDC-E003E91813A4}"/>
                </a:ext>
              </a:extLst>
            </p:cNvPr>
            <p:cNvSpPr txBox="1"/>
            <p:nvPr/>
          </p:nvSpPr>
          <p:spPr>
            <a:xfrm>
              <a:off x="9220401" y="1126947"/>
              <a:ext cx="2897864" cy="5283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700"/>
                </a:lnSpc>
              </a:pPr>
              <a:r>
                <a:rPr lang="en-GB" sz="1600" b="1" dirty="0">
                  <a:solidFill>
                    <a:schemeClr val="tx1">
                      <a:lumMod val="75000"/>
                    </a:schemeClr>
                  </a:solidFill>
                </a:rPr>
                <a:t>T cell </a:t>
              </a:r>
              <a:br>
                <a:rPr lang="en-GB" sz="1600" b="1" dirty="0">
                  <a:solidFill>
                    <a:schemeClr val="tx1">
                      <a:lumMod val="75000"/>
                    </a:schemeClr>
                  </a:solidFill>
                </a:rPr>
              </a:br>
              <a:r>
                <a:rPr lang="en-GB" sz="1600" b="1" dirty="0">
                  <a:solidFill>
                    <a:schemeClr val="tx1">
                      <a:lumMod val="75000"/>
                    </a:schemeClr>
                  </a:solidFill>
                </a:rPr>
                <a:t>antigen-directed antibodies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4B789F2-5710-4362-916A-A21D281CB227}"/>
                </a:ext>
              </a:extLst>
            </p:cNvPr>
            <p:cNvSpPr txBox="1"/>
            <p:nvPr/>
          </p:nvSpPr>
          <p:spPr>
            <a:xfrm>
              <a:off x="2985775" y="1126947"/>
              <a:ext cx="309467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>
                  <a:solidFill>
                    <a:schemeClr val="tx1">
                      <a:lumMod val="75000"/>
                    </a:schemeClr>
                  </a:solidFill>
                </a:rPr>
                <a:t>Immune-checkpoint blockade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80D689-0188-4A96-A89D-23F95996E4A8}"/>
                </a:ext>
              </a:extLst>
            </p:cNvPr>
            <p:cNvCxnSpPr>
              <a:cxnSpLocks/>
            </p:cNvCxnSpPr>
            <p:nvPr/>
          </p:nvCxnSpPr>
          <p:spPr>
            <a:xfrm>
              <a:off x="2917732" y="1163172"/>
              <a:ext cx="0" cy="536658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DD0E4A9-EC77-4E00-B04F-5295AC404E44}"/>
                </a:ext>
              </a:extLst>
            </p:cNvPr>
            <p:cNvCxnSpPr>
              <a:cxnSpLocks/>
              <a:endCxn id="36" idx="2"/>
            </p:cNvCxnSpPr>
            <p:nvPr/>
          </p:nvCxnSpPr>
          <p:spPr>
            <a:xfrm>
              <a:off x="6096000" y="1163172"/>
              <a:ext cx="0" cy="42962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D369AF34-F931-4718-92BD-4DFD9B2329D0}"/>
                </a:ext>
              </a:extLst>
            </p:cNvPr>
            <p:cNvCxnSpPr>
              <a:cxnSpLocks/>
            </p:cNvCxnSpPr>
            <p:nvPr/>
          </p:nvCxnSpPr>
          <p:spPr>
            <a:xfrm>
              <a:off x="9159555" y="1163172"/>
              <a:ext cx="0" cy="536658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B5DAC7B-6133-4B1A-BEBC-B7A0D48D811A}"/>
                </a:ext>
              </a:extLst>
            </p:cNvPr>
            <p:cNvSpPr txBox="1"/>
            <p:nvPr/>
          </p:nvSpPr>
          <p:spPr>
            <a:xfrm>
              <a:off x="1525774" y="2966239"/>
              <a:ext cx="1399142" cy="451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Antigen selected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252E374-CD67-4DC1-8FAE-F95D497C2E2F}"/>
                </a:ext>
              </a:extLst>
            </p:cNvPr>
            <p:cNvSpPr txBox="1"/>
            <p:nvPr/>
          </p:nvSpPr>
          <p:spPr>
            <a:xfrm>
              <a:off x="1525774" y="4319133"/>
              <a:ext cx="1399142" cy="271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Engineered</a:t>
              </a: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7876D416-79BA-4E8B-B37F-D317B9172B2E}"/>
                </a:ext>
              </a:extLst>
            </p:cNvPr>
            <p:cNvGrpSpPr/>
            <p:nvPr/>
          </p:nvGrpSpPr>
          <p:grpSpPr>
            <a:xfrm>
              <a:off x="72097" y="1580810"/>
              <a:ext cx="2838448" cy="4120009"/>
              <a:chOff x="72097" y="1580810"/>
              <a:chExt cx="2838448" cy="4120009"/>
            </a:xfrm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16BD2A-1A6B-41AF-80A1-F71480EC51B3}"/>
                  </a:ext>
                </a:extLst>
              </p:cNvPr>
              <p:cNvSpPr/>
              <p:nvPr/>
            </p:nvSpPr>
            <p:spPr>
              <a:xfrm>
                <a:off x="72097" y="2784295"/>
                <a:ext cx="1702439" cy="2916524"/>
              </a:xfrm>
              <a:custGeom>
                <a:avLst/>
                <a:gdLst>
                  <a:gd name="connsiteX0" fmla="*/ 0 w 1702439"/>
                  <a:gd name="connsiteY0" fmla="*/ 0 h 2916524"/>
                  <a:gd name="connsiteX1" fmla="*/ 32025 w 1702439"/>
                  <a:gd name="connsiteY1" fmla="*/ 5668 h 2916524"/>
                  <a:gd name="connsiteX2" fmla="*/ 210735 w 1702439"/>
                  <a:gd name="connsiteY2" fmla="*/ 81208 h 2916524"/>
                  <a:gd name="connsiteX3" fmla="*/ 312455 w 1702439"/>
                  <a:gd name="connsiteY3" fmla="*/ 335139 h 2916524"/>
                  <a:gd name="connsiteX4" fmla="*/ 382063 w 1702439"/>
                  <a:gd name="connsiteY4" fmla="*/ 507791 h 2916524"/>
                  <a:gd name="connsiteX5" fmla="*/ 376691 w 1702439"/>
                  <a:gd name="connsiteY5" fmla="*/ 690613 h 2916524"/>
                  <a:gd name="connsiteX6" fmla="*/ 387397 w 1702439"/>
                  <a:gd name="connsiteY6" fmla="*/ 797242 h 2916524"/>
                  <a:gd name="connsiteX7" fmla="*/ 339204 w 1702439"/>
                  <a:gd name="connsiteY7" fmla="*/ 797242 h 2916524"/>
                  <a:gd name="connsiteX8" fmla="*/ 312421 w 1702439"/>
                  <a:gd name="connsiteY8" fmla="*/ 690613 h 2916524"/>
                  <a:gd name="connsiteX9" fmla="*/ 269599 w 1702439"/>
                  <a:gd name="connsiteY9" fmla="*/ 807410 h 2916524"/>
                  <a:gd name="connsiteX10" fmla="*/ 154877 w 1702439"/>
                  <a:gd name="connsiteY10" fmla="*/ 814859 h 2916524"/>
                  <a:gd name="connsiteX11" fmla="*/ 168198 w 1702439"/>
                  <a:gd name="connsiteY11" fmla="*/ 849482 h 2916524"/>
                  <a:gd name="connsiteX12" fmla="*/ 370355 w 1702439"/>
                  <a:gd name="connsiteY12" fmla="*/ 915721 h 2916524"/>
                  <a:gd name="connsiteX13" fmla="*/ 526109 w 1702439"/>
                  <a:gd name="connsiteY13" fmla="*/ 956180 h 2916524"/>
                  <a:gd name="connsiteX14" fmla="*/ 685261 w 1702439"/>
                  <a:gd name="connsiteY14" fmla="*/ 1027756 h 2916524"/>
                  <a:gd name="connsiteX15" fmla="*/ 937940 w 1702439"/>
                  <a:gd name="connsiteY15" fmla="*/ 1712246 h 2916524"/>
                  <a:gd name="connsiteX16" fmla="*/ 1079835 w 1702439"/>
                  <a:gd name="connsiteY16" fmla="*/ 1891953 h 2916524"/>
                  <a:gd name="connsiteX17" fmla="*/ 1337026 w 1702439"/>
                  <a:gd name="connsiteY17" fmla="*/ 2336941 h 2916524"/>
                  <a:gd name="connsiteX18" fmla="*/ 1386902 w 1702439"/>
                  <a:gd name="connsiteY18" fmla="*/ 2383917 h 2916524"/>
                  <a:gd name="connsiteX19" fmla="*/ 1522855 w 1702439"/>
                  <a:gd name="connsiteY19" fmla="*/ 2440382 h 2916524"/>
                  <a:gd name="connsiteX20" fmla="*/ 1622930 w 1702439"/>
                  <a:gd name="connsiteY20" fmla="*/ 2551844 h 2916524"/>
                  <a:gd name="connsiteX21" fmla="*/ 1621033 w 1702439"/>
                  <a:gd name="connsiteY21" fmla="*/ 2599717 h 2916524"/>
                  <a:gd name="connsiteX22" fmla="*/ 1550710 w 1702439"/>
                  <a:gd name="connsiteY22" fmla="*/ 2561692 h 2916524"/>
                  <a:gd name="connsiteX23" fmla="*/ 1608788 w 1702439"/>
                  <a:gd name="connsiteY23" fmla="*/ 2658365 h 2916524"/>
                  <a:gd name="connsiteX24" fmla="*/ 1631310 w 1702439"/>
                  <a:gd name="connsiteY24" fmla="*/ 2696784 h 2916524"/>
                  <a:gd name="connsiteX25" fmla="*/ 1658054 w 1702439"/>
                  <a:gd name="connsiteY25" fmla="*/ 2744655 h 2916524"/>
                  <a:gd name="connsiteX26" fmla="*/ 1676923 w 1702439"/>
                  <a:gd name="connsiteY26" fmla="*/ 2776808 h 2916524"/>
                  <a:gd name="connsiteX27" fmla="*/ 1702383 w 1702439"/>
                  <a:gd name="connsiteY27" fmla="*/ 2825898 h 2916524"/>
                  <a:gd name="connsiteX28" fmla="*/ 1663319 w 1702439"/>
                  <a:gd name="connsiteY28" fmla="*/ 2845268 h 2916524"/>
                  <a:gd name="connsiteX29" fmla="*/ 1633923 w 1702439"/>
                  <a:gd name="connsiteY29" fmla="*/ 2804665 h 2916524"/>
                  <a:gd name="connsiteX30" fmla="*/ 1613585 w 1702439"/>
                  <a:gd name="connsiteY30" fmla="*/ 2775591 h 2916524"/>
                  <a:gd name="connsiteX31" fmla="*/ 1581469 w 1702439"/>
                  <a:gd name="connsiteY31" fmla="*/ 2729475 h 2916524"/>
                  <a:gd name="connsiteX32" fmla="*/ 1562777 w 1702439"/>
                  <a:gd name="connsiteY32" fmla="*/ 2702763 h 2916524"/>
                  <a:gd name="connsiteX33" fmla="*/ 1528690 w 1702439"/>
                  <a:gd name="connsiteY33" fmla="*/ 2657612 h 2916524"/>
                  <a:gd name="connsiteX34" fmla="*/ 1555330 w 1702439"/>
                  <a:gd name="connsiteY34" fmla="*/ 2710354 h 2916524"/>
                  <a:gd name="connsiteX35" fmla="*/ 1572446 w 1702439"/>
                  <a:gd name="connsiteY35" fmla="*/ 2741433 h 2916524"/>
                  <a:gd name="connsiteX36" fmla="*/ 1602306 w 1702439"/>
                  <a:gd name="connsiteY36" fmla="*/ 2794997 h 2916524"/>
                  <a:gd name="connsiteX37" fmla="*/ 1621893 w 1702439"/>
                  <a:gd name="connsiteY37" fmla="*/ 2830015 h 2916524"/>
                  <a:gd name="connsiteX38" fmla="*/ 1648568 w 1702439"/>
                  <a:gd name="connsiteY38" fmla="*/ 2879034 h 2916524"/>
                  <a:gd name="connsiteX39" fmla="*/ 1608679 w 1702439"/>
                  <a:gd name="connsiteY39" fmla="*/ 2905528 h 2916524"/>
                  <a:gd name="connsiteX40" fmla="*/ 1569581 w 1702439"/>
                  <a:gd name="connsiteY40" fmla="*/ 2848956 h 2916524"/>
                  <a:gd name="connsiteX41" fmla="*/ 1550533 w 1702439"/>
                  <a:gd name="connsiteY41" fmla="*/ 2817733 h 2916524"/>
                  <a:gd name="connsiteX42" fmla="*/ 1522352 w 1702439"/>
                  <a:gd name="connsiteY42" fmla="*/ 2770435 h 2916524"/>
                  <a:gd name="connsiteX43" fmla="*/ 1466891 w 1702439"/>
                  <a:gd name="connsiteY43" fmla="*/ 2685756 h 2916524"/>
                  <a:gd name="connsiteX44" fmla="*/ 1476916 w 1702439"/>
                  <a:gd name="connsiteY44" fmla="*/ 2737531 h 2916524"/>
                  <a:gd name="connsiteX45" fmla="*/ 1488553 w 1702439"/>
                  <a:gd name="connsiteY45" fmla="*/ 2773873 h 2916524"/>
                  <a:gd name="connsiteX46" fmla="*/ 1504415 w 1702439"/>
                  <a:gd name="connsiteY46" fmla="*/ 2820777 h 2916524"/>
                  <a:gd name="connsiteX47" fmla="*/ 1517843 w 1702439"/>
                  <a:gd name="connsiteY47" fmla="*/ 2844159 h 2916524"/>
                  <a:gd name="connsiteX48" fmla="*/ 1530160 w 1702439"/>
                  <a:gd name="connsiteY48" fmla="*/ 2894286 h 2916524"/>
                  <a:gd name="connsiteX49" fmla="*/ 1486835 w 1702439"/>
                  <a:gd name="connsiteY49" fmla="*/ 2907964 h 2916524"/>
                  <a:gd name="connsiteX50" fmla="*/ 1462702 w 1702439"/>
                  <a:gd name="connsiteY50" fmla="*/ 2853289 h 2916524"/>
                  <a:gd name="connsiteX51" fmla="*/ 1455327 w 1702439"/>
                  <a:gd name="connsiteY51" fmla="*/ 2835851 h 2916524"/>
                  <a:gd name="connsiteX52" fmla="*/ 1433199 w 1702439"/>
                  <a:gd name="connsiteY52" fmla="*/ 2789807 h 2916524"/>
                  <a:gd name="connsiteX53" fmla="*/ 1418088 w 1702439"/>
                  <a:gd name="connsiteY53" fmla="*/ 2757401 h 2916524"/>
                  <a:gd name="connsiteX54" fmla="*/ 1383105 w 1702439"/>
                  <a:gd name="connsiteY54" fmla="*/ 2705235 h 2916524"/>
                  <a:gd name="connsiteX55" fmla="*/ 1392380 w 1702439"/>
                  <a:gd name="connsiteY55" fmla="*/ 2764134 h 2916524"/>
                  <a:gd name="connsiteX56" fmla="*/ 1398790 w 1702439"/>
                  <a:gd name="connsiteY56" fmla="*/ 2790915 h 2916524"/>
                  <a:gd name="connsiteX57" fmla="*/ 1407382 w 1702439"/>
                  <a:gd name="connsiteY57" fmla="*/ 2826148 h 2916524"/>
                  <a:gd name="connsiteX58" fmla="*/ 1408493 w 1702439"/>
                  <a:gd name="connsiteY58" fmla="*/ 2886158 h 2916524"/>
                  <a:gd name="connsiteX59" fmla="*/ 1362875 w 1702439"/>
                  <a:gd name="connsiteY59" fmla="*/ 2847989 h 2916524"/>
                  <a:gd name="connsiteX60" fmla="*/ 1357040 w 1702439"/>
                  <a:gd name="connsiteY60" fmla="*/ 2822926 h 2916524"/>
                  <a:gd name="connsiteX61" fmla="*/ 1346299 w 1702439"/>
                  <a:gd name="connsiteY61" fmla="*/ 2790915 h 2916524"/>
                  <a:gd name="connsiteX62" fmla="*/ 1330688 w 1702439"/>
                  <a:gd name="connsiteY62" fmla="*/ 2750098 h 2916524"/>
                  <a:gd name="connsiteX63" fmla="*/ 1308344 w 1702439"/>
                  <a:gd name="connsiteY63" fmla="*/ 2697607 h 2916524"/>
                  <a:gd name="connsiteX64" fmla="*/ 1257251 w 1702439"/>
                  <a:gd name="connsiteY64" fmla="*/ 2600359 h 2916524"/>
                  <a:gd name="connsiteX65" fmla="*/ 1223594 w 1702439"/>
                  <a:gd name="connsiteY65" fmla="*/ 2482202 h 2916524"/>
                  <a:gd name="connsiteX66" fmla="*/ 1182346 w 1702439"/>
                  <a:gd name="connsiteY66" fmla="*/ 2430213 h 2916524"/>
                  <a:gd name="connsiteX67" fmla="*/ 929133 w 1702439"/>
                  <a:gd name="connsiteY67" fmla="*/ 2160457 h 2916524"/>
                  <a:gd name="connsiteX68" fmla="*/ 748996 w 1702439"/>
                  <a:gd name="connsiteY68" fmla="*/ 1877595 h 2916524"/>
                  <a:gd name="connsiteX69" fmla="*/ 485038 w 1702439"/>
                  <a:gd name="connsiteY69" fmla="*/ 1420863 h 2916524"/>
                  <a:gd name="connsiteX70" fmla="*/ 484609 w 1702439"/>
                  <a:gd name="connsiteY70" fmla="*/ 1420863 h 2916524"/>
                  <a:gd name="connsiteX71" fmla="*/ 396707 w 1702439"/>
                  <a:gd name="connsiteY71" fmla="*/ 1986192 h 2916524"/>
                  <a:gd name="connsiteX72" fmla="*/ 602198 w 1702439"/>
                  <a:gd name="connsiteY72" fmla="*/ 2451376 h 2916524"/>
                  <a:gd name="connsiteX73" fmla="*/ 612259 w 1702439"/>
                  <a:gd name="connsiteY73" fmla="*/ 2489998 h 2916524"/>
                  <a:gd name="connsiteX74" fmla="*/ 0 w 1702439"/>
                  <a:gd name="connsiteY74" fmla="*/ 2489998 h 2916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702439" h="2916524">
                    <a:moveTo>
                      <a:pt x="0" y="0"/>
                    </a:moveTo>
                    <a:lnTo>
                      <a:pt x="32025" y="5668"/>
                    </a:lnTo>
                    <a:cubicBezTo>
                      <a:pt x="96945" y="20267"/>
                      <a:pt x="167894" y="48195"/>
                      <a:pt x="210735" y="81208"/>
                    </a:cubicBezTo>
                    <a:cubicBezTo>
                      <a:pt x="296380" y="147233"/>
                      <a:pt x="307086" y="309754"/>
                      <a:pt x="312455" y="335139"/>
                    </a:cubicBezTo>
                    <a:cubicBezTo>
                      <a:pt x="317827" y="360525"/>
                      <a:pt x="392769" y="457020"/>
                      <a:pt x="382063" y="507791"/>
                    </a:cubicBezTo>
                    <a:cubicBezTo>
                      <a:pt x="371322" y="558564"/>
                      <a:pt x="344573" y="639842"/>
                      <a:pt x="376691" y="690613"/>
                    </a:cubicBezTo>
                    <a:cubicBezTo>
                      <a:pt x="408809" y="741387"/>
                      <a:pt x="387397" y="797242"/>
                      <a:pt x="387397" y="797242"/>
                    </a:cubicBezTo>
                    <a:lnTo>
                      <a:pt x="339204" y="797242"/>
                    </a:lnTo>
                    <a:cubicBezTo>
                      <a:pt x="344539" y="766772"/>
                      <a:pt x="312421" y="690613"/>
                      <a:pt x="312421" y="690613"/>
                    </a:cubicBezTo>
                    <a:cubicBezTo>
                      <a:pt x="312421" y="690613"/>
                      <a:pt x="312421" y="792158"/>
                      <a:pt x="269599" y="807410"/>
                    </a:cubicBezTo>
                    <a:cubicBezTo>
                      <a:pt x="226775" y="822664"/>
                      <a:pt x="154877" y="814859"/>
                      <a:pt x="154877" y="814859"/>
                    </a:cubicBezTo>
                    <a:cubicBezTo>
                      <a:pt x="156632" y="830254"/>
                      <a:pt x="160571" y="843037"/>
                      <a:pt x="168198" y="849482"/>
                    </a:cubicBezTo>
                    <a:cubicBezTo>
                      <a:pt x="177901" y="857680"/>
                      <a:pt x="266912" y="880562"/>
                      <a:pt x="370355" y="915721"/>
                    </a:cubicBezTo>
                    <a:cubicBezTo>
                      <a:pt x="421198" y="933016"/>
                      <a:pt x="473223" y="946800"/>
                      <a:pt x="526109" y="956180"/>
                    </a:cubicBezTo>
                    <a:cubicBezTo>
                      <a:pt x="576163" y="965062"/>
                      <a:pt x="643548" y="984719"/>
                      <a:pt x="685261" y="1027756"/>
                    </a:cubicBezTo>
                    <a:cubicBezTo>
                      <a:pt x="781686" y="1127223"/>
                      <a:pt x="792786" y="1335217"/>
                      <a:pt x="937940" y="1712246"/>
                    </a:cubicBezTo>
                    <a:cubicBezTo>
                      <a:pt x="949469" y="1742215"/>
                      <a:pt x="1023477" y="1809099"/>
                      <a:pt x="1079835" y="1891953"/>
                    </a:cubicBezTo>
                    <a:cubicBezTo>
                      <a:pt x="1147579" y="1991598"/>
                      <a:pt x="1304155" y="2303033"/>
                      <a:pt x="1337026" y="2336941"/>
                    </a:cubicBezTo>
                    <a:cubicBezTo>
                      <a:pt x="1369893" y="2370848"/>
                      <a:pt x="1367389" y="2376399"/>
                      <a:pt x="1386902" y="2383917"/>
                    </a:cubicBezTo>
                    <a:cubicBezTo>
                      <a:pt x="1420666" y="2396987"/>
                      <a:pt x="1484830" y="2406402"/>
                      <a:pt x="1522855" y="2440382"/>
                    </a:cubicBezTo>
                    <a:cubicBezTo>
                      <a:pt x="1560843" y="2474361"/>
                      <a:pt x="1608679" y="2543646"/>
                      <a:pt x="1622930" y="2551844"/>
                    </a:cubicBezTo>
                    <a:cubicBezTo>
                      <a:pt x="1656373" y="2571107"/>
                      <a:pt x="1651897" y="2598928"/>
                      <a:pt x="1621033" y="2599717"/>
                    </a:cubicBezTo>
                    <a:cubicBezTo>
                      <a:pt x="1590204" y="2600503"/>
                      <a:pt x="1553002" y="2559578"/>
                      <a:pt x="1550710" y="2561692"/>
                    </a:cubicBezTo>
                    <a:cubicBezTo>
                      <a:pt x="1548421" y="2563767"/>
                      <a:pt x="1580465" y="2615470"/>
                      <a:pt x="1608788" y="2658365"/>
                    </a:cubicBezTo>
                    <a:cubicBezTo>
                      <a:pt x="1617131" y="2670968"/>
                      <a:pt x="1624756" y="2686758"/>
                      <a:pt x="1631310" y="2696784"/>
                    </a:cubicBezTo>
                    <a:cubicBezTo>
                      <a:pt x="1640333" y="2710532"/>
                      <a:pt x="1648496" y="2724855"/>
                      <a:pt x="1658054" y="2744655"/>
                    </a:cubicBezTo>
                    <a:cubicBezTo>
                      <a:pt x="1664070" y="2757116"/>
                      <a:pt x="1671663" y="2764671"/>
                      <a:pt x="1676923" y="2776808"/>
                    </a:cubicBezTo>
                    <a:cubicBezTo>
                      <a:pt x="1690066" y="2807208"/>
                      <a:pt x="1702026" y="2820849"/>
                      <a:pt x="1702383" y="2825898"/>
                    </a:cubicBezTo>
                    <a:cubicBezTo>
                      <a:pt x="1703887" y="2847774"/>
                      <a:pt x="1674741" y="2854434"/>
                      <a:pt x="1663319" y="2845268"/>
                    </a:cubicBezTo>
                    <a:cubicBezTo>
                      <a:pt x="1659844" y="2842476"/>
                      <a:pt x="1651932" y="2830231"/>
                      <a:pt x="1633923" y="2804665"/>
                    </a:cubicBezTo>
                    <a:cubicBezTo>
                      <a:pt x="1627548" y="2795570"/>
                      <a:pt x="1620674" y="2785759"/>
                      <a:pt x="1613585" y="2775591"/>
                    </a:cubicBezTo>
                    <a:cubicBezTo>
                      <a:pt x="1602987" y="2760410"/>
                      <a:pt x="1591959" y="2744512"/>
                      <a:pt x="1581469" y="2729475"/>
                    </a:cubicBezTo>
                    <a:cubicBezTo>
                      <a:pt x="1574950" y="2720093"/>
                      <a:pt x="1568614" y="2711070"/>
                      <a:pt x="1562777" y="2702763"/>
                    </a:cubicBezTo>
                    <a:cubicBezTo>
                      <a:pt x="1543980" y="2676052"/>
                      <a:pt x="1529907" y="2656826"/>
                      <a:pt x="1528690" y="2657612"/>
                    </a:cubicBezTo>
                    <a:cubicBezTo>
                      <a:pt x="1527473" y="2658400"/>
                      <a:pt x="1538967" y="2680457"/>
                      <a:pt x="1555330" y="2710354"/>
                    </a:cubicBezTo>
                    <a:cubicBezTo>
                      <a:pt x="1560630" y="2720058"/>
                      <a:pt x="1566395" y="2730548"/>
                      <a:pt x="1572446" y="2741433"/>
                    </a:cubicBezTo>
                    <a:cubicBezTo>
                      <a:pt x="1582148" y="2758941"/>
                      <a:pt x="1592495" y="2777418"/>
                      <a:pt x="1602306" y="2794997"/>
                    </a:cubicBezTo>
                    <a:cubicBezTo>
                      <a:pt x="1609217" y="2807351"/>
                      <a:pt x="1615877" y="2819238"/>
                      <a:pt x="1621893" y="2830015"/>
                    </a:cubicBezTo>
                    <a:cubicBezTo>
                      <a:pt x="1635928" y="2855222"/>
                      <a:pt x="1646491" y="2874342"/>
                      <a:pt x="1648568" y="2879034"/>
                    </a:cubicBezTo>
                    <a:cubicBezTo>
                      <a:pt x="1656014" y="2895825"/>
                      <a:pt x="1634210" y="2916199"/>
                      <a:pt x="1608679" y="2905528"/>
                    </a:cubicBezTo>
                    <a:cubicBezTo>
                      <a:pt x="1599909" y="2901841"/>
                      <a:pt x="1592281" y="2885513"/>
                      <a:pt x="1569581" y="2848956"/>
                    </a:cubicBezTo>
                    <a:cubicBezTo>
                      <a:pt x="1563386" y="2838966"/>
                      <a:pt x="1556976" y="2828441"/>
                      <a:pt x="1550533" y="2817733"/>
                    </a:cubicBezTo>
                    <a:cubicBezTo>
                      <a:pt x="1541044" y="2801943"/>
                      <a:pt x="1531484" y="2785796"/>
                      <a:pt x="1522352" y="2770435"/>
                    </a:cubicBezTo>
                    <a:cubicBezTo>
                      <a:pt x="1494426" y="2723387"/>
                      <a:pt x="1470758" y="2683823"/>
                      <a:pt x="1466891" y="2685756"/>
                    </a:cubicBezTo>
                    <a:cubicBezTo>
                      <a:pt x="1463096" y="2687653"/>
                      <a:pt x="1468143" y="2708814"/>
                      <a:pt x="1476916" y="2737531"/>
                    </a:cubicBezTo>
                    <a:cubicBezTo>
                      <a:pt x="1480353" y="2748738"/>
                      <a:pt x="1484327" y="2761090"/>
                      <a:pt x="1488553" y="2773873"/>
                    </a:cubicBezTo>
                    <a:cubicBezTo>
                      <a:pt x="1493637" y="2789232"/>
                      <a:pt x="1499116" y="2805274"/>
                      <a:pt x="1504415" y="2820777"/>
                    </a:cubicBezTo>
                    <a:cubicBezTo>
                      <a:pt x="1507457" y="2829656"/>
                      <a:pt x="1515014" y="2835888"/>
                      <a:pt x="1517843" y="2844159"/>
                    </a:cubicBezTo>
                    <a:cubicBezTo>
                      <a:pt x="1529084" y="2876991"/>
                      <a:pt x="1530160" y="2888270"/>
                      <a:pt x="1530160" y="2894286"/>
                    </a:cubicBezTo>
                    <a:cubicBezTo>
                      <a:pt x="1530338" y="2923003"/>
                      <a:pt x="1494354" y="2919637"/>
                      <a:pt x="1486835" y="2907964"/>
                    </a:cubicBezTo>
                    <a:cubicBezTo>
                      <a:pt x="1484364" y="2904169"/>
                      <a:pt x="1471043" y="2891207"/>
                      <a:pt x="1462702" y="2853289"/>
                    </a:cubicBezTo>
                    <a:cubicBezTo>
                      <a:pt x="1461413" y="2847345"/>
                      <a:pt x="1457868" y="2841832"/>
                      <a:pt x="1455327" y="2835851"/>
                    </a:cubicBezTo>
                    <a:cubicBezTo>
                      <a:pt x="1447450" y="2817341"/>
                      <a:pt x="1441647" y="2808532"/>
                      <a:pt x="1433199" y="2789807"/>
                    </a:cubicBezTo>
                    <a:cubicBezTo>
                      <a:pt x="1428078" y="2778456"/>
                      <a:pt x="1422994" y="2767463"/>
                      <a:pt x="1418088" y="2757401"/>
                    </a:cubicBezTo>
                    <a:cubicBezTo>
                      <a:pt x="1402477" y="2725249"/>
                      <a:pt x="1400184" y="2699397"/>
                      <a:pt x="1383105" y="2705235"/>
                    </a:cubicBezTo>
                    <a:cubicBezTo>
                      <a:pt x="1378273" y="2706881"/>
                      <a:pt x="1384000" y="2725499"/>
                      <a:pt x="1392380" y="2764134"/>
                    </a:cubicBezTo>
                    <a:cubicBezTo>
                      <a:pt x="1393992" y="2771652"/>
                      <a:pt x="1396282" y="2780890"/>
                      <a:pt x="1398790" y="2790915"/>
                    </a:cubicBezTo>
                    <a:cubicBezTo>
                      <a:pt x="1401582" y="2802087"/>
                      <a:pt x="1404661" y="2814225"/>
                      <a:pt x="1407382" y="2826148"/>
                    </a:cubicBezTo>
                    <a:cubicBezTo>
                      <a:pt x="1414794" y="2858373"/>
                      <a:pt x="1417945" y="2882541"/>
                      <a:pt x="1408493" y="2886158"/>
                    </a:cubicBezTo>
                    <a:cubicBezTo>
                      <a:pt x="1383358" y="2895753"/>
                      <a:pt x="1372652" y="2878962"/>
                      <a:pt x="1362875" y="2847989"/>
                    </a:cubicBezTo>
                    <a:cubicBezTo>
                      <a:pt x="1361623" y="2844016"/>
                      <a:pt x="1360300" y="2832450"/>
                      <a:pt x="1357040" y="2822926"/>
                    </a:cubicBezTo>
                    <a:cubicBezTo>
                      <a:pt x="1353853" y="2813653"/>
                      <a:pt x="1350809" y="2803913"/>
                      <a:pt x="1346299" y="2790915"/>
                    </a:cubicBezTo>
                    <a:cubicBezTo>
                      <a:pt x="1342467" y="2779961"/>
                      <a:pt x="1335093" y="2762701"/>
                      <a:pt x="1330688" y="2750098"/>
                    </a:cubicBezTo>
                    <a:cubicBezTo>
                      <a:pt x="1324099" y="2731336"/>
                      <a:pt x="1315327" y="2717408"/>
                      <a:pt x="1308344" y="2697607"/>
                    </a:cubicBezTo>
                    <a:cubicBezTo>
                      <a:pt x="1286756" y="2636596"/>
                      <a:pt x="1264125" y="2609526"/>
                      <a:pt x="1257251" y="2600359"/>
                    </a:cubicBezTo>
                    <a:cubicBezTo>
                      <a:pt x="1224811" y="2557180"/>
                      <a:pt x="1223594" y="2482202"/>
                      <a:pt x="1223594" y="2482202"/>
                    </a:cubicBezTo>
                    <a:cubicBezTo>
                      <a:pt x="1223594" y="2482202"/>
                      <a:pt x="1206264" y="2461399"/>
                      <a:pt x="1182346" y="2430213"/>
                    </a:cubicBezTo>
                    <a:cubicBezTo>
                      <a:pt x="1158428" y="2399027"/>
                      <a:pt x="985382" y="2222113"/>
                      <a:pt x="929133" y="2160457"/>
                    </a:cubicBezTo>
                    <a:cubicBezTo>
                      <a:pt x="884946" y="2112048"/>
                      <a:pt x="797224" y="1997148"/>
                      <a:pt x="748996" y="1877595"/>
                    </a:cubicBezTo>
                    <a:cubicBezTo>
                      <a:pt x="733027" y="1837994"/>
                      <a:pt x="515401" y="1487426"/>
                      <a:pt x="485038" y="1420863"/>
                    </a:cubicBezTo>
                    <a:lnTo>
                      <a:pt x="484609" y="1420863"/>
                    </a:lnTo>
                    <a:cubicBezTo>
                      <a:pt x="484609" y="1420863"/>
                      <a:pt x="386718" y="1919559"/>
                      <a:pt x="396707" y="1986192"/>
                    </a:cubicBezTo>
                    <a:cubicBezTo>
                      <a:pt x="407546" y="2058533"/>
                      <a:pt x="534619" y="2234550"/>
                      <a:pt x="602198" y="2451376"/>
                    </a:cubicBezTo>
                    <a:lnTo>
                      <a:pt x="612259" y="2489998"/>
                    </a:lnTo>
                    <a:lnTo>
                      <a:pt x="0" y="248999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12700" cap="rnd">
                <a:solidFill>
                  <a:schemeClr val="accent4"/>
                </a:solidFill>
                <a:prstDash val="solid"/>
                <a:round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ABB5A155-FC5D-4984-AF40-24B77A8C1E9F}"/>
                  </a:ext>
                </a:extLst>
              </p:cNvPr>
              <p:cNvSpPr/>
              <p:nvPr/>
            </p:nvSpPr>
            <p:spPr>
              <a:xfrm>
                <a:off x="937692" y="3780741"/>
                <a:ext cx="243057" cy="1095079"/>
              </a:xfrm>
              <a:custGeom>
                <a:avLst/>
                <a:gdLst>
                  <a:gd name="connsiteX0" fmla="*/ 714375 w 762035"/>
                  <a:gd name="connsiteY0" fmla="*/ 0 h 699036"/>
                  <a:gd name="connsiteX1" fmla="*/ 714375 w 762035"/>
                  <a:gd name="connsiteY1" fmla="*/ 561975 h 699036"/>
                  <a:gd name="connsiteX2" fmla="*/ 219075 w 762035"/>
                  <a:gd name="connsiteY2" fmla="*/ 695325 h 699036"/>
                  <a:gd name="connsiteX3" fmla="*/ 0 w 762035"/>
                  <a:gd name="connsiteY3" fmla="*/ 466725 h 699036"/>
                  <a:gd name="connsiteX0" fmla="*/ 714375 w 728310"/>
                  <a:gd name="connsiteY0" fmla="*/ 0 h 702150"/>
                  <a:gd name="connsiteX1" fmla="*/ 617337 w 728310"/>
                  <a:gd name="connsiteY1" fmla="*/ 591833 h 702150"/>
                  <a:gd name="connsiteX2" fmla="*/ 219075 w 728310"/>
                  <a:gd name="connsiteY2" fmla="*/ 695325 h 702150"/>
                  <a:gd name="connsiteX3" fmla="*/ 0 w 728310"/>
                  <a:gd name="connsiteY3" fmla="*/ 466725 h 702150"/>
                  <a:gd name="connsiteX0" fmla="*/ 714375 w 728310"/>
                  <a:gd name="connsiteY0" fmla="*/ 0 h 702150"/>
                  <a:gd name="connsiteX1" fmla="*/ 617337 w 728310"/>
                  <a:gd name="connsiteY1" fmla="*/ 591833 h 702150"/>
                  <a:gd name="connsiteX2" fmla="*/ 219075 w 728310"/>
                  <a:gd name="connsiteY2" fmla="*/ 695325 h 702150"/>
                  <a:gd name="connsiteX3" fmla="*/ 0 w 728310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7221"/>
                  <a:gd name="connsiteX1" fmla="*/ 639731 w 714375"/>
                  <a:gd name="connsiteY1" fmla="*/ 614227 h 707221"/>
                  <a:gd name="connsiteX2" fmla="*/ 219075 w 714375"/>
                  <a:gd name="connsiteY2" fmla="*/ 695325 h 707221"/>
                  <a:gd name="connsiteX3" fmla="*/ 0 w 714375"/>
                  <a:gd name="connsiteY3" fmla="*/ 466725 h 707221"/>
                  <a:gd name="connsiteX0" fmla="*/ 714375 w 714375"/>
                  <a:gd name="connsiteY0" fmla="*/ 0 h 698265"/>
                  <a:gd name="connsiteX1" fmla="*/ 650928 w 714375"/>
                  <a:gd name="connsiteY1" fmla="*/ 547047 h 698265"/>
                  <a:gd name="connsiteX2" fmla="*/ 219075 w 714375"/>
                  <a:gd name="connsiteY2" fmla="*/ 695325 h 698265"/>
                  <a:gd name="connsiteX3" fmla="*/ 0 w 714375"/>
                  <a:gd name="connsiteY3" fmla="*/ 466725 h 698265"/>
                  <a:gd name="connsiteX0" fmla="*/ 714375 w 714375"/>
                  <a:gd name="connsiteY0" fmla="*/ 0 h 634538"/>
                  <a:gd name="connsiteX1" fmla="*/ 650928 w 714375"/>
                  <a:gd name="connsiteY1" fmla="*/ 547047 h 634538"/>
                  <a:gd name="connsiteX2" fmla="*/ 301184 w 714375"/>
                  <a:gd name="connsiteY2" fmla="*/ 624412 h 634538"/>
                  <a:gd name="connsiteX3" fmla="*/ 0 w 714375"/>
                  <a:gd name="connsiteY3" fmla="*/ 466725 h 634538"/>
                  <a:gd name="connsiteX0" fmla="*/ 413191 w 413191"/>
                  <a:gd name="connsiteY0" fmla="*/ 0 h 634538"/>
                  <a:gd name="connsiteX1" fmla="*/ 349744 w 413191"/>
                  <a:gd name="connsiteY1" fmla="*/ 547047 h 634538"/>
                  <a:gd name="connsiteX2" fmla="*/ 0 w 413191"/>
                  <a:gd name="connsiteY2" fmla="*/ 624412 h 634538"/>
                  <a:gd name="connsiteX0" fmla="*/ 674448 w 680772"/>
                  <a:gd name="connsiteY0" fmla="*/ 0 h 578366"/>
                  <a:gd name="connsiteX1" fmla="*/ 611001 w 680772"/>
                  <a:gd name="connsiteY1" fmla="*/ 547047 h 578366"/>
                  <a:gd name="connsiteX2" fmla="*/ 0 w 680772"/>
                  <a:gd name="connsiteY2" fmla="*/ 504980 h 578366"/>
                  <a:gd name="connsiteX0" fmla="*/ 726700 w 736301"/>
                  <a:gd name="connsiteY0" fmla="*/ 0 h 570324"/>
                  <a:gd name="connsiteX1" fmla="*/ 663253 w 736301"/>
                  <a:gd name="connsiteY1" fmla="*/ 547047 h 570324"/>
                  <a:gd name="connsiteX2" fmla="*/ 0 w 736301"/>
                  <a:gd name="connsiteY2" fmla="*/ 467657 h 570324"/>
                  <a:gd name="connsiteX0" fmla="*/ 726700 w 736301"/>
                  <a:gd name="connsiteY0" fmla="*/ 0 h 592878"/>
                  <a:gd name="connsiteX1" fmla="*/ 663253 w 736301"/>
                  <a:gd name="connsiteY1" fmla="*/ 547047 h 592878"/>
                  <a:gd name="connsiteX2" fmla="*/ 0 w 736301"/>
                  <a:gd name="connsiteY2" fmla="*/ 467657 h 592878"/>
                  <a:gd name="connsiteX0" fmla="*/ 726700 w 726700"/>
                  <a:gd name="connsiteY0" fmla="*/ 0 h 595393"/>
                  <a:gd name="connsiteX1" fmla="*/ 640860 w 726700"/>
                  <a:gd name="connsiteY1" fmla="*/ 550779 h 595393"/>
                  <a:gd name="connsiteX2" fmla="*/ 0 w 726700"/>
                  <a:gd name="connsiteY2" fmla="*/ 467657 h 595393"/>
                  <a:gd name="connsiteX0" fmla="*/ 726700 w 726700"/>
                  <a:gd name="connsiteY0" fmla="*/ 0 h 597952"/>
                  <a:gd name="connsiteX1" fmla="*/ 637128 w 726700"/>
                  <a:gd name="connsiteY1" fmla="*/ 554511 h 597952"/>
                  <a:gd name="connsiteX2" fmla="*/ 0 w 726700"/>
                  <a:gd name="connsiteY2" fmla="*/ 467657 h 597952"/>
                  <a:gd name="connsiteX0" fmla="*/ 726700 w 726700"/>
                  <a:gd name="connsiteY0" fmla="*/ 0 h 602889"/>
                  <a:gd name="connsiteX1" fmla="*/ 637128 w 726700"/>
                  <a:gd name="connsiteY1" fmla="*/ 554511 h 602889"/>
                  <a:gd name="connsiteX2" fmla="*/ 0 w 726700"/>
                  <a:gd name="connsiteY2" fmla="*/ 467657 h 602889"/>
                  <a:gd name="connsiteX0" fmla="*/ 229693 w 229693"/>
                  <a:gd name="connsiteY0" fmla="*/ 0 h 577027"/>
                  <a:gd name="connsiteX1" fmla="*/ 140121 w 229693"/>
                  <a:gd name="connsiteY1" fmla="*/ 554511 h 577027"/>
                  <a:gd name="connsiteX2" fmla="*/ 0 w 229693"/>
                  <a:gd name="connsiteY2" fmla="*/ 395093 h 577027"/>
                  <a:gd name="connsiteX0" fmla="*/ 229693 w 242240"/>
                  <a:gd name="connsiteY0" fmla="*/ 0 h 574432"/>
                  <a:gd name="connsiteX1" fmla="*/ 226808 w 242240"/>
                  <a:gd name="connsiteY1" fmla="*/ 551488 h 574432"/>
                  <a:gd name="connsiteX2" fmla="*/ 0 w 242240"/>
                  <a:gd name="connsiteY2" fmla="*/ 395093 h 574432"/>
                  <a:gd name="connsiteX0" fmla="*/ 229693 w 237850"/>
                  <a:gd name="connsiteY0" fmla="*/ 0 h 574432"/>
                  <a:gd name="connsiteX1" fmla="*/ 221029 w 237850"/>
                  <a:gd name="connsiteY1" fmla="*/ 551488 h 574432"/>
                  <a:gd name="connsiteX2" fmla="*/ 0 w 237850"/>
                  <a:gd name="connsiteY2" fmla="*/ 395093 h 574432"/>
                  <a:gd name="connsiteX0" fmla="*/ 229693 w 237850"/>
                  <a:gd name="connsiteY0" fmla="*/ 0 h 574432"/>
                  <a:gd name="connsiteX1" fmla="*/ 221029 w 237850"/>
                  <a:gd name="connsiteY1" fmla="*/ 551488 h 574432"/>
                  <a:gd name="connsiteX2" fmla="*/ 0 w 237850"/>
                  <a:gd name="connsiteY2" fmla="*/ 395093 h 574432"/>
                  <a:gd name="connsiteX0" fmla="*/ 229693 w 271241"/>
                  <a:gd name="connsiteY0" fmla="*/ 0 h 551529"/>
                  <a:gd name="connsiteX1" fmla="*/ 221029 w 271241"/>
                  <a:gd name="connsiteY1" fmla="*/ 551488 h 551529"/>
                  <a:gd name="connsiteX2" fmla="*/ 0 w 271241"/>
                  <a:gd name="connsiteY2" fmla="*/ 395093 h 551529"/>
                  <a:gd name="connsiteX0" fmla="*/ 229693 w 234946"/>
                  <a:gd name="connsiteY0" fmla="*/ 0 h 539437"/>
                  <a:gd name="connsiteX1" fmla="*/ 163237 w 234946"/>
                  <a:gd name="connsiteY1" fmla="*/ 539394 h 539437"/>
                  <a:gd name="connsiteX2" fmla="*/ 0 w 234946"/>
                  <a:gd name="connsiteY2" fmla="*/ 395093 h 539437"/>
                  <a:gd name="connsiteX0" fmla="*/ 229693 w 234946"/>
                  <a:gd name="connsiteY0" fmla="*/ 0 h 539437"/>
                  <a:gd name="connsiteX1" fmla="*/ 163237 w 234946"/>
                  <a:gd name="connsiteY1" fmla="*/ 539394 h 539437"/>
                  <a:gd name="connsiteX2" fmla="*/ 0 w 234946"/>
                  <a:gd name="connsiteY2" fmla="*/ 395093 h 539437"/>
                  <a:gd name="connsiteX0" fmla="*/ 229693 w 229693"/>
                  <a:gd name="connsiteY0" fmla="*/ 0 h 561896"/>
                  <a:gd name="connsiteX1" fmla="*/ 163237 w 229693"/>
                  <a:gd name="connsiteY1" fmla="*/ 539394 h 561896"/>
                  <a:gd name="connsiteX2" fmla="*/ 0 w 229693"/>
                  <a:gd name="connsiteY2" fmla="*/ 382999 h 561896"/>
                  <a:gd name="connsiteX0" fmla="*/ 229693 w 229693"/>
                  <a:gd name="connsiteY0" fmla="*/ 0 h 555466"/>
                  <a:gd name="connsiteX1" fmla="*/ 163237 w 229693"/>
                  <a:gd name="connsiteY1" fmla="*/ 539394 h 555466"/>
                  <a:gd name="connsiteX2" fmla="*/ 0 w 229693"/>
                  <a:gd name="connsiteY2" fmla="*/ 382999 h 555466"/>
                  <a:gd name="connsiteX0" fmla="*/ 229693 w 229693"/>
                  <a:gd name="connsiteY0" fmla="*/ 0 h 512221"/>
                  <a:gd name="connsiteX1" fmla="*/ 192132 w 229693"/>
                  <a:gd name="connsiteY1" fmla="*/ 491018 h 512221"/>
                  <a:gd name="connsiteX2" fmla="*/ 0 w 229693"/>
                  <a:gd name="connsiteY2" fmla="*/ 382999 h 512221"/>
                  <a:gd name="connsiteX0" fmla="*/ 218135 w 218135"/>
                  <a:gd name="connsiteY0" fmla="*/ 0 h 514174"/>
                  <a:gd name="connsiteX1" fmla="*/ 180574 w 218135"/>
                  <a:gd name="connsiteY1" fmla="*/ 491018 h 514174"/>
                  <a:gd name="connsiteX2" fmla="*/ 0 w 218135"/>
                  <a:gd name="connsiteY2" fmla="*/ 392069 h 514174"/>
                  <a:gd name="connsiteX0" fmla="*/ 218135 w 218135"/>
                  <a:gd name="connsiteY0" fmla="*/ 0 h 514174"/>
                  <a:gd name="connsiteX1" fmla="*/ 180574 w 218135"/>
                  <a:gd name="connsiteY1" fmla="*/ 491018 h 514174"/>
                  <a:gd name="connsiteX2" fmla="*/ 0 w 218135"/>
                  <a:gd name="connsiteY2" fmla="*/ 392069 h 5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135" h="514174">
                    <a:moveTo>
                      <a:pt x="218135" y="0"/>
                    </a:moveTo>
                    <a:cubicBezTo>
                      <a:pt x="207158" y="312618"/>
                      <a:pt x="216930" y="425673"/>
                      <a:pt x="180574" y="491018"/>
                    </a:cubicBezTo>
                    <a:cubicBezTo>
                      <a:pt x="144218" y="556363"/>
                      <a:pt x="50914" y="470638"/>
                      <a:pt x="0" y="392069"/>
                    </a:cubicBezTo>
                  </a:path>
                </a:pathLst>
              </a:custGeom>
              <a:noFill/>
              <a:ln w="158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Rectangle: Rounded Corners 374">
                <a:extLst>
                  <a:ext uri="{FF2B5EF4-FFF2-40B4-BE49-F238E27FC236}">
                    <a16:creationId xmlns:a16="http://schemas.microsoft.com/office/drawing/2014/main" id="{D1494223-AED0-4DA8-8C7D-D3B4BA41F96E}"/>
                  </a:ext>
                </a:extLst>
              </p:cNvPr>
              <p:cNvSpPr/>
              <p:nvPr/>
            </p:nvSpPr>
            <p:spPr>
              <a:xfrm>
                <a:off x="1155675" y="3711111"/>
                <a:ext cx="50942" cy="92958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3FD10731-7431-437F-A3E8-82CEF28FD636}"/>
                  </a:ext>
                </a:extLst>
              </p:cNvPr>
              <p:cNvSpPr/>
              <p:nvPr/>
            </p:nvSpPr>
            <p:spPr>
              <a:xfrm rot="19604432">
                <a:off x="869762" y="4574871"/>
                <a:ext cx="133076" cy="7442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7" name="Graphic 5">
                <a:extLst>
                  <a:ext uri="{FF2B5EF4-FFF2-40B4-BE49-F238E27FC236}">
                    <a16:creationId xmlns:a16="http://schemas.microsoft.com/office/drawing/2014/main" id="{AADFECAC-6DF5-42D2-AD42-64C74DAEF87A}"/>
                  </a:ext>
                </a:extLst>
              </p:cNvPr>
              <p:cNvGrpSpPr/>
              <p:nvPr/>
            </p:nvGrpSpPr>
            <p:grpSpPr>
              <a:xfrm>
                <a:off x="936031" y="2884512"/>
                <a:ext cx="472372" cy="843689"/>
                <a:chOff x="6237217" y="4972632"/>
                <a:chExt cx="499240" cy="891676"/>
              </a:xfrm>
            </p:grpSpPr>
            <p:grpSp>
              <p:nvGrpSpPr>
                <p:cNvPr id="468" name="Graphic 5">
                  <a:extLst>
                    <a:ext uri="{FF2B5EF4-FFF2-40B4-BE49-F238E27FC236}">
                      <a16:creationId xmlns:a16="http://schemas.microsoft.com/office/drawing/2014/main" id="{A46F39AF-B718-450F-9B40-B552F5F72439}"/>
                    </a:ext>
                  </a:extLst>
                </p:cNvPr>
                <p:cNvGrpSpPr/>
                <p:nvPr/>
              </p:nvGrpSpPr>
              <p:grpSpPr>
                <a:xfrm>
                  <a:off x="6237217" y="4972632"/>
                  <a:ext cx="499240" cy="891676"/>
                  <a:chOff x="6237217" y="4972632"/>
                  <a:chExt cx="499240" cy="891676"/>
                </a:xfrm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AA6481AF-FEAF-4481-A48A-BFE799AE5755}"/>
                      </a:ext>
                    </a:extLst>
                  </p:cNvPr>
                  <p:cNvSpPr/>
                  <p:nvPr/>
                </p:nvSpPr>
                <p:spPr>
                  <a:xfrm>
                    <a:off x="6237217" y="4972632"/>
                    <a:ext cx="499240" cy="891643"/>
                  </a:xfrm>
                  <a:custGeom>
                    <a:avLst/>
                    <a:gdLst>
                      <a:gd name="connsiteX0" fmla="*/ 25456 w 499240"/>
                      <a:gd name="connsiteY0" fmla="*/ 797382 h 891643"/>
                      <a:gd name="connsiteX1" fmla="*/ 251543 w 499240"/>
                      <a:gd name="connsiteY1" fmla="*/ 891644 h 891643"/>
                      <a:gd name="connsiteX2" fmla="*/ 473862 w 499240"/>
                      <a:gd name="connsiteY2" fmla="*/ 798947 h 891643"/>
                      <a:gd name="connsiteX3" fmla="*/ 496477 w 499240"/>
                      <a:gd name="connsiteY3" fmla="*/ 746179 h 891643"/>
                      <a:gd name="connsiteX4" fmla="*/ 491749 w 499240"/>
                      <a:gd name="connsiteY4" fmla="*/ 733945 h 891643"/>
                      <a:gd name="connsiteX5" fmla="*/ 485233 w 499240"/>
                      <a:gd name="connsiteY5" fmla="*/ 698905 h 891643"/>
                      <a:gd name="connsiteX6" fmla="*/ 485233 w 499240"/>
                      <a:gd name="connsiteY6" fmla="*/ 68364 h 891643"/>
                      <a:gd name="connsiteX7" fmla="*/ 450033 w 499240"/>
                      <a:gd name="connsiteY7" fmla="*/ 26935 h 891643"/>
                      <a:gd name="connsiteX8" fmla="*/ 325298 w 499240"/>
                      <a:gd name="connsiteY8" fmla="*/ 6109 h 891643"/>
                      <a:gd name="connsiteX9" fmla="*/ 177693 w 499240"/>
                      <a:gd name="connsiteY9" fmla="*/ 6109 h 891643"/>
                      <a:gd name="connsiteX10" fmla="*/ 52959 w 499240"/>
                      <a:gd name="connsiteY10" fmla="*/ 26935 h 891643"/>
                      <a:gd name="connsiteX11" fmla="*/ 17758 w 499240"/>
                      <a:gd name="connsiteY11" fmla="*/ 68364 h 891643"/>
                      <a:gd name="connsiteX12" fmla="*/ 17758 w 499240"/>
                      <a:gd name="connsiteY12" fmla="*/ 691558 h 891643"/>
                      <a:gd name="connsiteX13" fmla="*/ 5269 w 499240"/>
                      <a:gd name="connsiteY13" fmla="*/ 739279 h 891643"/>
                      <a:gd name="connsiteX14" fmla="*/ 25392 w 499240"/>
                      <a:gd name="connsiteY14" fmla="*/ 797382 h 891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9240" h="891643">
                        <a:moveTo>
                          <a:pt x="25456" y="797382"/>
                        </a:moveTo>
                        <a:lnTo>
                          <a:pt x="251543" y="891644"/>
                        </a:lnTo>
                        <a:lnTo>
                          <a:pt x="473862" y="798947"/>
                        </a:lnTo>
                        <a:cubicBezTo>
                          <a:pt x="494496" y="790355"/>
                          <a:pt x="504494" y="766973"/>
                          <a:pt x="496477" y="746179"/>
                        </a:cubicBezTo>
                        <a:lnTo>
                          <a:pt x="491749" y="733945"/>
                        </a:lnTo>
                        <a:cubicBezTo>
                          <a:pt x="487437" y="722765"/>
                          <a:pt x="485233" y="710883"/>
                          <a:pt x="485233" y="698905"/>
                        </a:cubicBezTo>
                        <a:lnTo>
                          <a:pt x="485233" y="68364"/>
                        </a:lnTo>
                        <a:cubicBezTo>
                          <a:pt x="485233" y="47857"/>
                          <a:pt x="470348" y="30321"/>
                          <a:pt x="450033" y="26935"/>
                        </a:cubicBezTo>
                        <a:lnTo>
                          <a:pt x="325298" y="6109"/>
                        </a:lnTo>
                        <a:cubicBezTo>
                          <a:pt x="276426" y="-2036"/>
                          <a:pt x="226565" y="-2036"/>
                          <a:pt x="177693" y="6109"/>
                        </a:cubicBezTo>
                        <a:lnTo>
                          <a:pt x="52959" y="26935"/>
                        </a:lnTo>
                        <a:cubicBezTo>
                          <a:pt x="32643" y="30321"/>
                          <a:pt x="17758" y="47857"/>
                          <a:pt x="17758" y="68364"/>
                        </a:cubicBezTo>
                        <a:lnTo>
                          <a:pt x="17758" y="691558"/>
                        </a:lnTo>
                        <a:cubicBezTo>
                          <a:pt x="17758" y="708263"/>
                          <a:pt x="13446" y="724682"/>
                          <a:pt x="5269" y="739279"/>
                        </a:cubicBezTo>
                        <a:cubicBezTo>
                          <a:pt x="-6774" y="760745"/>
                          <a:pt x="2618" y="787896"/>
                          <a:pt x="25392" y="7973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8690750-4DB5-48F2-9A42-584AF6C6311C}"/>
                      </a:ext>
                    </a:extLst>
                  </p:cNvPr>
                  <p:cNvSpPr/>
                  <p:nvPr/>
                </p:nvSpPr>
                <p:spPr>
                  <a:xfrm>
                    <a:off x="6260091" y="5329499"/>
                    <a:ext cx="453602" cy="513599"/>
                  </a:xfrm>
                  <a:custGeom>
                    <a:avLst/>
                    <a:gdLst>
                      <a:gd name="connsiteX0" fmla="*/ 438786 w 453602"/>
                      <a:gd name="connsiteY0" fmla="*/ 423011 h 513599"/>
                      <a:gd name="connsiteX1" fmla="*/ 451978 w 453602"/>
                      <a:gd name="connsiteY1" fmla="*/ 391229 h 513599"/>
                      <a:gd name="connsiteX2" fmla="*/ 447378 w 453602"/>
                      <a:gd name="connsiteY2" fmla="*/ 378899 h 513599"/>
                      <a:gd name="connsiteX3" fmla="*/ 439968 w 453602"/>
                      <a:gd name="connsiteY3" fmla="*/ 337630 h 513599"/>
                      <a:gd name="connsiteX4" fmla="*/ 439968 w 453602"/>
                      <a:gd name="connsiteY4" fmla="*/ 0 h 513599"/>
                      <a:gd name="connsiteX5" fmla="*/ 17308 w 453602"/>
                      <a:gd name="connsiteY5" fmla="*/ 0 h 513599"/>
                      <a:gd name="connsiteX6" fmla="*/ 17308 w 453602"/>
                      <a:gd name="connsiteY6" fmla="*/ 330219 h 513599"/>
                      <a:gd name="connsiteX7" fmla="*/ 3093 w 453602"/>
                      <a:gd name="connsiteY7" fmla="*/ 386405 h 513599"/>
                      <a:gd name="connsiteX8" fmla="*/ 1337 w 453602"/>
                      <a:gd name="connsiteY8" fmla="*/ 406593 h 513599"/>
                      <a:gd name="connsiteX9" fmla="*/ 14784 w 453602"/>
                      <a:gd name="connsiteY9" fmla="*/ 421382 h 513599"/>
                      <a:gd name="connsiteX10" fmla="*/ 228606 w 453602"/>
                      <a:gd name="connsiteY10" fmla="*/ 513599 h 513599"/>
                      <a:gd name="connsiteX11" fmla="*/ 438786 w 453602"/>
                      <a:gd name="connsiteY11" fmla="*/ 422947 h 51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3602" h="513599">
                        <a:moveTo>
                          <a:pt x="438786" y="423011"/>
                        </a:moveTo>
                        <a:cubicBezTo>
                          <a:pt x="450860" y="417805"/>
                          <a:pt x="456673" y="403846"/>
                          <a:pt x="451978" y="391229"/>
                        </a:cubicBezTo>
                        <a:lnTo>
                          <a:pt x="447378" y="378899"/>
                        </a:lnTo>
                        <a:cubicBezTo>
                          <a:pt x="442459" y="365675"/>
                          <a:pt x="439968" y="351812"/>
                          <a:pt x="439968" y="337630"/>
                        </a:cubicBezTo>
                        <a:lnTo>
                          <a:pt x="439968" y="0"/>
                        </a:lnTo>
                        <a:cubicBezTo>
                          <a:pt x="439968" y="0"/>
                          <a:pt x="17308" y="0"/>
                          <a:pt x="17308" y="0"/>
                        </a:cubicBezTo>
                        <a:lnTo>
                          <a:pt x="17308" y="330219"/>
                        </a:lnTo>
                        <a:cubicBezTo>
                          <a:pt x="17308" y="349832"/>
                          <a:pt x="12389" y="369284"/>
                          <a:pt x="3093" y="386405"/>
                        </a:cubicBezTo>
                        <a:cubicBezTo>
                          <a:pt x="-292" y="392666"/>
                          <a:pt x="-931" y="399821"/>
                          <a:pt x="1337" y="406593"/>
                        </a:cubicBezTo>
                        <a:cubicBezTo>
                          <a:pt x="3605" y="413365"/>
                          <a:pt x="8396" y="418635"/>
                          <a:pt x="14784" y="421382"/>
                        </a:cubicBezTo>
                        <a:lnTo>
                          <a:pt x="228606" y="513599"/>
                        </a:lnTo>
                        <a:lnTo>
                          <a:pt x="438786" y="42294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</a:schemeClr>
                  </a:solidFill>
                  <a:ln w="9580" cap="flat">
                    <a:solidFill>
                      <a:schemeClr val="accent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E5331D4C-86BB-4DE0-8EC9-AE4C4FC4EA8A}"/>
                      </a:ext>
                    </a:extLst>
                  </p:cNvPr>
                  <p:cNvSpPr/>
                  <p:nvPr/>
                </p:nvSpPr>
                <p:spPr>
                  <a:xfrm>
                    <a:off x="6350323" y="4976760"/>
                    <a:ext cx="172871" cy="361395"/>
                  </a:xfrm>
                  <a:custGeom>
                    <a:avLst/>
                    <a:gdLst>
                      <a:gd name="connsiteX0" fmla="*/ 172839 w 172871"/>
                      <a:gd name="connsiteY0" fmla="*/ 361396 h 361395"/>
                      <a:gd name="connsiteX1" fmla="*/ 0 w 172871"/>
                      <a:gd name="connsiteY1" fmla="*/ 361396 h 361395"/>
                      <a:gd name="connsiteX2" fmla="*/ 0 w 172871"/>
                      <a:gd name="connsiteY2" fmla="*/ 16483 h 361395"/>
                      <a:gd name="connsiteX3" fmla="*/ 104451 w 172871"/>
                      <a:gd name="connsiteY3" fmla="*/ 3132 h 361395"/>
                      <a:gd name="connsiteX4" fmla="*/ 172871 w 172871"/>
                      <a:gd name="connsiteY4" fmla="*/ 3004 h 361395"/>
                      <a:gd name="connsiteX5" fmla="*/ 172871 w 172871"/>
                      <a:gd name="connsiteY5" fmla="*/ 361396 h 36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871" h="361395">
                        <a:moveTo>
                          <a:pt x="172839" y="361396"/>
                        </a:moveTo>
                        <a:lnTo>
                          <a:pt x="0" y="361396"/>
                        </a:lnTo>
                        <a:lnTo>
                          <a:pt x="0" y="16483"/>
                        </a:lnTo>
                        <a:lnTo>
                          <a:pt x="104451" y="3132"/>
                        </a:lnTo>
                        <a:cubicBezTo>
                          <a:pt x="117867" y="1982"/>
                          <a:pt x="167314" y="-3225"/>
                          <a:pt x="172871" y="3004"/>
                        </a:cubicBezTo>
                        <a:lnTo>
                          <a:pt x="172871" y="361396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25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DFE4A48A-9699-497D-BB54-F40EDC447E79}"/>
                      </a:ext>
                    </a:extLst>
                  </p:cNvPr>
                  <p:cNvSpPr/>
                  <p:nvPr/>
                </p:nvSpPr>
                <p:spPr>
                  <a:xfrm>
                    <a:off x="6273310" y="5297557"/>
                    <a:ext cx="431475" cy="55707"/>
                  </a:xfrm>
                  <a:custGeom>
                    <a:avLst/>
                    <a:gdLst>
                      <a:gd name="connsiteX0" fmla="*/ 431476 w 431475"/>
                      <a:gd name="connsiteY0" fmla="*/ 27853 h 55707"/>
                      <a:gd name="connsiteX1" fmla="*/ 215738 w 431475"/>
                      <a:gd name="connsiteY1" fmla="*/ 55707 h 55707"/>
                      <a:gd name="connsiteX2" fmla="*/ 0 w 431475"/>
                      <a:gd name="connsiteY2" fmla="*/ 27853 h 55707"/>
                      <a:gd name="connsiteX3" fmla="*/ 215738 w 431475"/>
                      <a:gd name="connsiteY3" fmla="*/ 0 h 55707"/>
                      <a:gd name="connsiteX4" fmla="*/ 431476 w 431475"/>
                      <a:gd name="connsiteY4" fmla="*/ 27853 h 55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475" h="55707">
                        <a:moveTo>
                          <a:pt x="431476" y="27853"/>
                        </a:moveTo>
                        <a:cubicBezTo>
                          <a:pt x="431476" y="43237"/>
                          <a:pt x="334887" y="55707"/>
                          <a:pt x="215738" y="55707"/>
                        </a:cubicBezTo>
                        <a:cubicBezTo>
                          <a:pt x="96589" y="55707"/>
                          <a:pt x="0" y="43237"/>
                          <a:pt x="0" y="27853"/>
                        </a:cubicBezTo>
                        <a:cubicBezTo>
                          <a:pt x="0" y="12470"/>
                          <a:pt x="96589" y="0"/>
                          <a:pt x="215738" y="0"/>
                        </a:cubicBezTo>
                        <a:cubicBezTo>
                          <a:pt x="334886" y="0"/>
                          <a:pt x="431476" y="12470"/>
                          <a:pt x="431476" y="2785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C53AFC5D-6D78-4894-90CF-BFD048C8E1FA}"/>
                      </a:ext>
                    </a:extLst>
                  </p:cNvPr>
                  <p:cNvSpPr/>
                  <p:nvPr/>
                </p:nvSpPr>
                <p:spPr>
                  <a:xfrm>
                    <a:off x="6305508" y="5305926"/>
                    <a:ext cx="349480" cy="31479"/>
                  </a:xfrm>
                  <a:custGeom>
                    <a:avLst/>
                    <a:gdLst>
                      <a:gd name="connsiteX0" fmla="*/ 252440 w 349480"/>
                      <a:gd name="connsiteY0" fmla="*/ 10637 h 31479"/>
                      <a:gd name="connsiteX1" fmla="*/ 349480 w 349480"/>
                      <a:gd name="connsiteY1" fmla="*/ 11723 h 31479"/>
                      <a:gd name="connsiteX2" fmla="*/ 178813 w 349480"/>
                      <a:gd name="connsiteY2" fmla="*/ 0 h 31479"/>
                      <a:gd name="connsiteX3" fmla="*/ 0 w 349480"/>
                      <a:gd name="connsiteY3" fmla="*/ 19453 h 31479"/>
                      <a:gd name="connsiteX4" fmla="*/ 38555 w 349480"/>
                      <a:gd name="connsiteY4" fmla="*/ 31304 h 31479"/>
                      <a:gd name="connsiteX5" fmla="*/ 48361 w 349480"/>
                      <a:gd name="connsiteY5" fmla="*/ 29547 h 31479"/>
                      <a:gd name="connsiteX6" fmla="*/ 252376 w 349480"/>
                      <a:gd name="connsiteY6" fmla="*/ 10605 h 31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9480" h="31479">
                        <a:moveTo>
                          <a:pt x="252440" y="10637"/>
                        </a:moveTo>
                        <a:cubicBezTo>
                          <a:pt x="284669" y="10637"/>
                          <a:pt x="321914" y="10349"/>
                          <a:pt x="349480" y="11723"/>
                        </a:cubicBezTo>
                        <a:cubicBezTo>
                          <a:pt x="323607" y="4057"/>
                          <a:pt x="255985" y="0"/>
                          <a:pt x="178813" y="0"/>
                        </a:cubicBezTo>
                        <a:cubicBezTo>
                          <a:pt x="79057" y="0"/>
                          <a:pt x="0" y="8241"/>
                          <a:pt x="0" y="19453"/>
                        </a:cubicBezTo>
                        <a:cubicBezTo>
                          <a:pt x="0" y="23893"/>
                          <a:pt x="16514" y="27981"/>
                          <a:pt x="38555" y="31304"/>
                        </a:cubicBezTo>
                        <a:cubicBezTo>
                          <a:pt x="41940" y="31815"/>
                          <a:pt x="45390" y="31208"/>
                          <a:pt x="48361" y="29547"/>
                        </a:cubicBezTo>
                        <a:cubicBezTo>
                          <a:pt x="68388" y="18463"/>
                          <a:pt x="146870" y="10605"/>
                          <a:pt x="252376" y="10605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  <a:alpha val="50000"/>
                    </a:scheme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D5B39BA2-1CB9-447D-9DE9-008417DFD67F}"/>
                      </a:ext>
                    </a:extLst>
                  </p:cNvPr>
                  <p:cNvSpPr/>
                  <p:nvPr/>
                </p:nvSpPr>
                <p:spPr>
                  <a:xfrm>
                    <a:off x="6298672" y="5107277"/>
                    <a:ext cx="34401" cy="643252"/>
                  </a:xfrm>
                  <a:custGeom>
                    <a:avLst/>
                    <a:gdLst>
                      <a:gd name="connsiteX0" fmla="*/ 34402 w 34401"/>
                      <a:gd name="connsiteY0" fmla="*/ 643253 h 643252"/>
                      <a:gd name="connsiteX1" fmla="*/ 0 w 34401"/>
                      <a:gd name="connsiteY1" fmla="*/ 630540 h 643252"/>
                      <a:gd name="connsiteX2" fmla="*/ 0 w 34401"/>
                      <a:gd name="connsiteY2" fmla="*/ 0 h 643252"/>
                      <a:gd name="connsiteX3" fmla="*/ 34402 w 34401"/>
                      <a:gd name="connsiteY3" fmla="*/ 0 h 643252"/>
                      <a:gd name="connsiteX4" fmla="*/ 34402 w 34401"/>
                      <a:gd name="connsiteY4" fmla="*/ 643253 h 643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01" h="643252">
                        <a:moveTo>
                          <a:pt x="34402" y="643253"/>
                        </a:moveTo>
                        <a:lnTo>
                          <a:pt x="0" y="630540"/>
                        </a:lnTo>
                        <a:lnTo>
                          <a:pt x="0" y="0"/>
                        </a:lnTo>
                        <a:lnTo>
                          <a:pt x="34402" y="0"/>
                        </a:lnTo>
                        <a:lnTo>
                          <a:pt x="34402" y="64325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E82AA8CE-7CE5-47AF-A1D9-0BFAE7C19EC6}"/>
                      </a:ext>
                    </a:extLst>
                  </p:cNvPr>
                  <p:cNvSpPr/>
                  <p:nvPr/>
                </p:nvSpPr>
                <p:spPr>
                  <a:xfrm>
                    <a:off x="6443147" y="4993243"/>
                    <a:ext cx="293310" cy="871065"/>
                  </a:xfrm>
                  <a:custGeom>
                    <a:avLst/>
                    <a:gdLst>
                      <a:gd name="connsiteX0" fmla="*/ 205996 w 293310"/>
                      <a:gd name="connsiteY0" fmla="*/ 0 h 871065"/>
                      <a:gd name="connsiteX1" fmla="*/ 202737 w 293310"/>
                      <a:gd name="connsiteY1" fmla="*/ 332167 h 871065"/>
                      <a:gd name="connsiteX2" fmla="*/ 202737 w 293310"/>
                      <a:gd name="connsiteY2" fmla="*/ 651878 h 871065"/>
                      <a:gd name="connsiteX3" fmla="*/ 210148 w 293310"/>
                      <a:gd name="connsiteY3" fmla="*/ 693147 h 871065"/>
                      <a:gd name="connsiteX4" fmla="*/ 214748 w 293310"/>
                      <a:gd name="connsiteY4" fmla="*/ 705476 h 871065"/>
                      <a:gd name="connsiteX5" fmla="*/ 201555 w 293310"/>
                      <a:gd name="connsiteY5" fmla="*/ 737259 h 871065"/>
                      <a:gd name="connsiteX6" fmla="*/ 0 w 293310"/>
                      <a:gd name="connsiteY6" fmla="*/ 824174 h 871065"/>
                      <a:gd name="connsiteX7" fmla="*/ 46252 w 293310"/>
                      <a:gd name="connsiteY7" fmla="*/ 844106 h 871065"/>
                      <a:gd name="connsiteX8" fmla="*/ 14853 w 293310"/>
                      <a:gd name="connsiteY8" fmla="*/ 857202 h 871065"/>
                      <a:gd name="connsiteX9" fmla="*/ 45613 w 293310"/>
                      <a:gd name="connsiteY9" fmla="*/ 871065 h 871065"/>
                      <a:gd name="connsiteX10" fmla="*/ 267932 w 293310"/>
                      <a:gd name="connsiteY10" fmla="*/ 778369 h 871065"/>
                      <a:gd name="connsiteX11" fmla="*/ 290547 w 293310"/>
                      <a:gd name="connsiteY11" fmla="*/ 725600 h 871065"/>
                      <a:gd name="connsiteX12" fmla="*/ 285819 w 293310"/>
                      <a:gd name="connsiteY12" fmla="*/ 713366 h 871065"/>
                      <a:gd name="connsiteX13" fmla="*/ 279303 w 293310"/>
                      <a:gd name="connsiteY13" fmla="*/ 678325 h 871065"/>
                      <a:gd name="connsiteX14" fmla="*/ 279303 w 293310"/>
                      <a:gd name="connsiteY14" fmla="*/ 47786 h 871065"/>
                      <a:gd name="connsiteX15" fmla="*/ 244102 w 293310"/>
                      <a:gd name="connsiteY15" fmla="*/ 6356 h 871065"/>
                      <a:gd name="connsiteX16" fmla="*/ 237043 w 293310"/>
                      <a:gd name="connsiteY16" fmla="*/ 5175 h 871065"/>
                      <a:gd name="connsiteX17" fmla="*/ 205964 w 293310"/>
                      <a:gd name="connsiteY17" fmla="*/ 32 h 871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3310" h="871065">
                        <a:moveTo>
                          <a:pt x="205996" y="0"/>
                        </a:moveTo>
                        <a:lnTo>
                          <a:pt x="202737" y="332167"/>
                        </a:lnTo>
                        <a:lnTo>
                          <a:pt x="202737" y="651878"/>
                        </a:lnTo>
                        <a:cubicBezTo>
                          <a:pt x="202737" y="666028"/>
                          <a:pt x="205229" y="679923"/>
                          <a:pt x="210148" y="693147"/>
                        </a:cubicBezTo>
                        <a:lnTo>
                          <a:pt x="214748" y="705476"/>
                        </a:lnTo>
                        <a:cubicBezTo>
                          <a:pt x="219443" y="718094"/>
                          <a:pt x="213661" y="732053"/>
                          <a:pt x="201555" y="737259"/>
                        </a:cubicBezTo>
                        <a:lnTo>
                          <a:pt x="0" y="824174"/>
                        </a:lnTo>
                        <a:lnTo>
                          <a:pt x="46252" y="844106"/>
                        </a:lnTo>
                        <a:lnTo>
                          <a:pt x="14853" y="857202"/>
                        </a:lnTo>
                        <a:lnTo>
                          <a:pt x="45613" y="871065"/>
                        </a:lnTo>
                        <a:lnTo>
                          <a:pt x="267932" y="778369"/>
                        </a:lnTo>
                        <a:cubicBezTo>
                          <a:pt x="288566" y="769776"/>
                          <a:pt x="298564" y="746395"/>
                          <a:pt x="290547" y="725600"/>
                        </a:cubicBezTo>
                        <a:lnTo>
                          <a:pt x="285819" y="713366"/>
                        </a:lnTo>
                        <a:cubicBezTo>
                          <a:pt x="281507" y="702187"/>
                          <a:pt x="279303" y="690304"/>
                          <a:pt x="279303" y="678325"/>
                        </a:cubicBezTo>
                        <a:lnTo>
                          <a:pt x="279303" y="47786"/>
                        </a:lnTo>
                        <a:cubicBezTo>
                          <a:pt x="279303" y="27279"/>
                          <a:pt x="264418" y="9743"/>
                          <a:pt x="244102" y="6356"/>
                        </a:cubicBezTo>
                        <a:lnTo>
                          <a:pt x="237043" y="5175"/>
                        </a:lnTo>
                        <a:lnTo>
                          <a:pt x="205964" y="32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4C426692-02A7-4BD4-B033-C1447BBB022E}"/>
                      </a:ext>
                    </a:extLst>
                  </p:cNvPr>
                  <p:cNvSpPr/>
                  <p:nvPr/>
                </p:nvSpPr>
                <p:spPr>
                  <a:xfrm>
                    <a:off x="6425963" y="5008575"/>
                    <a:ext cx="126171" cy="54685"/>
                  </a:xfrm>
                  <a:custGeom>
                    <a:avLst/>
                    <a:gdLst>
                      <a:gd name="connsiteX0" fmla="*/ 111638 w 126171"/>
                      <a:gd name="connsiteY0" fmla="*/ 0 h 54685"/>
                      <a:gd name="connsiteX1" fmla="*/ 63086 w 126171"/>
                      <a:gd name="connsiteY1" fmla="*/ 21306 h 54685"/>
                      <a:gd name="connsiteX2" fmla="*/ 14533 w 126171"/>
                      <a:gd name="connsiteY2" fmla="*/ 0 h 54685"/>
                      <a:gd name="connsiteX3" fmla="*/ 0 w 126171"/>
                      <a:gd name="connsiteY3" fmla="*/ 21306 h 54685"/>
                      <a:gd name="connsiteX4" fmla="*/ 63086 w 126171"/>
                      <a:gd name="connsiteY4" fmla="*/ 54685 h 54685"/>
                      <a:gd name="connsiteX5" fmla="*/ 126172 w 126171"/>
                      <a:gd name="connsiteY5" fmla="*/ 21306 h 54685"/>
                      <a:gd name="connsiteX6" fmla="*/ 111638 w 126171"/>
                      <a:gd name="connsiteY6" fmla="*/ 0 h 5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171" h="54685">
                        <a:moveTo>
                          <a:pt x="111638" y="0"/>
                        </a:moveTo>
                        <a:cubicBezTo>
                          <a:pt x="107358" y="12138"/>
                          <a:pt x="87266" y="21306"/>
                          <a:pt x="63086" y="21306"/>
                        </a:cubicBezTo>
                        <a:cubicBezTo>
                          <a:pt x="38905" y="21306"/>
                          <a:pt x="18846" y="12138"/>
                          <a:pt x="14533" y="0"/>
                        </a:cubicBezTo>
                        <a:cubicBezTo>
                          <a:pt x="5462" y="5781"/>
                          <a:pt x="0" y="13192"/>
                          <a:pt x="0" y="21306"/>
                        </a:cubicBezTo>
                        <a:cubicBezTo>
                          <a:pt x="0" y="39736"/>
                          <a:pt x="28237" y="54685"/>
                          <a:pt x="63086" y="54685"/>
                        </a:cubicBezTo>
                        <a:cubicBezTo>
                          <a:pt x="97935" y="54685"/>
                          <a:pt x="126172" y="39736"/>
                          <a:pt x="126172" y="21306"/>
                        </a:cubicBezTo>
                        <a:cubicBezTo>
                          <a:pt x="126172" y="13192"/>
                          <a:pt x="120709" y="5781"/>
                          <a:pt x="111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8F6FAD85-37AE-4479-A0B6-0510FB5C19D0}"/>
                      </a:ext>
                    </a:extLst>
                  </p:cNvPr>
                  <p:cNvSpPr/>
                  <p:nvPr/>
                </p:nvSpPr>
                <p:spPr>
                  <a:xfrm>
                    <a:off x="6432447" y="5002123"/>
                    <a:ext cx="108795" cy="45677"/>
                  </a:xfrm>
                  <a:custGeom>
                    <a:avLst/>
                    <a:gdLst>
                      <a:gd name="connsiteX0" fmla="*/ 0 w 108795"/>
                      <a:gd name="connsiteY0" fmla="*/ 22839 h 45677"/>
                      <a:gd name="connsiteX1" fmla="*/ 54398 w 108795"/>
                      <a:gd name="connsiteY1" fmla="*/ 0 h 45677"/>
                      <a:gd name="connsiteX2" fmla="*/ 108795 w 108795"/>
                      <a:gd name="connsiteY2" fmla="*/ 22839 h 45677"/>
                      <a:gd name="connsiteX3" fmla="*/ 54398 w 108795"/>
                      <a:gd name="connsiteY3" fmla="*/ 45678 h 45677"/>
                      <a:gd name="connsiteX4" fmla="*/ 0 w 108795"/>
                      <a:gd name="connsiteY4" fmla="*/ 22839 h 45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95" h="45677">
                        <a:moveTo>
                          <a:pt x="0" y="22839"/>
                        </a:moveTo>
                        <a:cubicBezTo>
                          <a:pt x="0" y="10221"/>
                          <a:pt x="24372" y="0"/>
                          <a:pt x="54398" y="0"/>
                        </a:cubicBezTo>
                        <a:cubicBezTo>
                          <a:pt x="84456" y="0"/>
                          <a:pt x="108795" y="10221"/>
                          <a:pt x="108795" y="22839"/>
                        </a:cubicBezTo>
                        <a:cubicBezTo>
                          <a:pt x="108795" y="35456"/>
                          <a:pt x="84424" y="45678"/>
                          <a:pt x="54398" y="45678"/>
                        </a:cubicBezTo>
                        <a:cubicBezTo>
                          <a:pt x="24340" y="45678"/>
                          <a:pt x="0" y="35456"/>
                          <a:pt x="0" y="228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93B4F5F8-E610-4DE8-B237-885CEC87B93E}"/>
                    </a:ext>
                  </a:extLst>
                </p:cNvPr>
                <p:cNvSpPr/>
                <p:nvPr/>
              </p:nvSpPr>
              <p:spPr>
                <a:xfrm>
                  <a:off x="6237217" y="4972632"/>
                  <a:ext cx="499240" cy="891643"/>
                </a:xfrm>
                <a:custGeom>
                  <a:avLst/>
                  <a:gdLst>
                    <a:gd name="connsiteX0" fmla="*/ 25456 w 499240"/>
                    <a:gd name="connsiteY0" fmla="*/ 797382 h 891643"/>
                    <a:gd name="connsiteX1" fmla="*/ 251543 w 499240"/>
                    <a:gd name="connsiteY1" fmla="*/ 891644 h 891643"/>
                    <a:gd name="connsiteX2" fmla="*/ 473862 w 499240"/>
                    <a:gd name="connsiteY2" fmla="*/ 798947 h 891643"/>
                    <a:gd name="connsiteX3" fmla="*/ 496477 w 499240"/>
                    <a:gd name="connsiteY3" fmla="*/ 746179 h 891643"/>
                    <a:gd name="connsiteX4" fmla="*/ 491749 w 499240"/>
                    <a:gd name="connsiteY4" fmla="*/ 733945 h 891643"/>
                    <a:gd name="connsiteX5" fmla="*/ 485233 w 499240"/>
                    <a:gd name="connsiteY5" fmla="*/ 698905 h 891643"/>
                    <a:gd name="connsiteX6" fmla="*/ 485233 w 499240"/>
                    <a:gd name="connsiteY6" fmla="*/ 68364 h 891643"/>
                    <a:gd name="connsiteX7" fmla="*/ 450033 w 499240"/>
                    <a:gd name="connsiteY7" fmla="*/ 26935 h 891643"/>
                    <a:gd name="connsiteX8" fmla="*/ 325298 w 499240"/>
                    <a:gd name="connsiteY8" fmla="*/ 6109 h 891643"/>
                    <a:gd name="connsiteX9" fmla="*/ 177693 w 499240"/>
                    <a:gd name="connsiteY9" fmla="*/ 6109 h 891643"/>
                    <a:gd name="connsiteX10" fmla="*/ 52959 w 499240"/>
                    <a:gd name="connsiteY10" fmla="*/ 26935 h 891643"/>
                    <a:gd name="connsiteX11" fmla="*/ 17758 w 499240"/>
                    <a:gd name="connsiteY11" fmla="*/ 68364 h 891643"/>
                    <a:gd name="connsiteX12" fmla="*/ 17758 w 499240"/>
                    <a:gd name="connsiteY12" fmla="*/ 691558 h 891643"/>
                    <a:gd name="connsiteX13" fmla="*/ 5269 w 499240"/>
                    <a:gd name="connsiteY13" fmla="*/ 739279 h 891643"/>
                    <a:gd name="connsiteX14" fmla="*/ 25392 w 499240"/>
                    <a:gd name="connsiteY14" fmla="*/ 797382 h 89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9240" h="891643">
                      <a:moveTo>
                        <a:pt x="25456" y="797382"/>
                      </a:moveTo>
                      <a:lnTo>
                        <a:pt x="251543" y="891644"/>
                      </a:lnTo>
                      <a:lnTo>
                        <a:pt x="473862" y="798947"/>
                      </a:lnTo>
                      <a:cubicBezTo>
                        <a:pt x="494496" y="790355"/>
                        <a:pt x="504494" y="766973"/>
                        <a:pt x="496477" y="746179"/>
                      </a:cubicBezTo>
                      <a:lnTo>
                        <a:pt x="491749" y="733945"/>
                      </a:lnTo>
                      <a:cubicBezTo>
                        <a:pt x="487437" y="722765"/>
                        <a:pt x="485233" y="710883"/>
                        <a:pt x="485233" y="698905"/>
                      </a:cubicBezTo>
                      <a:lnTo>
                        <a:pt x="485233" y="68364"/>
                      </a:lnTo>
                      <a:cubicBezTo>
                        <a:pt x="485233" y="47857"/>
                        <a:pt x="470348" y="30321"/>
                        <a:pt x="450033" y="26935"/>
                      </a:cubicBezTo>
                      <a:lnTo>
                        <a:pt x="325298" y="6109"/>
                      </a:lnTo>
                      <a:cubicBezTo>
                        <a:pt x="276426" y="-2036"/>
                        <a:pt x="226565" y="-2036"/>
                        <a:pt x="177693" y="6109"/>
                      </a:cubicBezTo>
                      <a:lnTo>
                        <a:pt x="52959" y="26935"/>
                      </a:lnTo>
                      <a:cubicBezTo>
                        <a:pt x="32643" y="30321"/>
                        <a:pt x="17758" y="47857"/>
                        <a:pt x="17758" y="68364"/>
                      </a:cubicBezTo>
                      <a:lnTo>
                        <a:pt x="17758" y="691558"/>
                      </a:lnTo>
                      <a:cubicBezTo>
                        <a:pt x="17758" y="708263"/>
                        <a:pt x="13446" y="724682"/>
                        <a:pt x="5269" y="739279"/>
                      </a:cubicBezTo>
                      <a:cubicBezTo>
                        <a:pt x="-6774" y="760745"/>
                        <a:pt x="2618" y="787896"/>
                        <a:pt x="25392" y="797382"/>
                      </a:cubicBezTo>
                      <a:close/>
                    </a:path>
                  </a:pathLst>
                </a:custGeom>
                <a:noFill/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34AF23F4-D552-4B6C-96C5-77FA21FC710A}"/>
                  </a:ext>
                </a:extLst>
              </p:cNvPr>
              <p:cNvSpPr txBox="1"/>
              <p:nvPr/>
            </p:nvSpPr>
            <p:spPr>
              <a:xfrm>
                <a:off x="1540146" y="1580810"/>
                <a:ext cx="1370399" cy="4514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4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Non-selectively expanded</a:t>
                </a:r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5E56E153-272E-4ABF-ABFC-1BF673339993}"/>
                  </a:ext>
                </a:extLst>
              </p:cNvPr>
              <p:cNvSpPr/>
              <p:nvPr/>
            </p:nvSpPr>
            <p:spPr>
              <a:xfrm>
                <a:off x="1806705" y="3390907"/>
                <a:ext cx="837280" cy="837280"/>
              </a:xfrm>
              <a:prstGeom prst="ellipse">
                <a:avLst/>
              </a:prstGeom>
              <a:noFill/>
              <a:ln>
                <a:solidFill>
                  <a:schemeClr val="tx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0" name="Group 379">
                <a:extLst>
                  <a:ext uri="{FF2B5EF4-FFF2-40B4-BE49-F238E27FC236}">
                    <a16:creationId xmlns:a16="http://schemas.microsoft.com/office/drawing/2014/main" id="{3BDA9FD4-03A3-45E8-B6C6-87990BD351BA}"/>
                  </a:ext>
                </a:extLst>
              </p:cNvPr>
              <p:cNvGrpSpPr/>
              <p:nvPr/>
            </p:nvGrpSpPr>
            <p:grpSpPr>
              <a:xfrm>
                <a:off x="2000118" y="2425750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64" name="Group 463">
                  <a:extLst>
                    <a:ext uri="{FF2B5EF4-FFF2-40B4-BE49-F238E27FC236}">
                      <a16:creationId xmlns:a16="http://schemas.microsoft.com/office/drawing/2014/main" id="{F134451C-BBC9-4F62-9506-B8DD463C1EB9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66" name="Oval 465">
                    <a:extLst>
                      <a:ext uri="{FF2B5EF4-FFF2-40B4-BE49-F238E27FC236}">
                        <a16:creationId xmlns:a16="http://schemas.microsoft.com/office/drawing/2014/main" id="{80D87935-1B57-4924-B382-45334A3F26F4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67" name="Oval 466">
                    <a:extLst>
                      <a:ext uri="{FF2B5EF4-FFF2-40B4-BE49-F238E27FC236}">
                        <a16:creationId xmlns:a16="http://schemas.microsoft.com/office/drawing/2014/main" id="{F68490F9-B41A-49DF-B7E8-0A1873030CF9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65" name="Freeform: Shape 1943">
                  <a:extLst>
                    <a:ext uri="{FF2B5EF4-FFF2-40B4-BE49-F238E27FC236}">
                      <a16:creationId xmlns:a16="http://schemas.microsoft.com/office/drawing/2014/main" id="{A2F3EE97-ABA6-4C7A-B144-07DFBC5C2024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1" name="Group 380">
                <a:extLst>
                  <a:ext uri="{FF2B5EF4-FFF2-40B4-BE49-F238E27FC236}">
                    <a16:creationId xmlns:a16="http://schemas.microsoft.com/office/drawing/2014/main" id="{B072A6F0-E1D7-490B-87E1-2671C56FBE3D}"/>
                  </a:ext>
                </a:extLst>
              </p:cNvPr>
              <p:cNvGrpSpPr/>
              <p:nvPr/>
            </p:nvGrpSpPr>
            <p:grpSpPr>
              <a:xfrm rot="13153368">
                <a:off x="1899100" y="2241829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60" name="Group 459">
                  <a:extLst>
                    <a:ext uri="{FF2B5EF4-FFF2-40B4-BE49-F238E27FC236}">
                      <a16:creationId xmlns:a16="http://schemas.microsoft.com/office/drawing/2014/main" id="{02AF80E6-8049-4C52-9EE4-66EE5FBB1604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62" name="Oval 461">
                    <a:extLst>
                      <a:ext uri="{FF2B5EF4-FFF2-40B4-BE49-F238E27FC236}">
                        <a16:creationId xmlns:a16="http://schemas.microsoft.com/office/drawing/2014/main" id="{9FD3AFAB-2CAF-4C36-901A-BD024868B736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63" name="Oval 462">
                    <a:extLst>
                      <a:ext uri="{FF2B5EF4-FFF2-40B4-BE49-F238E27FC236}">
                        <a16:creationId xmlns:a16="http://schemas.microsoft.com/office/drawing/2014/main" id="{4A2AC2E2-B0B4-4C18-A3F2-B17CD8E7447A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61" name="Freeform: Shape 1943">
                  <a:extLst>
                    <a:ext uri="{FF2B5EF4-FFF2-40B4-BE49-F238E27FC236}">
                      <a16:creationId xmlns:a16="http://schemas.microsoft.com/office/drawing/2014/main" id="{4BEEAFD7-40A8-42E3-B94D-2542C3C93CC3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2" name="Group 381">
                <a:extLst>
                  <a:ext uri="{FF2B5EF4-FFF2-40B4-BE49-F238E27FC236}">
                    <a16:creationId xmlns:a16="http://schemas.microsoft.com/office/drawing/2014/main" id="{5F49336A-A8C9-4A0F-AE4F-9A3152A81356}"/>
                  </a:ext>
                </a:extLst>
              </p:cNvPr>
              <p:cNvGrpSpPr/>
              <p:nvPr/>
            </p:nvGrpSpPr>
            <p:grpSpPr>
              <a:xfrm>
                <a:off x="2302246" y="2363464"/>
                <a:ext cx="255655" cy="159158"/>
                <a:chOff x="4533111" y="4249111"/>
                <a:chExt cx="255655" cy="159158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2C3BC03C-D3D3-4E89-8CCC-84F66E89EB01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58" name="Oval 457">
                    <a:extLst>
                      <a:ext uri="{FF2B5EF4-FFF2-40B4-BE49-F238E27FC236}">
                        <a16:creationId xmlns:a16="http://schemas.microsoft.com/office/drawing/2014/main" id="{BD1B6F0B-F752-4771-B2B0-55F7FBC32C35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59" name="Oval 458">
                    <a:extLst>
                      <a:ext uri="{FF2B5EF4-FFF2-40B4-BE49-F238E27FC236}">
                        <a16:creationId xmlns:a16="http://schemas.microsoft.com/office/drawing/2014/main" id="{8DB505FB-E36F-4BA7-97F0-1F41EFE31630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57" name="Freeform: Shape 1943">
                  <a:extLst>
                    <a:ext uri="{FF2B5EF4-FFF2-40B4-BE49-F238E27FC236}">
                      <a16:creationId xmlns:a16="http://schemas.microsoft.com/office/drawing/2014/main" id="{4A23CA54-34CA-4D7A-8749-C0AD28848C8D}"/>
                    </a:ext>
                  </a:extLst>
                </p:cNvPr>
                <p:cNvSpPr/>
                <p:nvPr/>
              </p:nvSpPr>
              <p:spPr>
                <a:xfrm rot="17245824" flipH="1" flipV="1">
                  <a:off x="4689282" y="429933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6">
                    <a:lumMod val="40000"/>
                    <a:lumOff val="60000"/>
                  </a:schemeClr>
                </a:solidFill>
                <a:ln w="12700" cap="flat" cmpd="sng" algn="ctr">
                  <a:solidFill>
                    <a:schemeClr val="accent6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8E2B36AD-140A-4148-A939-0AA1D4F73158}"/>
                  </a:ext>
                </a:extLst>
              </p:cNvPr>
              <p:cNvGrpSpPr/>
              <p:nvPr/>
            </p:nvGrpSpPr>
            <p:grpSpPr>
              <a:xfrm rot="12792867">
                <a:off x="2065190" y="2150852"/>
                <a:ext cx="255655" cy="159158"/>
                <a:chOff x="4533111" y="4249111"/>
                <a:chExt cx="255655" cy="159158"/>
              </a:xfrm>
            </p:grpSpPr>
            <p:grpSp>
              <p:nvGrpSpPr>
                <p:cNvPr id="452" name="Group 451">
                  <a:extLst>
                    <a:ext uri="{FF2B5EF4-FFF2-40B4-BE49-F238E27FC236}">
                      <a16:creationId xmlns:a16="http://schemas.microsoft.com/office/drawing/2014/main" id="{EC3EDC91-9D1B-41BE-9663-574B04CECF72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54" name="Oval 453">
                    <a:extLst>
                      <a:ext uri="{FF2B5EF4-FFF2-40B4-BE49-F238E27FC236}">
                        <a16:creationId xmlns:a16="http://schemas.microsoft.com/office/drawing/2014/main" id="{CEFE4027-C57C-4596-AD7A-78AA2CB0081C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55" name="Oval 454">
                    <a:extLst>
                      <a:ext uri="{FF2B5EF4-FFF2-40B4-BE49-F238E27FC236}">
                        <a16:creationId xmlns:a16="http://schemas.microsoft.com/office/drawing/2014/main" id="{17A0C6C0-DB70-41A8-871A-39D29249135C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53" name="Freeform: Shape 1943">
                  <a:extLst>
                    <a:ext uri="{FF2B5EF4-FFF2-40B4-BE49-F238E27FC236}">
                      <a16:creationId xmlns:a16="http://schemas.microsoft.com/office/drawing/2014/main" id="{594429C4-7C86-4F0F-B711-B503CB960EE7}"/>
                    </a:ext>
                  </a:extLst>
                </p:cNvPr>
                <p:cNvSpPr/>
                <p:nvPr/>
              </p:nvSpPr>
              <p:spPr>
                <a:xfrm rot="17245824" flipH="1" flipV="1">
                  <a:off x="4689282" y="429933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 w="12700" cap="flat" cmpd="sng" algn="ctr">
                  <a:solidFill>
                    <a:schemeClr val="tx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C1B835B4-7C6D-403F-8A3C-335D5489E81E}"/>
                  </a:ext>
                </a:extLst>
              </p:cNvPr>
              <p:cNvSpPr/>
              <p:nvPr/>
            </p:nvSpPr>
            <p:spPr>
              <a:xfrm>
                <a:off x="1806705" y="2038013"/>
                <a:ext cx="837280" cy="837280"/>
              </a:xfrm>
              <a:prstGeom prst="ellipse">
                <a:avLst/>
              </a:prstGeom>
              <a:noFill/>
              <a:ln>
                <a:solidFill>
                  <a:schemeClr val="tx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A1844E77-5074-4D0F-98C1-AAF0C31A8917}"/>
                  </a:ext>
                </a:extLst>
              </p:cNvPr>
              <p:cNvSpPr/>
              <p:nvPr/>
            </p:nvSpPr>
            <p:spPr>
              <a:xfrm>
                <a:off x="1806705" y="4567217"/>
                <a:ext cx="837280" cy="837280"/>
              </a:xfrm>
              <a:prstGeom prst="ellipse">
                <a:avLst/>
              </a:prstGeom>
              <a:noFill/>
              <a:ln>
                <a:solidFill>
                  <a:schemeClr val="tx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FA1EE520-7D7E-4C32-B050-407A7891161A}"/>
                  </a:ext>
                </a:extLst>
              </p:cNvPr>
              <p:cNvGrpSpPr/>
              <p:nvPr/>
            </p:nvGrpSpPr>
            <p:grpSpPr>
              <a:xfrm rot="12142346">
                <a:off x="2230738" y="2595276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48" name="Group 447">
                  <a:extLst>
                    <a:ext uri="{FF2B5EF4-FFF2-40B4-BE49-F238E27FC236}">
                      <a16:creationId xmlns:a16="http://schemas.microsoft.com/office/drawing/2014/main" id="{E7AAEF8E-EE2D-42F8-833D-5BBD06B8376A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50" name="Oval 449">
                    <a:extLst>
                      <a:ext uri="{FF2B5EF4-FFF2-40B4-BE49-F238E27FC236}">
                        <a16:creationId xmlns:a16="http://schemas.microsoft.com/office/drawing/2014/main" id="{042B5991-BAD0-4C70-A893-4EF6889D1465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B597DA8A-DE8B-4358-88C9-F2F85C669240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49" name="Freeform: Shape 1943">
                  <a:extLst>
                    <a:ext uri="{FF2B5EF4-FFF2-40B4-BE49-F238E27FC236}">
                      <a16:creationId xmlns:a16="http://schemas.microsoft.com/office/drawing/2014/main" id="{DCA10258-38E6-4A4E-B7E9-8F242323DD27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3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5F218E37-9C6B-48A3-B285-8F1DDDF3EF6F}"/>
                  </a:ext>
                </a:extLst>
              </p:cNvPr>
              <p:cNvGrpSpPr/>
              <p:nvPr/>
            </p:nvGrpSpPr>
            <p:grpSpPr>
              <a:xfrm>
                <a:off x="1932417" y="3539412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44" name="Group 443">
                  <a:extLst>
                    <a:ext uri="{FF2B5EF4-FFF2-40B4-BE49-F238E27FC236}">
                      <a16:creationId xmlns:a16="http://schemas.microsoft.com/office/drawing/2014/main" id="{39A84D14-337A-47F0-8DD7-5956D33A3AFE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B192085-8208-4041-B3BC-13AA9D7D6296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A612FD72-642D-4A9A-9F1B-E0D319BB2DFD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45" name="Freeform: Shape 1943">
                  <a:extLst>
                    <a:ext uri="{FF2B5EF4-FFF2-40B4-BE49-F238E27FC236}">
                      <a16:creationId xmlns:a16="http://schemas.microsoft.com/office/drawing/2014/main" id="{E9B8A123-993C-48D6-82A0-8688392B79FC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3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8" name="Group 387">
                <a:extLst>
                  <a:ext uri="{FF2B5EF4-FFF2-40B4-BE49-F238E27FC236}">
                    <a16:creationId xmlns:a16="http://schemas.microsoft.com/office/drawing/2014/main" id="{1F18E070-5B50-4E12-B11F-885CB89A2206}"/>
                  </a:ext>
                </a:extLst>
              </p:cNvPr>
              <p:cNvGrpSpPr/>
              <p:nvPr/>
            </p:nvGrpSpPr>
            <p:grpSpPr>
              <a:xfrm rot="6786001">
                <a:off x="1956736" y="3861626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15DD2C46-BF69-4BDD-9568-F15531843405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9E429008-2A24-45B6-BD47-01226782AFE7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43" name="Oval 442">
                    <a:extLst>
                      <a:ext uri="{FF2B5EF4-FFF2-40B4-BE49-F238E27FC236}">
                        <a16:creationId xmlns:a16="http://schemas.microsoft.com/office/drawing/2014/main" id="{47A39E66-8A2C-4DED-9E06-65EA60724E84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41" name="Freeform: Shape 1943">
                  <a:extLst>
                    <a:ext uri="{FF2B5EF4-FFF2-40B4-BE49-F238E27FC236}">
                      <a16:creationId xmlns:a16="http://schemas.microsoft.com/office/drawing/2014/main" id="{FAAD4FC9-5B38-4084-80F0-958C023CE23D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B7992023-62D0-4DC1-99D3-4071AA56475B}"/>
                  </a:ext>
                </a:extLst>
              </p:cNvPr>
              <p:cNvGrpSpPr/>
              <p:nvPr/>
            </p:nvGrpSpPr>
            <p:grpSpPr>
              <a:xfrm rot="17393319">
                <a:off x="2274183" y="3693308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36" name="Group 435">
                  <a:extLst>
                    <a:ext uri="{FF2B5EF4-FFF2-40B4-BE49-F238E27FC236}">
                      <a16:creationId xmlns:a16="http://schemas.microsoft.com/office/drawing/2014/main" id="{FE80D87D-A43C-4CDA-81E8-3FF543320C0A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F5C230E7-D1EE-4FFD-BD00-3D04EB571C77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39" name="Oval 438">
                    <a:extLst>
                      <a:ext uri="{FF2B5EF4-FFF2-40B4-BE49-F238E27FC236}">
                        <a16:creationId xmlns:a16="http://schemas.microsoft.com/office/drawing/2014/main" id="{8BB9F21D-7A96-4EAD-A27C-E486ABA56FB3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37" name="Freeform: Shape 1943">
                  <a:extLst>
                    <a:ext uri="{FF2B5EF4-FFF2-40B4-BE49-F238E27FC236}">
                      <a16:creationId xmlns:a16="http://schemas.microsoft.com/office/drawing/2014/main" id="{F6EC18A7-8D8C-4A4F-AA5A-A80871CBE931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20F7C1E4-5EF7-45FE-A60C-A5F41D1EC8A4}"/>
                  </a:ext>
                </a:extLst>
              </p:cNvPr>
              <p:cNvGrpSpPr/>
              <p:nvPr/>
            </p:nvGrpSpPr>
            <p:grpSpPr>
              <a:xfrm rot="13153368">
                <a:off x="2229694" y="3457433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32" name="Group 431">
                  <a:extLst>
                    <a:ext uri="{FF2B5EF4-FFF2-40B4-BE49-F238E27FC236}">
                      <a16:creationId xmlns:a16="http://schemas.microsoft.com/office/drawing/2014/main" id="{4CEB82E4-8687-4D22-B9D4-202CA04ED785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8AEB1C16-20D8-4894-AAB7-7E387B6EACDE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35" name="Oval 434">
                    <a:extLst>
                      <a:ext uri="{FF2B5EF4-FFF2-40B4-BE49-F238E27FC236}">
                        <a16:creationId xmlns:a16="http://schemas.microsoft.com/office/drawing/2014/main" id="{32515ED0-90A2-451D-AC39-7C4FB314E80B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33" name="Freeform: Shape 1943">
                  <a:extLst>
                    <a:ext uri="{FF2B5EF4-FFF2-40B4-BE49-F238E27FC236}">
                      <a16:creationId xmlns:a16="http://schemas.microsoft.com/office/drawing/2014/main" id="{8CDA5F2C-D9AB-4908-8C77-896878530111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1" name="Group 390">
                <a:extLst>
                  <a:ext uri="{FF2B5EF4-FFF2-40B4-BE49-F238E27FC236}">
                    <a16:creationId xmlns:a16="http://schemas.microsoft.com/office/drawing/2014/main" id="{A673FE8A-A331-41C3-8A4C-60C213DBA8D6}"/>
                  </a:ext>
                </a:extLst>
              </p:cNvPr>
              <p:cNvGrpSpPr/>
              <p:nvPr/>
            </p:nvGrpSpPr>
            <p:grpSpPr>
              <a:xfrm rot="2714872">
                <a:off x="2234413" y="3894096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28" name="Group 427">
                  <a:extLst>
                    <a:ext uri="{FF2B5EF4-FFF2-40B4-BE49-F238E27FC236}">
                      <a16:creationId xmlns:a16="http://schemas.microsoft.com/office/drawing/2014/main" id="{B780A0EC-289F-4C6F-A73D-9371D81EDCD2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30" name="Oval 429">
                    <a:extLst>
                      <a:ext uri="{FF2B5EF4-FFF2-40B4-BE49-F238E27FC236}">
                        <a16:creationId xmlns:a16="http://schemas.microsoft.com/office/drawing/2014/main" id="{0D11C1EB-124F-49DF-8A8B-FDD4C40530E7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31" name="Oval 430">
                    <a:extLst>
                      <a:ext uri="{FF2B5EF4-FFF2-40B4-BE49-F238E27FC236}">
                        <a16:creationId xmlns:a16="http://schemas.microsoft.com/office/drawing/2014/main" id="{D82AA209-77DA-4C3F-8DE3-6FA64D10A063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29" name="Freeform: Shape 1943">
                  <a:extLst>
                    <a:ext uri="{FF2B5EF4-FFF2-40B4-BE49-F238E27FC236}">
                      <a16:creationId xmlns:a16="http://schemas.microsoft.com/office/drawing/2014/main" id="{20F13A08-985E-43DB-8F2E-0143C1A8A917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60E2E64-5BDF-4162-8BDD-1DE2A13C226E}"/>
                  </a:ext>
                </a:extLst>
              </p:cNvPr>
              <p:cNvGrpSpPr/>
              <p:nvPr/>
            </p:nvGrpSpPr>
            <p:grpSpPr>
              <a:xfrm rot="6786001">
                <a:off x="1894397" y="4874498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24" name="Group 423">
                  <a:extLst>
                    <a:ext uri="{FF2B5EF4-FFF2-40B4-BE49-F238E27FC236}">
                      <a16:creationId xmlns:a16="http://schemas.microsoft.com/office/drawing/2014/main" id="{B9674FD1-BF82-4D01-B8C4-EC8ACE775EE3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26" name="Oval 425">
                    <a:extLst>
                      <a:ext uri="{FF2B5EF4-FFF2-40B4-BE49-F238E27FC236}">
                        <a16:creationId xmlns:a16="http://schemas.microsoft.com/office/drawing/2014/main" id="{E8D2A5C7-11C6-417C-B6EC-2B21FD74690A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27" name="Oval 426">
                    <a:extLst>
                      <a:ext uri="{FF2B5EF4-FFF2-40B4-BE49-F238E27FC236}">
                        <a16:creationId xmlns:a16="http://schemas.microsoft.com/office/drawing/2014/main" id="{A6263454-D5E8-4F74-A023-695449155CBC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25" name="Freeform: Shape 1943">
                  <a:extLst>
                    <a:ext uri="{FF2B5EF4-FFF2-40B4-BE49-F238E27FC236}">
                      <a16:creationId xmlns:a16="http://schemas.microsoft.com/office/drawing/2014/main" id="{F04D9F9E-219A-4F38-B303-B32D2F4214AD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3" name="Group 392">
                <a:extLst>
                  <a:ext uri="{FF2B5EF4-FFF2-40B4-BE49-F238E27FC236}">
                    <a16:creationId xmlns:a16="http://schemas.microsoft.com/office/drawing/2014/main" id="{DBA592A0-960C-40E5-95C5-9CCF405DDEAF}"/>
                  </a:ext>
                </a:extLst>
              </p:cNvPr>
              <p:cNvGrpSpPr/>
              <p:nvPr/>
            </p:nvGrpSpPr>
            <p:grpSpPr>
              <a:xfrm rot="13153368">
                <a:off x="2163587" y="4610538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20" name="Group 419">
                  <a:extLst>
                    <a:ext uri="{FF2B5EF4-FFF2-40B4-BE49-F238E27FC236}">
                      <a16:creationId xmlns:a16="http://schemas.microsoft.com/office/drawing/2014/main" id="{52618C42-FFE6-4534-B82B-B154D1904BC8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47F54DE2-22E3-41A0-8F8C-8D51143BA7FA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23" name="Oval 422">
                    <a:extLst>
                      <a:ext uri="{FF2B5EF4-FFF2-40B4-BE49-F238E27FC236}">
                        <a16:creationId xmlns:a16="http://schemas.microsoft.com/office/drawing/2014/main" id="{C2E5A09A-66C9-4FA7-8651-1E47D7AC2E87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21" name="Freeform: Shape 1943">
                  <a:extLst>
                    <a:ext uri="{FF2B5EF4-FFF2-40B4-BE49-F238E27FC236}">
                      <a16:creationId xmlns:a16="http://schemas.microsoft.com/office/drawing/2014/main" id="{0B9F7164-EDC1-465A-9D50-2B7ABCD6AB08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E62D62D8-C90B-4457-80D6-591B5831D52D}"/>
                  </a:ext>
                </a:extLst>
              </p:cNvPr>
              <p:cNvGrpSpPr/>
              <p:nvPr/>
            </p:nvGrpSpPr>
            <p:grpSpPr>
              <a:xfrm rot="9966036">
                <a:off x="2394819" y="4885803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16" name="Group 415">
                  <a:extLst>
                    <a:ext uri="{FF2B5EF4-FFF2-40B4-BE49-F238E27FC236}">
                      <a16:creationId xmlns:a16="http://schemas.microsoft.com/office/drawing/2014/main" id="{9371AA2B-F03B-4229-8985-50BF5851B7D0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18" name="Oval 417">
                    <a:extLst>
                      <a:ext uri="{FF2B5EF4-FFF2-40B4-BE49-F238E27FC236}">
                        <a16:creationId xmlns:a16="http://schemas.microsoft.com/office/drawing/2014/main" id="{978EAD26-5680-409F-AF22-7320E69B7C46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19" name="Oval 418">
                    <a:extLst>
                      <a:ext uri="{FF2B5EF4-FFF2-40B4-BE49-F238E27FC236}">
                        <a16:creationId xmlns:a16="http://schemas.microsoft.com/office/drawing/2014/main" id="{B0513A86-3EFB-4679-A08D-7F2FC31683EA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17" name="Freeform: Shape 1943">
                  <a:extLst>
                    <a:ext uri="{FF2B5EF4-FFF2-40B4-BE49-F238E27FC236}">
                      <a16:creationId xmlns:a16="http://schemas.microsoft.com/office/drawing/2014/main" id="{1407D4C7-2A78-4B2A-8B29-9F80259211B9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65D9BCC2-31EE-4193-B4CF-1D012BCECE51}"/>
                  </a:ext>
                </a:extLst>
              </p:cNvPr>
              <p:cNvGrpSpPr/>
              <p:nvPr/>
            </p:nvGrpSpPr>
            <p:grpSpPr>
              <a:xfrm rot="17440717">
                <a:off x="2141304" y="4848318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12" name="Group 411">
                  <a:extLst>
                    <a:ext uri="{FF2B5EF4-FFF2-40B4-BE49-F238E27FC236}">
                      <a16:creationId xmlns:a16="http://schemas.microsoft.com/office/drawing/2014/main" id="{DBAB6165-6D49-4EE1-A83A-D33D3E89AB88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14" name="Oval 413">
                    <a:extLst>
                      <a:ext uri="{FF2B5EF4-FFF2-40B4-BE49-F238E27FC236}">
                        <a16:creationId xmlns:a16="http://schemas.microsoft.com/office/drawing/2014/main" id="{803CCFBE-281C-4CC5-90C0-8DD83AB31B4A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15" name="Oval 414">
                    <a:extLst>
                      <a:ext uri="{FF2B5EF4-FFF2-40B4-BE49-F238E27FC236}">
                        <a16:creationId xmlns:a16="http://schemas.microsoft.com/office/drawing/2014/main" id="{B5AD6A5D-016A-4592-AB84-BA8A9E8D8A16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13" name="Freeform: Shape 1943">
                  <a:extLst>
                    <a:ext uri="{FF2B5EF4-FFF2-40B4-BE49-F238E27FC236}">
                      <a16:creationId xmlns:a16="http://schemas.microsoft.com/office/drawing/2014/main" id="{52CF7689-1878-4353-B060-6B2DCD5282A2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6" name="Group 395">
                <a:extLst>
                  <a:ext uri="{FF2B5EF4-FFF2-40B4-BE49-F238E27FC236}">
                    <a16:creationId xmlns:a16="http://schemas.microsoft.com/office/drawing/2014/main" id="{1DBED87A-6312-4394-B6C9-645E07E288F9}"/>
                  </a:ext>
                </a:extLst>
              </p:cNvPr>
              <p:cNvGrpSpPr/>
              <p:nvPr/>
            </p:nvGrpSpPr>
            <p:grpSpPr>
              <a:xfrm rot="2714872">
                <a:off x="2111841" y="5097957"/>
                <a:ext cx="173970" cy="232018"/>
                <a:chOff x="4533111" y="4176251"/>
                <a:chExt cx="173970" cy="232018"/>
              </a:xfrm>
            </p:grpSpPr>
            <p:grpSp>
              <p:nvGrpSpPr>
                <p:cNvPr id="408" name="Group 407">
                  <a:extLst>
                    <a:ext uri="{FF2B5EF4-FFF2-40B4-BE49-F238E27FC236}">
                      <a16:creationId xmlns:a16="http://schemas.microsoft.com/office/drawing/2014/main" id="{2654833C-8DDE-4462-B408-075D19A49981}"/>
                    </a:ext>
                  </a:extLst>
                </p:cNvPr>
                <p:cNvGrpSpPr/>
                <p:nvPr/>
              </p:nvGrpSpPr>
              <p:grpSpPr>
                <a:xfrm>
                  <a:off x="4533111" y="4249111"/>
                  <a:ext cx="159158" cy="159158"/>
                  <a:chOff x="4212686" y="1261529"/>
                  <a:chExt cx="1204766" cy="1204766"/>
                </a:xfrm>
              </p:grpSpPr>
              <p:sp>
                <p:nvSpPr>
                  <p:cNvPr id="410" name="Oval 409">
                    <a:extLst>
                      <a:ext uri="{FF2B5EF4-FFF2-40B4-BE49-F238E27FC236}">
                        <a16:creationId xmlns:a16="http://schemas.microsoft.com/office/drawing/2014/main" id="{32554D54-E5ED-430F-AB9A-E9C6825A6450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158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5CB516DD-DDA5-441E-9800-0C29DFEEE5CD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sp>
              <p:nvSpPr>
                <p:cNvPr id="409" name="Freeform: Shape 1943">
                  <a:extLst>
                    <a:ext uri="{FF2B5EF4-FFF2-40B4-BE49-F238E27FC236}">
                      <a16:creationId xmlns:a16="http://schemas.microsoft.com/office/drawing/2014/main" id="{1FF3FED6-A8B0-457E-B5B8-A49584F27426}"/>
                    </a:ext>
                  </a:extLst>
                </p:cNvPr>
                <p:cNvSpPr/>
                <p:nvPr/>
              </p:nvSpPr>
              <p:spPr>
                <a:xfrm rot="12246278" flipH="1" flipV="1">
                  <a:off x="4635121" y="4176251"/>
                  <a:ext cx="71960" cy="127009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2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7" name="Group 396">
                <a:extLst>
                  <a:ext uri="{FF2B5EF4-FFF2-40B4-BE49-F238E27FC236}">
                    <a16:creationId xmlns:a16="http://schemas.microsoft.com/office/drawing/2014/main" id="{B768AC9C-FB4F-4160-BE53-D8AFFDBDEEF8}"/>
                  </a:ext>
                </a:extLst>
              </p:cNvPr>
              <p:cNvGrpSpPr/>
              <p:nvPr/>
            </p:nvGrpSpPr>
            <p:grpSpPr>
              <a:xfrm>
                <a:off x="1266850" y="3597685"/>
                <a:ext cx="626776" cy="1137893"/>
                <a:chOff x="4572000" y="3011911"/>
                <a:chExt cx="311499" cy="1131124"/>
              </a:xfrm>
            </p:grpSpPr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81567F40-5D52-49CE-BB63-E61C142F57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72000" y="4143035"/>
                  <a:ext cx="311499" cy="0"/>
                </a:xfrm>
                <a:prstGeom prst="line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897ECB66-C515-486D-8AA8-CB62660475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572000" y="3011911"/>
                  <a:ext cx="0" cy="1131124"/>
                </a:xfrm>
                <a:prstGeom prst="line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oval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8" name="Group 397">
                <a:extLst>
                  <a:ext uri="{FF2B5EF4-FFF2-40B4-BE49-F238E27FC236}">
                    <a16:creationId xmlns:a16="http://schemas.microsoft.com/office/drawing/2014/main" id="{06213FE6-2CB3-46B5-8F47-871DFF11ADB5}"/>
                  </a:ext>
                </a:extLst>
              </p:cNvPr>
              <p:cNvGrpSpPr/>
              <p:nvPr/>
            </p:nvGrpSpPr>
            <p:grpSpPr>
              <a:xfrm>
                <a:off x="1266851" y="3465861"/>
                <a:ext cx="545960" cy="336618"/>
                <a:chOff x="1266850" y="3411002"/>
                <a:chExt cx="688015" cy="391478"/>
              </a:xfrm>
            </p:grpSpPr>
            <p:grpSp>
              <p:nvGrpSpPr>
                <p:cNvPr id="402" name="Group 401">
                  <a:extLst>
                    <a:ext uri="{FF2B5EF4-FFF2-40B4-BE49-F238E27FC236}">
                      <a16:creationId xmlns:a16="http://schemas.microsoft.com/office/drawing/2014/main" id="{0D08BB95-3ED2-485B-8D9E-C4274AD15491}"/>
                    </a:ext>
                  </a:extLst>
                </p:cNvPr>
                <p:cNvGrpSpPr/>
                <p:nvPr/>
              </p:nvGrpSpPr>
              <p:grpSpPr>
                <a:xfrm>
                  <a:off x="1570662" y="3411002"/>
                  <a:ext cx="384203" cy="391478"/>
                  <a:chOff x="4572000" y="3011911"/>
                  <a:chExt cx="311499" cy="1131124"/>
                </a:xfrm>
              </p:grpSpPr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2C022FCE-7684-4831-BAA2-4E4712AD58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4572000" y="4143035"/>
                    <a:ext cx="311499" cy="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75000"/>
                      </a:schemeClr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Straight Connector 404">
                    <a:extLst>
                      <a:ext uri="{FF2B5EF4-FFF2-40B4-BE49-F238E27FC236}">
                        <a16:creationId xmlns:a16="http://schemas.microsoft.com/office/drawing/2014/main" id="{55F544AE-174B-4063-AD4A-78AB324B0A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4572000" y="3011911"/>
                    <a:ext cx="0" cy="1131124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75000"/>
                      </a:schemeClr>
                    </a:solidFill>
                    <a:tailEnd type="none" w="sm" len="sm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A1A5A7E4-EC0F-478F-981F-E2DDC965A2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66850" y="3411002"/>
                  <a:ext cx="303812" cy="0"/>
                </a:xfrm>
                <a:prstGeom prst="line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oval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D046E839-E9EB-432D-B193-6E8C5ECCF275}"/>
                  </a:ext>
                </a:extLst>
              </p:cNvPr>
              <p:cNvGrpSpPr/>
              <p:nvPr/>
            </p:nvGrpSpPr>
            <p:grpSpPr>
              <a:xfrm flipV="1">
                <a:off x="1266850" y="2465566"/>
                <a:ext cx="538800" cy="888326"/>
                <a:chOff x="4572000" y="3011911"/>
                <a:chExt cx="311499" cy="1131124"/>
              </a:xfrm>
            </p:grpSpPr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F0D64D27-B764-437F-AF55-F098489B4A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72000" y="4143035"/>
                  <a:ext cx="311499" cy="0"/>
                </a:xfrm>
                <a:prstGeom prst="line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A4B081B1-410B-4E1C-9C90-41A0D31010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572000" y="3011911"/>
                  <a:ext cx="0" cy="1131124"/>
                </a:xfrm>
                <a:prstGeom prst="line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oval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E3F084C-004B-4731-8056-36BD4C8CE80A}"/>
                </a:ext>
              </a:extLst>
            </p:cNvPr>
            <p:cNvGrpSpPr/>
            <p:nvPr/>
          </p:nvGrpSpPr>
          <p:grpSpPr>
            <a:xfrm>
              <a:off x="3242716" y="1580810"/>
              <a:ext cx="2580789" cy="4183405"/>
              <a:chOff x="3242716" y="1580810"/>
              <a:chExt cx="2580789" cy="4183405"/>
            </a:xfrm>
          </p:grpSpPr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E25589D6-0687-47D8-BE9D-CFB0390CC8EA}"/>
                  </a:ext>
                </a:extLst>
              </p:cNvPr>
              <p:cNvSpPr txBox="1"/>
              <p:nvPr/>
            </p:nvSpPr>
            <p:spPr>
              <a:xfrm>
                <a:off x="3581546" y="1580810"/>
                <a:ext cx="1835391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Immune attack halted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7412736-5ADF-4E00-B30F-11FFD0242F1E}"/>
                  </a:ext>
                </a:extLst>
              </p:cNvPr>
              <p:cNvGrpSpPr/>
              <p:nvPr/>
            </p:nvGrpSpPr>
            <p:grpSpPr>
              <a:xfrm rot="5400000">
                <a:off x="4361434" y="1500491"/>
                <a:ext cx="231532" cy="1040673"/>
                <a:chOff x="917999" y="1716069"/>
                <a:chExt cx="231532" cy="423690"/>
              </a:xfrm>
            </p:grpSpPr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F305C68-54F5-4B0D-ACF6-106DC5227F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7999" y="1716069"/>
                  <a:ext cx="231532" cy="0"/>
                </a:xfrm>
                <a:prstGeom prst="line">
                  <a:avLst/>
                </a:prstGeom>
                <a:ln w="31750"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D7062545-7AB9-4FE1-B452-49980BC747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33765" y="1716069"/>
                  <a:ext cx="0" cy="423690"/>
                </a:xfrm>
                <a:prstGeom prst="line">
                  <a:avLst/>
                </a:prstGeom>
                <a:ln w="31750"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14A764D0-CD29-41FD-8C8D-B08F6C1C18AD}"/>
                  </a:ext>
                </a:extLst>
              </p:cNvPr>
              <p:cNvGrpSpPr/>
              <p:nvPr/>
            </p:nvGrpSpPr>
            <p:grpSpPr>
              <a:xfrm>
                <a:off x="3245445" y="2015667"/>
                <a:ext cx="2578060" cy="1033808"/>
                <a:chOff x="3275111" y="2018267"/>
                <a:chExt cx="2578060" cy="1033808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9B3B187A-453E-4A91-8910-59593AFF0715}"/>
                    </a:ext>
                  </a:extLst>
                </p:cNvPr>
                <p:cNvGrpSpPr/>
                <p:nvPr/>
              </p:nvGrpSpPr>
              <p:grpSpPr>
                <a:xfrm>
                  <a:off x="3275111" y="2060985"/>
                  <a:ext cx="880614" cy="880614"/>
                  <a:chOff x="4212686" y="1261529"/>
                  <a:chExt cx="1204766" cy="1204766"/>
                </a:xfrm>
              </p:grpSpPr>
              <p:sp>
                <p:nvSpPr>
                  <p:cNvPr id="369" name="Oval 368">
                    <a:extLst>
                      <a:ext uri="{FF2B5EF4-FFF2-40B4-BE49-F238E27FC236}">
                        <a16:creationId xmlns:a16="http://schemas.microsoft.com/office/drawing/2014/main" id="{7D6EE521-333E-4611-B351-4F9EF5DF1E89}"/>
                      </a:ext>
                    </a:extLst>
                  </p:cNvPr>
                  <p:cNvSpPr/>
                  <p:nvPr/>
                </p:nvSpPr>
                <p:spPr>
                  <a:xfrm>
                    <a:off x="4212686" y="1261529"/>
                    <a:ext cx="1204766" cy="1204766"/>
                  </a:xfrm>
                  <a:prstGeom prst="ellipse">
                    <a:avLst/>
                  </a:prstGeom>
                  <a:solidFill>
                    <a:srgbClr val="4E7ABC"/>
                  </a:solidFill>
                  <a:ln w="28575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70" name="Oval 369">
                    <a:extLst>
                      <a:ext uri="{FF2B5EF4-FFF2-40B4-BE49-F238E27FC236}">
                        <a16:creationId xmlns:a16="http://schemas.microsoft.com/office/drawing/2014/main" id="{6AB0CCF3-CEB5-4EAE-90E1-EF4BAF7A9DB2}"/>
                      </a:ext>
                    </a:extLst>
                  </p:cNvPr>
                  <p:cNvSpPr/>
                  <p:nvPr/>
                </p:nvSpPr>
                <p:spPr>
                  <a:xfrm>
                    <a:off x="4502415" y="1441720"/>
                    <a:ext cx="773581" cy="773581"/>
                  </a:xfrm>
                  <a:prstGeom prst="ellipse">
                    <a:avLst/>
                  </a:prstGeom>
                  <a:solidFill>
                    <a:schemeClr val="tx2">
                      <a:lumMod val="50000"/>
                    </a:scheme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ea typeface="+mn-ea"/>
                        <a:cs typeface="+mn-cs"/>
                      </a:rPr>
                      <a:t> </a:t>
                    </a:r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E52F3F91-A083-47D0-ABCF-CC6E477C2444}"/>
                    </a:ext>
                  </a:extLst>
                </p:cNvPr>
                <p:cNvGrpSpPr/>
                <p:nvPr/>
              </p:nvGrpSpPr>
              <p:grpSpPr>
                <a:xfrm>
                  <a:off x="4812498" y="2018267"/>
                  <a:ext cx="1040673" cy="966050"/>
                  <a:chOff x="2364582" y="4058227"/>
                  <a:chExt cx="1866211" cy="1732394"/>
                </a:xfrm>
              </p:grpSpPr>
              <p:sp>
                <p:nvSpPr>
                  <p:cNvPr id="367" name="Freeform 172">
                    <a:extLst>
                      <a:ext uri="{FF2B5EF4-FFF2-40B4-BE49-F238E27FC236}">
                        <a16:creationId xmlns:a16="http://schemas.microsoft.com/office/drawing/2014/main" id="{2F01EF74-ADC7-4B86-ACA5-E3907E498594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28575" cap="flat" cmpd="sng" algn="ctr">
                    <a:solidFill>
                      <a:srgbClr val="3B2D2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68" name="Freeform 173">
                    <a:extLst>
                      <a:ext uri="{FF2B5EF4-FFF2-40B4-BE49-F238E27FC236}">
                        <a16:creationId xmlns:a16="http://schemas.microsoft.com/office/drawing/2014/main" id="{BB0B1544-C194-4D71-A73A-6836DE8B4E5D}"/>
                      </a:ext>
                    </a:extLst>
                  </p:cNvPr>
                  <p:cNvSpPr/>
                  <p:nvPr/>
                </p:nvSpPr>
                <p:spPr>
                  <a:xfrm rot="3600000">
                    <a:off x="2764816" y="4456239"/>
                    <a:ext cx="856298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2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52" name="Group 351">
                  <a:extLst>
                    <a:ext uri="{FF2B5EF4-FFF2-40B4-BE49-F238E27FC236}">
                      <a16:creationId xmlns:a16="http://schemas.microsoft.com/office/drawing/2014/main" id="{702BCA8B-B93E-4DAF-A252-03CB3985E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6200000">
                  <a:off x="4404499" y="1999106"/>
                  <a:ext cx="215276" cy="783731"/>
                  <a:chOff x="9782641" y="1503937"/>
                  <a:chExt cx="888539" cy="3234816"/>
                </a:xfrm>
              </p:grpSpPr>
              <p:sp>
                <p:nvSpPr>
                  <p:cNvPr id="364" name="Trapezoid 299">
                    <a:extLst>
                      <a:ext uri="{FF2B5EF4-FFF2-40B4-BE49-F238E27FC236}">
                        <a16:creationId xmlns:a16="http://schemas.microsoft.com/office/drawing/2014/main" id="{A6E8308A-53F4-4643-BC3E-9DE2369365B0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9783060" y="3027084"/>
                    <a:ext cx="888120" cy="1711669"/>
                  </a:xfrm>
                  <a:custGeom>
                    <a:avLst/>
                    <a:gdLst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223540 w 276156"/>
                      <a:gd name="connsiteY2" fmla="*/ 505976 h 541377"/>
                      <a:gd name="connsiteX3" fmla="*/ 138077 w 276156"/>
                      <a:gd name="connsiteY3" fmla="*/ 449327 h 541377"/>
                      <a:gd name="connsiteX4" fmla="*/ 45467 w 276156"/>
                      <a:gd name="connsiteY4" fmla="*/ 541377 h 541377"/>
                      <a:gd name="connsiteX5" fmla="*/ 0 w 276156"/>
                      <a:gd name="connsiteY5" fmla="*/ 541377 h 541377"/>
                      <a:gd name="connsiteX6" fmla="*/ 44025 w 276156"/>
                      <a:gd name="connsiteY6" fmla="*/ 242954 h 541377"/>
                      <a:gd name="connsiteX7" fmla="*/ 95215 w 276156"/>
                      <a:gd name="connsiteY7" fmla="*/ 242954 h 541377"/>
                      <a:gd name="connsiteX8" fmla="*/ 95215 w 276156"/>
                      <a:gd name="connsiteY8" fmla="*/ 0 h 541377"/>
                      <a:gd name="connsiteX9" fmla="*/ 180940 w 276156"/>
                      <a:gd name="connsiteY9" fmla="*/ 0 h 541377"/>
                      <a:gd name="connsiteX10" fmla="*/ 180940 w 276156"/>
                      <a:gd name="connsiteY10" fmla="*/ 242954 h 541377"/>
                      <a:gd name="connsiteX11" fmla="*/ 232131 w 276156"/>
                      <a:gd name="connsiteY11" fmla="*/ 242954 h 541377"/>
                      <a:gd name="connsiteX12" fmla="*/ 276156 w 276156"/>
                      <a:gd name="connsiteY12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  <a:gd name="connsiteX0" fmla="*/ 276156 w 276156"/>
                      <a:gd name="connsiteY0" fmla="*/ 541377 h 541377"/>
                      <a:gd name="connsiteX1" fmla="*/ 230687 w 276156"/>
                      <a:gd name="connsiteY1" fmla="*/ 541377 h 541377"/>
                      <a:gd name="connsiteX2" fmla="*/ 138077 w 276156"/>
                      <a:gd name="connsiteY2" fmla="*/ 449327 h 541377"/>
                      <a:gd name="connsiteX3" fmla="*/ 45467 w 276156"/>
                      <a:gd name="connsiteY3" fmla="*/ 541377 h 541377"/>
                      <a:gd name="connsiteX4" fmla="*/ 0 w 276156"/>
                      <a:gd name="connsiteY4" fmla="*/ 541377 h 541377"/>
                      <a:gd name="connsiteX5" fmla="*/ 44025 w 276156"/>
                      <a:gd name="connsiteY5" fmla="*/ 242954 h 541377"/>
                      <a:gd name="connsiteX6" fmla="*/ 95215 w 276156"/>
                      <a:gd name="connsiteY6" fmla="*/ 242954 h 541377"/>
                      <a:gd name="connsiteX7" fmla="*/ 95215 w 276156"/>
                      <a:gd name="connsiteY7" fmla="*/ 0 h 541377"/>
                      <a:gd name="connsiteX8" fmla="*/ 180940 w 276156"/>
                      <a:gd name="connsiteY8" fmla="*/ 0 h 541377"/>
                      <a:gd name="connsiteX9" fmla="*/ 180940 w 276156"/>
                      <a:gd name="connsiteY9" fmla="*/ 242954 h 541377"/>
                      <a:gd name="connsiteX10" fmla="*/ 232131 w 276156"/>
                      <a:gd name="connsiteY10" fmla="*/ 242954 h 541377"/>
                      <a:gd name="connsiteX11" fmla="*/ 276156 w 276156"/>
                      <a:gd name="connsiteY11" fmla="*/ 541377 h 541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6156" h="541377">
                        <a:moveTo>
                          <a:pt x="276156" y="541377"/>
                        </a:moveTo>
                        <a:lnTo>
                          <a:pt x="230687" y="541377"/>
                        </a:lnTo>
                        <a:cubicBezTo>
                          <a:pt x="227419" y="510972"/>
                          <a:pt x="210412" y="449327"/>
                          <a:pt x="138077" y="449327"/>
                        </a:cubicBezTo>
                        <a:cubicBezTo>
                          <a:pt x="65742" y="449327"/>
                          <a:pt x="45773" y="512980"/>
                          <a:pt x="45467" y="541377"/>
                        </a:cubicBezTo>
                        <a:lnTo>
                          <a:pt x="0" y="541377"/>
                        </a:lnTo>
                        <a:lnTo>
                          <a:pt x="44025" y="242954"/>
                        </a:lnTo>
                        <a:lnTo>
                          <a:pt x="95215" y="242954"/>
                        </a:lnTo>
                        <a:lnTo>
                          <a:pt x="95215" y="0"/>
                        </a:lnTo>
                        <a:lnTo>
                          <a:pt x="180940" y="0"/>
                        </a:lnTo>
                        <a:lnTo>
                          <a:pt x="180940" y="242954"/>
                        </a:lnTo>
                        <a:lnTo>
                          <a:pt x="232131" y="242954"/>
                        </a:lnTo>
                        <a:lnTo>
                          <a:pt x="276156" y="54137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 w="12700" cap="flat" cmpd="sng" algn="ctr">
                    <a:solidFill>
                      <a:schemeClr val="tx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" name="Block Arc 312">
                    <a:extLst>
                      <a:ext uri="{FF2B5EF4-FFF2-40B4-BE49-F238E27FC236}">
                        <a16:creationId xmlns:a16="http://schemas.microsoft.com/office/drawing/2014/main" id="{CA962B91-63DC-463E-82B8-3E4B313DE1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9782641" y="1503937"/>
                    <a:ext cx="888366" cy="15062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232" h="468353">
                        <a:moveTo>
                          <a:pt x="75676" y="0"/>
                        </a:moveTo>
                        <a:lnTo>
                          <a:pt x="126292" y="0"/>
                        </a:lnTo>
                        <a:lnTo>
                          <a:pt x="126292" y="305826"/>
                        </a:lnTo>
                        <a:lnTo>
                          <a:pt x="135031" y="304946"/>
                        </a:lnTo>
                        <a:lnTo>
                          <a:pt x="150120" y="305884"/>
                        </a:lnTo>
                        <a:lnTo>
                          <a:pt x="150120" y="0"/>
                        </a:lnTo>
                        <a:lnTo>
                          <a:pt x="200736" y="0"/>
                        </a:lnTo>
                        <a:lnTo>
                          <a:pt x="200736" y="313135"/>
                        </a:lnTo>
                        <a:lnTo>
                          <a:pt x="218714" y="318421"/>
                        </a:lnTo>
                        <a:cubicBezTo>
                          <a:pt x="278962" y="346069"/>
                          <a:pt x="276213" y="411189"/>
                          <a:pt x="276213" y="468353"/>
                        </a:cubicBezTo>
                        <a:lnTo>
                          <a:pt x="229434" y="468353"/>
                        </a:lnTo>
                        <a:cubicBezTo>
                          <a:pt x="229434" y="417969"/>
                          <a:pt x="188590" y="377125"/>
                          <a:pt x="138206" y="377125"/>
                        </a:cubicBezTo>
                        <a:cubicBezTo>
                          <a:pt x="87822" y="377125"/>
                          <a:pt x="46978" y="417969"/>
                          <a:pt x="46978" y="468353"/>
                        </a:cubicBezTo>
                        <a:lnTo>
                          <a:pt x="199" y="468353"/>
                        </a:lnTo>
                        <a:cubicBezTo>
                          <a:pt x="199" y="411189"/>
                          <a:pt x="-6122" y="349641"/>
                          <a:pt x="52341" y="321100"/>
                        </a:cubicBezTo>
                        <a:lnTo>
                          <a:pt x="75676" y="313526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Oval 365">
                    <a:extLst>
                      <a:ext uri="{FF2B5EF4-FFF2-40B4-BE49-F238E27FC236}">
                        <a16:creationId xmlns:a16="http://schemas.microsoft.com/office/drawing/2014/main" id="{3B40A339-B66E-4F44-B478-05636A881BCF}"/>
                      </a:ext>
                    </a:extLst>
                  </p:cNvPr>
                  <p:cNvSpPr/>
                  <p:nvPr/>
                </p:nvSpPr>
                <p:spPr>
                  <a:xfrm>
                    <a:off x="9964561" y="2758725"/>
                    <a:ext cx="525104" cy="525104"/>
                  </a:xfrm>
                  <a:prstGeom prst="ellipse">
                    <a:avLst/>
                  </a:prstGeom>
                  <a:solidFill>
                    <a:schemeClr val="accent5"/>
                  </a:solidFill>
                  <a:ln w="12700" cap="flat" cmpd="sng" algn="ctr">
                    <a:solidFill>
                      <a:schemeClr val="accent5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solidFill>
                          <a:srgbClr val="FFFFFF"/>
                        </a:solidFill>
                      </a:ln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3" name="Group 352">
                  <a:extLst>
                    <a:ext uri="{FF2B5EF4-FFF2-40B4-BE49-F238E27FC236}">
                      <a16:creationId xmlns:a16="http://schemas.microsoft.com/office/drawing/2014/main" id="{A11E8C8F-D6D6-4315-8EBC-B59A46F5EEBB}"/>
                    </a:ext>
                  </a:extLst>
                </p:cNvPr>
                <p:cNvGrpSpPr/>
                <p:nvPr/>
              </p:nvGrpSpPr>
              <p:grpSpPr>
                <a:xfrm rot="16200000">
                  <a:off x="4411221" y="2263230"/>
                  <a:ext cx="167927" cy="874203"/>
                  <a:chOff x="7626282" y="3738268"/>
                  <a:chExt cx="192184" cy="1000485"/>
                </a:xfrm>
              </p:grpSpPr>
              <p:sp>
                <p:nvSpPr>
                  <p:cNvPr id="362" name="Moon 278">
                    <a:extLst>
                      <a:ext uri="{FF2B5EF4-FFF2-40B4-BE49-F238E27FC236}">
                        <a16:creationId xmlns:a16="http://schemas.microsoft.com/office/drawing/2014/main" id="{BB1DBA57-F385-408B-A386-4B2A6D00927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471340" y="3893210"/>
                    <a:ext cx="502068" cy="192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1479" h="639818">
                        <a:moveTo>
                          <a:pt x="0" y="342769"/>
                        </a:moveTo>
                        <a:cubicBezTo>
                          <a:pt x="0" y="204335"/>
                          <a:pt x="313260" y="92112"/>
                          <a:pt x="699685" y="92112"/>
                        </a:cubicBezTo>
                        <a:cubicBezTo>
                          <a:pt x="941201" y="92112"/>
                          <a:pt x="1154137" y="135949"/>
                          <a:pt x="1279875" y="202624"/>
                        </a:cubicBezTo>
                        <a:lnTo>
                          <a:pt x="1291197" y="210097"/>
                        </a:lnTo>
                        <a:lnTo>
                          <a:pt x="1296999" y="195386"/>
                        </a:lnTo>
                        <a:cubicBezTo>
                          <a:pt x="1358696" y="80566"/>
                          <a:pt x="1503135" y="0"/>
                          <a:pt x="1671479" y="0"/>
                        </a:cubicBezTo>
                        <a:cubicBezTo>
                          <a:pt x="1432662" y="171850"/>
                          <a:pt x="1432662" y="467968"/>
                          <a:pt x="1671479" y="639818"/>
                        </a:cubicBezTo>
                        <a:cubicBezTo>
                          <a:pt x="1531192" y="639818"/>
                          <a:pt x="1407507" y="583870"/>
                          <a:pt x="1334470" y="498773"/>
                        </a:cubicBezTo>
                        <a:lnTo>
                          <a:pt x="1309879" y="463111"/>
                        </a:lnTo>
                        <a:lnTo>
                          <a:pt x="1279875" y="482914"/>
                        </a:lnTo>
                        <a:cubicBezTo>
                          <a:pt x="1154137" y="549589"/>
                          <a:pt x="941201" y="593426"/>
                          <a:pt x="699685" y="593426"/>
                        </a:cubicBezTo>
                        <a:cubicBezTo>
                          <a:pt x="313260" y="593426"/>
                          <a:pt x="0" y="481203"/>
                          <a:pt x="0" y="342769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accent3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Oval 282">
                    <a:extLst>
                      <a:ext uri="{FF2B5EF4-FFF2-40B4-BE49-F238E27FC236}">
                        <a16:creationId xmlns:a16="http://schemas.microsoft.com/office/drawing/2014/main" id="{07E0D75D-AB8E-4AC2-A79C-603A5C0A3918}"/>
                      </a:ext>
                    </a:extLst>
                  </p:cNvPr>
                  <p:cNvSpPr/>
                  <p:nvPr/>
                </p:nvSpPr>
                <p:spPr>
                  <a:xfrm>
                    <a:off x="7627007" y="4197377"/>
                    <a:ext cx="190733" cy="541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986" h="1802345">
                        <a:moveTo>
                          <a:pt x="317493" y="0"/>
                        </a:moveTo>
                        <a:cubicBezTo>
                          <a:pt x="492840" y="0"/>
                          <a:pt x="634986" y="120276"/>
                          <a:pt x="634986" y="268643"/>
                        </a:cubicBezTo>
                        <a:cubicBezTo>
                          <a:pt x="634986" y="361373"/>
                          <a:pt x="579460" y="443129"/>
                          <a:pt x="495007" y="491406"/>
                        </a:cubicBezTo>
                        <a:lnTo>
                          <a:pt x="450597" y="511802"/>
                        </a:lnTo>
                        <a:lnTo>
                          <a:pt x="457638" y="522470"/>
                        </a:lnTo>
                        <a:cubicBezTo>
                          <a:pt x="524313" y="648209"/>
                          <a:pt x="568150" y="861145"/>
                          <a:pt x="568150" y="1102660"/>
                        </a:cubicBezTo>
                        <a:cubicBezTo>
                          <a:pt x="568150" y="1489085"/>
                          <a:pt x="455927" y="1802345"/>
                          <a:pt x="317493" y="1802345"/>
                        </a:cubicBezTo>
                        <a:cubicBezTo>
                          <a:pt x="179059" y="1802345"/>
                          <a:pt x="66836" y="1489085"/>
                          <a:pt x="66836" y="1102660"/>
                        </a:cubicBezTo>
                        <a:cubicBezTo>
                          <a:pt x="66836" y="861145"/>
                          <a:pt x="110673" y="648209"/>
                          <a:pt x="177349" y="522470"/>
                        </a:cubicBezTo>
                        <a:lnTo>
                          <a:pt x="184390" y="511802"/>
                        </a:lnTo>
                        <a:lnTo>
                          <a:pt x="139980" y="491406"/>
                        </a:lnTo>
                        <a:cubicBezTo>
                          <a:pt x="55526" y="443129"/>
                          <a:pt x="0" y="361373"/>
                          <a:pt x="0" y="268643"/>
                        </a:cubicBezTo>
                        <a:cubicBezTo>
                          <a:pt x="0" y="120276"/>
                          <a:pt x="142146" y="0"/>
                          <a:pt x="317493" y="0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 w="12700" cap="flat" cmpd="sng" algn="ctr">
                    <a:solidFill>
                      <a:schemeClr val="accent3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4" name="TextBox 353">
                  <a:extLst>
                    <a:ext uri="{FF2B5EF4-FFF2-40B4-BE49-F238E27FC236}">
                      <a16:creationId xmlns:a16="http://schemas.microsoft.com/office/drawing/2014/main" id="{8E0470E5-F20C-447B-AFF5-390914CEEDEF}"/>
                    </a:ext>
                  </a:extLst>
                </p:cNvPr>
                <p:cNvSpPr txBox="1"/>
                <p:nvPr/>
              </p:nvSpPr>
              <p:spPr>
                <a:xfrm>
                  <a:off x="3917438" y="2767382"/>
                  <a:ext cx="573871" cy="2846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500"/>
                    </a:lnSpc>
                  </a:pPr>
                  <a:r>
                    <a:rPr lang="en-US" sz="1300" dirty="0">
                      <a:solidFill>
                        <a:schemeClr val="tx1">
                          <a:lumMod val="75000"/>
                        </a:schemeClr>
                      </a:solidFill>
                    </a:rPr>
                    <a:t>PD-1</a:t>
                  </a:r>
                </a:p>
              </p:txBody>
            </p:sp>
            <p:sp>
              <p:nvSpPr>
                <p:cNvPr id="355" name="TextBox 354">
                  <a:extLst>
                    <a:ext uri="{FF2B5EF4-FFF2-40B4-BE49-F238E27FC236}">
                      <a16:creationId xmlns:a16="http://schemas.microsoft.com/office/drawing/2014/main" id="{E7CC87FE-6A2C-4DD8-A638-CF273009EA9F}"/>
                    </a:ext>
                  </a:extLst>
                </p:cNvPr>
                <p:cNvSpPr txBox="1"/>
                <p:nvPr/>
              </p:nvSpPr>
              <p:spPr>
                <a:xfrm>
                  <a:off x="4405198" y="2767382"/>
                  <a:ext cx="680064" cy="2846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500"/>
                    </a:lnSpc>
                  </a:pPr>
                  <a:r>
                    <a:rPr lang="en-US" sz="1300" dirty="0">
                      <a:solidFill>
                        <a:schemeClr val="tx1">
                          <a:lumMod val="75000"/>
                        </a:schemeClr>
                      </a:solidFill>
                    </a:rPr>
                    <a:t>PD-L1</a:t>
                  </a:r>
                </a:p>
              </p:txBody>
            </p:sp>
            <p:grpSp>
              <p:nvGrpSpPr>
                <p:cNvPr id="356" name="Group 355">
                  <a:extLst>
                    <a:ext uri="{FF2B5EF4-FFF2-40B4-BE49-F238E27FC236}">
                      <a16:creationId xmlns:a16="http://schemas.microsoft.com/office/drawing/2014/main" id="{6D217AAC-8EA2-4E17-A893-0E41C5C30D95}"/>
                    </a:ext>
                  </a:extLst>
                </p:cNvPr>
                <p:cNvGrpSpPr/>
                <p:nvPr/>
              </p:nvGrpSpPr>
              <p:grpSpPr>
                <a:xfrm>
                  <a:off x="4677457" y="2615326"/>
                  <a:ext cx="168336" cy="168336"/>
                  <a:chOff x="13013635" y="4346713"/>
                  <a:chExt cx="1007165" cy="1007165"/>
                </a:xfrm>
              </p:grpSpPr>
              <p:sp>
                <p:nvSpPr>
                  <p:cNvPr id="360" name="Oval 359">
                    <a:extLst>
                      <a:ext uri="{FF2B5EF4-FFF2-40B4-BE49-F238E27FC236}">
                        <a16:creationId xmlns:a16="http://schemas.microsoft.com/office/drawing/2014/main" id="{A685FDE7-7428-43BD-8C9B-FAD2D03A0225}"/>
                      </a:ext>
                    </a:extLst>
                  </p:cNvPr>
                  <p:cNvSpPr/>
                  <p:nvPr/>
                </p:nvSpPr>
                <p:spPr>
                  <a:xfrm>
                    <a:off x="13013635" y="4346713"/>
                    <a:ext cx="1007165" cy="1007165"/>
                  </a:xfrm>
                  <a:prstGeom prst="ellipse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Rectangle 360">
                    <a:extLst>
                      <a:ext uri="{FF2B5EF4-FFF2-40B4-BE49-F238E27FC236}">
                        <a16:creationId xmlns:a16="http://schemas.microsoft.com/office/drawing/2014/main" id="{8AEB255A-0E96-4A5B-9C39-84320EB0D630}"/>
                      </a:ext>
                    </a:extLst>
                  </p:cNvPr>
                  <p:cNvSpPr/>
                  <p:nvPr/>
                </p:nvSpPr>
                <p:spPr>
                  <a:xfrm>
                    <a:off x="13215139" y="4755045"/>
                    <a:ext cx="604157" cy="19050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7" name="Group 356">
                  <a:extLst>
                    <a:ext uri="{FF2B5EF4-FFF2-40B4-BE49-F238E27FC236}">
                      <a16:creationId xmlns:a16="http://schemas.microsoft.com/office/drawing/2014/main" id="{8A1A86F4-33CC-4E7D-82EE-44528FD4264F}"/>
                    </a:ext>
                  </a:extLst>
                </p:cNvPr>
                <p:cNvGrpSpPr/>
                <p:nvPr/>
              </p:nvGrpSpPr>
              <p:grpSpPr>
                <a:xfrm>
                  <a:off x="4677457" y="2309756"/>
                  <a:ext cx="168336" cy="168336"/>
                  <a:chOff x="13013635" y="2743200"/>
                  <a:chExt cx="1007165" cy="1007165"/>
                </a:xfrm>
              </p:grpSpPr>
              <p:sp>
                <p:nvSpPr>
                  <p:cNvPr id="358" name="Oval 357">
                    <a:extLst>
                      <a:ext uri="{FF2B5EF4-FFF2-40B4-BE49-F238E27FC236}">
                        <a16:creationId xmlns:a16="http://schemas.microsoft.com/office/drawing/2014/main" id="{65BEFCC1-51BA-4AFA-A4E2-FC4BC18B8C63}"/>
                      </a:ext>
                    </a:extLst>
                  </p:cNvPr>
                  <p:cNvSpPr/>
                  <p:nvPr/>
                </p:nvSpPr>
                <p:spPr>
                  <a:xfrm>
                    <a:off x="13013635" y="2743200"/>
                    <a:ext cx="1007165" cy="1007165"/>
                  </a:xfrm>
                  <a:prstGeom prst="ellipse">
                    <a:avLst/>
                  </a:prstGeom>
                  <a:solidFill>
                    <a:srgbClr val="58A3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Cross 358">
                    <a:extLst>
                      <a:ext uri="{FF2B5EF4-FFF2-40B4-BE49-F238E27FC236}">
                        <a16:creationId xmlns:a16="http://schemas.microsoft.com/office/drawing/2014/main" id="{3ACBB30C-5FE4-4BB7-B8B6-A77968494E91}"/>
                      </a:ext>
                    </a:extLst>
                  </p:cNvPr>
                  <p:cNvSpPr/>
                  <p:nvPr/>
                </p:nvSpPr>
                <p:spPr>
                  <a:xfrm>
                    <a:off x="13209104" y="2938669"/>
                    <a:ext cx="616226" cy="616226"/>
                  </a:xfrm>
                  <a:prstGeom prst="plus">
                    <a:avLst>
                      <a:gd name="adj" fmla="val 34677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C9D210C9-8BF1-4D1A-8FA5-0618737D1057}"/>
                  </a:ext>
                </a:extLst>
              </p:cNvPr>
              <p:cNvGrpSpPr/>
              <p:nvPr/>
            </p:nvGrpSpPr>
            <p:grpSpPr>
              <a:xfrm>
                <a:off x="3242716" y="3916440"/>
                <a:ext cx="880614" cy="880614"/>
                <a:chOff x="4212686" y="1261529"/>
                <a:chExt cx="1204766" cy="1204766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13C815B1-ECCC-40AD-8193-2EF2509496E1}"/>
                    </a:ext>
                  </a:extLst>
                </p:cNvPr>
                <p:cNvSpPr/>
                <p:nvPr/>
              </p:nvSpPr>
              <p:spPr>
                <a:xfrm>
                  <a:off x="4212686" y="1261529"/>
                  <a:ext cx="1204766" cy="1204766"/>
                </a:xfrm>
                <a:prstGeom prst="ellipse">
                  <a:avLst/>
                </a:prstGeom>
                <a:solidFill>
                  <a:srgbClr val="4E7ABC"/>
                </a:solidFill>
                <a:ln w="28575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349" name="Oval 348">
                  <a:extLst>
                    <a:ext uri="{FF2B5EF4-FFF2-40B4-BE49-F238E27FC236}">
                      <a16:creationId xmlns:a16="http://schemas.microsoft.com/office/drawing/2014/main" id="{D4015297-C921-4DBB-8057-884E4CD34199}"/>
                    </a:ext>
                  </a:extLst>
                </p:cNvPr>
                <p:cNvSpPr/>
                <p:nvPr/>
              </p:nvSpPr>
              <p:spPr>
                <a:xfrm>
                  <a:off x="4502415" y="1441720"/>
                  <a:ext cx="773581" cy="773581"/>
                </a:xfrm>
                <a:prstGeom prst="ellipse">
                  <a:avLst/>
                </a:prstGeom>
                <a:solidFill>
                  <a:schemeClr val="tx2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 </a:t>
                  </a:r>
                </a:p>
              </p:txBody>
            </p: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0FBE10-9DF7-4AB7-96A6-89A2F0D660F9}"/>
                  </a:ext>
                </a:extLst>
              </p:cNvPr>
              <p:cNvGrpSpPr/>
              <p:nvPr/>
            </p:nvGrpSpPr>
            <p:grpSpPr>
              <a:xfrm>
                <a:off x="4780103" y="3873722"/>
                <a:ext cx="1040673" cy="966050"/>
                <a:chOff x="2364582" y="4058227"/>
                <a:chExt cx="1866211" cy="1732394"/>
              </a:xfrm>
            </p:grpSpPr>
            <p:sp>
              <p:nvSpPr>
                <p:cNvPr id="346" name="Freeform 172">
                  <a:extLst>
                    <a:ext uri="{FF2B5EF4-FFF2-40B4-BE49-F238E27FC236}">
                      <a16:creationId xmlns:a16="http://schemas.microsoft.com/office/drawing/2014/main" id="{57A1355B-6D1A-4429-BB37-E3B4EBF1D015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28575" cap="flat" cmpd="sng" algn="ctr">
                  <a:solidFill>
                    <a:srgbClr val="3B2D22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347" name="Freeform 173">
                  <a:extLst>
                    <a:ext uri="{FF2B5EF4-FFF2-40B4-BE49-F238E27FC236}">
                      <a16:creationId xmlns:a16="http://schemas.microsoft.com/office/drawing/2014/main" id="{96E1E11A-61CC-4148-847A-5F70A361F688}"/>
                    </a:ext>
                  </a:extLst>
                </p:cNvPr>
                <p:cNvSpPr/>
                <p:nvPr/>
              </p:nvSpPr>
              <p:spPr>
                <a:xfrm rot="3600000">
                  <a:off x="2764816" y="4456239"/>
                  <a:ext cx="856298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2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FDD838A-7A2F-47DC-86D8-C38A4AD96E9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200000">
                <a:off x="4372104" y="3854561"/>
                <a:ext cx="215276" cy="783731"/>
                <a:chOff x="9782641" y="1503937"/>
                <a:chExt cx="888539" cy="3234816"/>
              </a:xfrm>
            </p:grpSpPr>
            <p:sp>
              <p:nvSpPr>
                <p:cNvPr id="343" name="Trapezoid 299">
                  <a:extLst>
                    <a:ext uri="{FF2B5EF4-FFF2-40B4-BE49-F238E27FC236}">
                      <a16:creationId xmlns:a16="http://schemas.microsoft.com/office/drawing/2014/main" id="{C89D4A7F-9C2C-491F-83A7-43A18C4570B9}"/>
                    </a:ext>
                  </a:extLst>
                </p:cNvPr>
                <p:cNvSpPr/>
                <p:nvPr/>
              </p:nvSpPr>
              <p:spPr>
                <a:xfrm rot="10800000">
                  <a:off x="9783060" y="3027084"/>
                  <a:ext cx="888120" cy="1711669"/>
                </a:xfrm>
                <a:custGeom>
                  <a:avLst/>
                  <a:gdLst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223540 w 276156"/>
                    <a:gd name="connsiteY2" fmla="*/ 505976 h 541377"/>
                    <a:gd name="connsiteX3" fmla="*/ 138077 w 276156"/>
                    <a:gd name="connsiteY3" fmla="*/ 449327 h 541377"/>
                    <a:gd name="connsiteX4" fmla="*/ 45467 w 276156"/>
                    <a:gd name="connsiteY4" fmla="*/ 541377 h 541377"/>
                    <a:gd name="connsiteX5" fmla="*/ 0 w 276156"/>
                    <a:gd name="connsiteY5" fmla="*/ 541377 h 541377"/>
                    <a:gd name="connsiteX6" fmla="*/ 44025 w 276156"/>
                    <a:gd name="connsiteY6" fmla="*/ 242954 h 541377"/>
                    <a:gd name="connsiteX7" fmla="*/ 95215 w 276156"/>
                    <a:gd name="connsiteY7" fmla="*/ 242954 h 541377"/>
                    <a:gd name="connsiteX8" fmla="*/ 95215 w 276156"/>
                    <a:gd name="connsiteY8" fmla="*/ 0 h 541377"/>
                    <a:gd name="connsiteX9" fmla="*/ 180940 w 276156"/>
                    <a:gd name="connsiteY9" fmla="*/ 0 h 541377"/>
                    <a:gd name="connsiteX10" fmla="*/ 180940 w 276156"/>
                    <a:gd name="connsiteY10" fmla="*/ 242954 h 541377"/>
                    <a:gd name="connsiteX11" fmla="*/ 232131 w 276156"/>
                    <a:gd name="connsiteY11" fmla="*/ 242954 h 541377"/>
                    <a:gd name="connsiteX12" fmla="*/ 276156 w 276156"/>
                    <a:gd name="connsiteY12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156" h="541377">
                      <a:moveTo>
                        <a:pt x="276156" y="541377"/>
                      </a:moveTo>
                      <a:lnTo>
                        <a:pt x="230687" y="541377"/>
                      </a:lnTo>
                      <a:cubicBezTo>
                        <a:pt x="227419" y="510972"/>
                        <a:pt x="210412" y="449327"/>
                        <a:pt x="138077" y="449327"/>
                      </a:cubicBezTo>
                      <a:cubicBezTo>
                        <a:pt x="65742" y="449327"/>
                        <a:pt x="45773" y="512980"/>
                        <a:pt x="45467" y="541377"/>
                      </a:cubicBezTo>
                      <a:lnTo>
                        <a:pt x="0" y="541377"/>
                      </a:lnTo>
                      <a:lnTo>
                        <a:pt x="44025" y="242954"/>
                      </a:lnTo>
                      <a:lnTo>
                        <a:pt x="95215" y="242954"/>
                      </a:lnTo>
                      <a:lnTo>
                        <a:pt x="95215" y="0"/>
                      </a:lnTo>
                      <a:lnTo>
                        <a:pt x="180940" y="0"/>
                      </a:lnTo>
                      <a:lnTo>
                        <a:pt x="180940" y="242954"/>
                      </a:lnTo>
                      <a:lnTo>
                        <a:pt x="232131" y="242954"/>
                      </a:lnTo>
                      <a:lnTo>
                        <a:pt x="276156" y="54137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12700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Block Arc 312">
                  <a:extLst>
                    <a:ext uri="{FF2B5EF4-FFF2-40B4-BE49-F238E27FC236}">
                      <a16:creationId xmlns:a16="http://schemas.microsoft.com/office/drawing/2014/main" id="{101B7858-7E47-497E-9DAE-48696C42DB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782641" y="1503937"/>
                  <a:ext cx="888366" cy="150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32" h="468353">
                      <a:moveTo>
                        <a:pt x="75676" y="0"/>
                      </a:moveTo>
                      <a:lnTo>
                        <a:pt x="126292" y="0"/>
                      </a:lnTo>
                      <a:lnTo>
                        <a:pt x="126292" y="305826"/>
                      </a:lnTo>
                      <a:lnTo>
                        <a:pt x="135031" y="304946"/>
                      </a:lnTo>
                      <a:lnTo>
                        <a:pt x="150120" y="305884"/>
                      </a:lnTo>
                      <a:lnTo>
                        <a:pt x="150120" y="0"/>
                      </a:lnTo>
                      <a:lnTo>
                        <a:pt x="200736" y="0"/>
                      </a:lnTo>
                      <a:lnTo>
                        <a:pt x="200736" y="313135"/>
                      </a:lnTo>
                      <a:lnTo>
                        <a:pt x="218714" y="318421"/>
                      </a:lnTo>
                      <a:cubicBezTo>
                        <a:pt x="278962" y="346069"/>
                        <a:pt x="276213" y="411189"/>
                        <a:pt x="276213" y="468353"/>
                      </a:cubicBezTo>
                      <a:lnTo>
                        <a:pt x="229434" y="468353"/>
                      </a:lnTo>
                      <a:cubicBezTo>
                        <a:pt x="229434" y="417969"/>
                        <a:pt x="188590" y="377125"/>
                        <a:pt x="138206" y="377125"/>
                      </a:cubicBezTo>
                      <a:cubicBezTo>
                        <a:pt x="87822" y="377125"/>
                        <a:pt x="46978" y="417969"/>
                        <a:pt x="46978" y="468353"/>
                      </a:cubicBezTo>
                      <a:lnTo>
                        <a:pt x="199" y="468353"/>
                      </a:lnTo>
                      <a:cubicBezTo>
                        <a:pt x="199" y="411189"/>
                        <a:pt x="-6122" y="349641"/>
                        <a:pt x="52341" y="321100"/>
                      </a:cubicBezTo>
                      <a:lnTo>
                        <a:pt x="75676" y="313526"/>
                      </a:ln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8EE42E9F-6D94-44B3-99B0-A3353BDF4FE3}"/>
                    </a:ext>
                  </a:extLst>
                </p:cNvPr>
                <p:cNvSpPr/>
                <p:nvPr/>
              </p:nvSpPr>
              <p:spPr>
                <a:xfrm>
                  <a:off x="9964561" y="2758725"/>
                  <a:ext cx="525104" cy="525104"/>
                </a:xfrm>
                <a:prstGeom prst="ellipse">
                  <a:avLst/>
                </a:prstGeom>
                <a:solidFill>
                  <a:schemeClr val="accent5"/>
                </a:soli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FFFFFF"/>
                      </a:solidFill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B91AC9D6-189D-4BB5-83A1-8456AA4E9179}"/>
                  </a:ext>
                </a:extLst>
              </p:cNvPr>
              <p:cNvGrpSpPr/>
              <p:nvPr/>
            </p:nvGrpSpPr>
            <p:grpSpPr>
              <a:xfrm rot="16200000">
                <a:off x="4194806" y="4288209"/>
                <a:ext cx="520827" cy="889341"/>
                <a:chOff x="7221679" y="3720943"/>
                <a:chExt cx="596061" cy="1017810"/>
              </a:xfrm>
            </p:grpSpPr>
            <p:sp>
              <p:nvSpPr>
                <p:cNvPr id="341" name="Moon 278">
                  <a:extLst>
                    <a:ext uri="{FF2B5EF4-FFF2-40B4-BE49-F238E27FC236}">
                      <a16:creationId xmlns:a16="http://schemas.microsoft.com/office/drawing/2014/main" id="{7A633598-4EF6-46FF-9AC2-8F0B20583AC6}"/>
                    </a:ext>
                  </a:extLst>
                </p:cNvPr>
                <p:cNvSpPr/>
                <p:nvPr/>
              </p:nvSpPr>
              <p:spPr>
                <a:xfrm rot="8222719">
                  <a:off x="7221679" y="3720943"/>
                  <a:ext cx="502067" cy="19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1479" h="639818">
                      <a:moveTo>
                        <a:pt x="0" y="342769"/>
                      </a:moveTo>
                      <a:cubicBezTo>
                        <a:pt x="0" y="204335"/>
                        <a:pt x="313260" y="92112"/>
                        <a:pt x="699685" y="92112"/>
                      </a:cubicBezTo>
                      <a:cubicBezTo>
                        <a:pt x="941201" y="92112"/>
                        <a:pt x="1154137" y="135949"/>
                        <a:pt x="1279875" y="202624"/>
                      </a:cubicBezTo>
                      <a:lnTo>
                        <a:pt x="1291197" y="210097"/>
                      </a:lnTo>
                      <a:lnTo>
                        <a:pt x="1296999" y="195386"/>
                      </a:lnTo>
                      <a:cubicBezTo>
                        <a:pt x="1358696" y="80566"/>
                        <a:pt x="1503135" y="0"/>
                        <a:pt x="1671479" y="0"/>
                      </a:cubicBezTo>
                      <a:cubicBezTo>
                        <a:pt x="1432662" y="171850"/>
                        <a:pt x="1432662" y="467968"/>
                        <a:pt x="1671479" y="639818"/>
                      </a:cubicBezTo>
                      <a:cubicBezTo>
                        <a:pt x="1531192" y="639818"/>
                        <a:pt x="1407507" y="583870"/>
                        <a:pt x="1334470" y="498773"/>
                      </a:cubicBezTo>
                      <a:lnTo>
                        <a:pt x="1309879" y="463111"/>
                      </a:lnTo>
                      <a:lnTo>
                        <a:pt x="1279875" y="482914"/>
                      </a:lnTo>
                      <a:cubicBezTo>
                        <a:pt x="1154137" y="549589"/>
                        <a:pt x="941201" y="593426"/>
                        <a:pt x="699685" y="593426"/>
                      </a:cubicBezTo>
                      <a:cubicBezTo>
                        <a:pt x="313260" y="593426"/>
                        <a:pt x="0" y="481203"/>
                        <a:pt x="0" y="342769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282">
                  <a:extLst>
                    <a:ext uri="{FF2B5EF4-FFF2-40B4-BE49-F238E27FC236}">
                      <a16:creationId xmlns:a16="http://schemas.microsoft.com/office/drawing/2014/main" id="{CFC06D4E-FC8F-47A7-B451-89F4BEB05D4C}"/>
                    </a:ext>
                  </a:extLst>
                </p:cNvPr>
                <p:cNvSpPr/>
                <p:nvPr/>
              </p:nvSpPr>
              <p:spPr>
                <a:xfrm>
                  <a:off x="7627007" y="4197377"/>
                  <a:ext cx="190733" cy="541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986" h="1802345">
                      <a:moveTo>
                        <a:pt x="317493" y="0"/>
                      </a:moveTo>
                      <a:cubicBezTo>
                        <a:pt x="492840" y="0"/>
                        <a:pt x="634986" y="120276"/>
                        <a:pt x="634986" y="268643"/>
                      </a:cubicBezTo>
                      <a:cubicBezTo>
                        <a:pt x="634986" y="361373"/>
                        <a:pt x="579460" y="443129"/>
                        <a:pt x="495007" y="491406"/>
                      </a:cubicBezTo>
                      <a:lnTo>
                        <a:pt x="450597" y="511802"/>
                      </a:lnTo>
                      <a:lnTo>
                        <a:pt x="457638" y="522470"/>
                      </a:lnTo>
                      <a:cubicBezTo>
                        <a:pt x="524313" y="648209"/>
                        <a:pt x="568150" y="861145"/>
                        <a:pt x="568150" y="1102660"/>
                      </a:cubicBezTo>
                      <a:cubicBezTo>
                        <a:pt x="568150" y="1489085"/>
                        <a:pt x="455927" y="1802345"/>
                        <a:pt x="317493" y="1802345"/>
                      </a:cubicBezTo>
                      <a:cubicBezTo>
                        <a:pt x="179059" y="1802345"/>
                        <a:pt x="66836" y="1489085"/>
                        <a:pt x="66836" y="1102660"/>
                      </a:cubicBezTo>
                      <a:cubicBezTo>
                        <a:pt x="66836" y="861145"/>
                        <a:pt x="110673" y="648209"/>
                        <a:pt x="177349" y="522470"/>
                      </a:cubicBezTo>
                      <a:lnTo>
                        <a:pt x="184390" y="511802"/>
                      </a:lnTo>
                      <a:lnTo>
                        <a:pt x="139980" y="491406"/>
                      </a:lnTo>
                      <a:cubicBezTo>
                        <a:pt x="55526" y="443129"/>
                        <a:pt x="0" y="361373"/>
                        <a:pt x="0" y="268643"/>
                      </a:cubicBezTo>
                      <a:cubicBezTo>
                        <a:pt x="0" y="120276"/>
                        <a:pt x="142146" y="0"/>
                        <a:pt x="317493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 cap="flat" cmpd="sng" algn="ctr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9" name="Group 268">
                <a:extLst>
                  <a:ext uri="{FF2B5EF4-FFF2-40B4-BE49-F238E27FC236}">
                    <a16:creationId xmlns:a16="http://schemas.microsoft.com/office/drawing/2014/main" id="{CD3C00B9-4BD2-45F0-BACD-8F2433B90C0C}"/>
                  </a:ext>
                </a:extLst>
              </p:cNvPr>
              <p:cNvGrpSpPr/>
              <p:nvPr/>
            </p:nvGrpSpPr>
            <p:grpSpPr>
              <a:xfrm>
                <a:off x="4645062" y="4470781"/>
                <a:ext cx="168336" cy="168336"/>
                <a:chOff x="13013635" y="4346713"/>
                <a:chExt cx="1007165" cy="1007165"/>
              </a:xfrm>
            </p:grpSpPr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CD542680-67FA-415D-9EA3-D786A844C650}"/>
                    </a:ext>
                  </a:extLst>
                </p:cNvPr>
                <p:cNvSpPr/>
                <p:nvPr/>
              </p:nvSpPr>
              <p:spPr>
                <a:xfrm>
                  <a:off x="13013635" y="4346713"/>
                  <a:ext cx="1007165" cy="1007165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Rectangle 339">
                  <a:extLst>
                    <a:ext uri="{FF2B5EF4-FFF2-40B4-BE49-F238E27FC236}">
                      <a16:creationId xmlns:a16="http://schemas.microsoft.com/office/drawing/2014/main" id="{E076BD42-C440-4005-931B-FD4BD88B99A8}"/>
                    </a:ext>
                  </a:extLst>
                </p:cNvPr>
                <p:cNvSpPr/>
                <p:nvPr/>
              </p:nvSpPr>
              <p:spPr>
                <a:xfrm>
                  <a:off x="13215139" y="4755045"/>
                  <a:ext cx="604157" cy="190501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03C17DE3-7E2E-4538-8BDE-B19A9DC13B40}"/>
                  </a:ext>
                </a:extLst>
              </p:cNvPr>
              <p:cNvGrpSpPr/>
              <p:nvPr/>
            </p:nvGrpSpPr>
            <p:grpSpPr>
              <a:xfrm>
                <a:off x="4645062" y="4165211"/>
                <a:ext cx="168336" cy="168336"/>
                <a:chOff x="13013635" y="2743200"/>
                <a:chExt cx="1007165" cy="1007165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7978F7CA-7E91-46E0-8037-C1988B1CEA63}"/>
                    </a:ext>
                  </a:extLst>
                </p:cNvPr>
                <p:cNvSpPr/>
                <p:nvPr/>
              </p:nvSpPr>
              <p:spPr>
                <a:xfrm>
                  <a:off x="13013635" y="2743200"/>
                  <a:ext cx="1007165" cy="1007165"/>
                </a:xfrm>
                <a:prstGeom prst="ellipse">
                  <a:avLst/>
                </a:prstGeom>
                <a:solidFill>
                  <a:srgbClr val="58A3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Cross 337">
                  <a:extLst>
                    <a:ext uri="{FF2B5EF4-FFF2-40B4-BE49-F238E27FC236}">
                      <a16:creationId xmlns:a16="http://schemas.microsoft.com/office/drawing/2014/main" id="{CA2A9248-591B-4540-987B-D8C39A73BBC6}"/>
                    </a:ext>
                  </a:extLst>
                </p:cNvPr>
                <p:cNvSpPr/>
                <p:nvPr/>
              </p:nvSpPr>
              <p:spPr>
                <a:xfrm>
                  <a:off x="13209104" y="2938669"/>
                  <a:ext cx="616226" cy="616226"/>
                </a:xfrm>
                <a:prstGeom prst="plus">
                  <a:avLst>
                    <a:gd name="adj" fmla="val 34677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39AC3F79-B75C-40C9-8325-B4BA75353BFD}"/>
                  </a:ext>
                </a:extLst>
              </p:cNvPr>
              <p:cNvSpPr txBox="1"/>
              <p:nvPr/>
            </p:nvSpPr>
            <p:spPr>
              <a:xfrm>
                <a:off x="3488847" y="3508273"/>
                <a:ext cx="2028824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Immune attack proceeds</a:t>
                </a:r>
              </a:p>
            </p:txBody>
          </p:sp>
          <p:cxnSp>
            <p:nvCxnSpPr>
              <p:cNvPr id="272" name="Straight Arrow Connector 271">
                <a:extLst>
                  <a:ext uri="{FF2B5EF4-FFF2-40B4-BE49-F238E27FC236}">
                    <a16:creationId xmlns:a16="http://schemas.microsoft.com/office/drawing/2014/main" id="{04627300-AD50-46D8-A46F-2657AECCF1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6789" y="3829195"/>
                <a:ext cx="1385687" cy="0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132276FA-717D-4B76-986B-306C7199DAFC}"/>
                  </a:ext>
                </a:extLst>
              </p:cNvPr>
              <p:cNvGrpSpPr/>
              <p:nvPr/>
            </p:nvGrpSpPr>
            <p:grpSpPr>
              <a:xfrm rot="18913235">
                <a:off x="3520026" y="5113222"/>
                <a:ext cx="192008" cy="265177"/>
                <a:chOff x="12858414" y="1928980"/>
                <a:chExt cx="3778879" cy="5218904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grpSp>
              <p:nvGrpSpPr>
                <p:cNvPr id="331" name="Group 330">
                  <a:extLst>
                    <a:ext uri="{FF2B5EF4-FFF2-40B4-BE49-F238E27FC236}">
                      <a16:creationId xmlns:a16="http://schemas.microsoft.com/office/drawing/2014/main" id="{94E84030-A001-419B-A3EF-81581B1BF668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35" name="Rectangle 343">
                    <a:extLst>
                      <a:ext uri="{FF2B5EF4-FFF2-40B4-BE49-F238E27FC236}">
                        <a16:creationId xmlns:a16="http://schemas.microsoft.com/office/drawing/2014/main" id="{EFE5C4EC-FC28-4E4C-B3DE-4FFF33C8156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Rectangle 335">
                    <a:extLst>
                      <a:ext uri="{FF2B5EF4-FFF2-40B4-BE49-F238E27FC236}">
                        <a16:creationId xmlns:a16="http://schemas.microsoft.com/office/drawing/2014/main" id="{8AAAD738-1EB0-4A25-ACBD-F1497773755C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" name="Group 331">
                  <a:extLst>
                    <a:ext uri="{FF2B5EF4-FFF2-40B4-BE49-F238E27FC236}">
                      <a16:creationId xmlns:a16="http://schemas.microsoft.com/office/drawing/2014/main" id="{EBA1CD48-CACC-4C6F-BA68-D2E9DD6B61C2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33" name="Rectangle 343">
                    <a:extLst>
                      <a:ext uri="{FF2B5EF4-FFF2-40B4-BE49-F238E27FC236}">
                        <a16:creationId xmlns:a16="http://schemas.microsoft.com/office/drawing/2014/main" id="{893F26E0-0AEA-444C-B874-EA5E149B83DA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Rectangle 333">
                    <a:extLst>
                      <a:ext uri="{FF2B5EF4-FFF2-40B4-BE49-F238E27FC236}">
                        <a16:creationId xmlns:a16="http://schemas.microsoft.com/office/drawing/2014/main" id="{CFAAE10B-3E96-4C27-B237-2CF6E353E27E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4" name="Group 273">
                <a:extLst>
                  <a:ext uri="{FF2B5EF4-FFF2-40B4-BE49-F238E27FC236}">
                    <a16:creationId xmlns:a16="http://schemas.microsoft.com/office/drawing/2014/main" id="{9048AC5D-EE54-4444-9629-88429173CA53}"/>
                  </a:ext>
                </a:extLst>
              </p:cNvPr>
              <p:cNvGrpSpPr/>
              <p:nvPr/>
            </p:nvGrpSpPr>
            <p:grpSpPr>
              <a:xfrm rot="2005337">
                <a:off x="3738080" y="5354080"/>
                <a:ext cx="192008" cy="265177"/>
                <a:chOff x="12858414" y="1928980"/>
                <a:chExt cx="3778879" cy="5218904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grpSp>
              <p:nvGrpSpPr>
                <p:cNvPr id="325" name="Group 324">
                  <a:extLst>
                    <a:ext uri="{FF2B5EF4-FFF2-40B4-BE49-F238E27FC236}">
                      <a16:creationId xmlns:a16="http://schemas.microsoft.com/office/drawing/2014/main" id="{338F3185-EF0C-4D23-9D92-93702FF38723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29" name="Rectangle 343">
                    <a:extLst>
                      <a:ext uri="{FF2B5EF4-FFF2-40B4-BE49-F238E27FC236}">
                        <a16:creationId xmlns:a16="http://schemas.microsoft.com/office/drawing/2014/main" id="{90E4FD61-6E2F-487A-9C30-0CB487FDEE20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Rectangle 329">
                    <a:extLst>
                      <a:ext uri="{FF2B5EF4-FFF2-40B4-BE49-F238E27FC236}">
                        <a16:creationId xmlns:a16="http://schemas.microsoft.com/office/drawing/2014/main" id="{3B6AD7FD-325F-4B72-8A2B-E8BDE91F7DF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" name="Group 325">
                  <a:extLst>
                    <a:ext uri="{FF2B5EF4-FFF2-40B4-BE49-F238E27FC236}">
                      <a16:creationId xmlns:a16="http://schemas.microsoft.com/office/drawing/2014/main" id="{0F0E5FEF-F5D9-4005-9B4C-EB41A35BF001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27" name="Rectangle 343">
                    <a:extLst>
                      <a:ext uri="{FF2B5EF4-FFF2-40B4-BE49-F238E27FC236}">
                        <a16:creationId xmlns:a16="http://schemas.microsoft.com/office/drawing/2014/main" id="{1CD0D465-D308-41FE-A08B-64334940A55D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" name="Rectangle 327">
                    <a:extLst>
                      <a:ext uri="{FF2B5EF4-FFF2-40B4-BE49-F238E27FC236}">
                        <a16:creationId xmlns:a16="http://schemas.microsoft.com/office/drawing/2014/main" id="{22D6421B-5ECF-41FB-9D4B-F5E32EE5D73A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8D37703B-BAFE-4FAF-BF0E-989A55A367B6}"/>
                  </a:ext>
                </a:extLst>
              </p:cNvPr>
              <p:cNvGrpSpPr/>
              <p:nvPr/>
            </p:nvGrpSpPr>
            <p:grpSpPr>
              <a:xfrm>
                <a:off x="3765756" y="4964193"/>
                <a:ext cx="145102" cy="200396"/>
                <a:chOff x="12858414" y="1928980"/>
                <a:chExt cx="3778879" cy="5218904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grpSp>
              <p:nvGrpSpPr>
                <p:cNvPr id="319" name="Group 318">
                  <a:extLst>
                    <a:ext uri="{FF2B5EF4-FFF2-40B4-BE49-F238E27FC236}">
                      <a16:creationId xmlns:a16="http://schemas.microsoft.com/office/drawing/2014/main" id="{0D74D40D-79DC-4F6B-AC69-4149B8191A9D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23" name="Rectangle 343">
                    <a:extLst>
                      <a:ext uri="{FF2B5EF4-FFF2-40B4-BE49-F238E27FC236}">
                        <a16:creationId xmlns:a16="http://schemas.microsoft.com/office/drawing/2014/main" id="{E4356529-3D33-4BEC-A678-93F9E876EE2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Rectangle 323">
                    <a:extLst>
                      <a:ext uri="{FF2B5EF4-FFF2-40B4-BE49-F238E27FC236}">
                        <a16:creationId xmlns:a16="http://schemas.microsoft.com/office/drawing/2014/main" id="{3E0386AC-3C5D-4AED-A826-1170C4D0780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" name="Group 319">
                  <a:extLst>
                    <a:ext uri="{FF2B5EF4-FFF2-40B4-BE49-F238E27FC236}">
                      <a16:creationId xmlns:a16="http://schemas.microsoft.com/office/drawing/2014/main" id="{BE548B9F-2749-4842-AD43-B766880B4B52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21" name="Rectangle 343">
                    <a:extLst>
                      <a:ext uri="{FF2B5EF4-FFF2-40B4-BE49-F238E27FC236}">
                        <a16:creationId xmlns:a16="http://schemas.microsoft.com/office/drawing/2014/main" id="{EA4C423B-5B7E-49FE-B27A-FC93F0AAC349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Rectangle 321">
                    <a:extLst>
                      <a:ext uri="{FF2B5EF4-FFF2-40B4-BE49-F238E27FC236}">
                        <a16:creationId xmlns:a16="http://schemas.microsoft.com/office/drawing/2014/main" id="{4C8F5905-F165-4E85-BE42-7688BDCA3293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14806297-859A-4432-96A3-0075727E6475}"/>
                  </a:ext>
                </a:extLst>
              </p:cNvPr>
              <p:cNvGrpSpPr/>
              <p:nvPr/>
            </p:nvGrpSpPr>
            <p:grpSpPr>
              <a:xfrm rot="19745144">
                <a:off x="4810146" y="5030566"/>
                <a:ext cx="192008" cy="265177"/>
                <a:chOff x="12858414" y="1928980"/>
                <a:chExt cx="3778879" cy="5218904"/>
              </a:xfrm>
              <a:solidFill>
                <a:schemeClr val="bg2">
                  <a:lumMod val="60000"/>
                  <a:lumOff val="40000"/>
                </a:schemeClr>
              </a:solidFill>
            </p:grpSpPr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9B01A496-BE62-4FF4-BBBF-3198F2544FA0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17" name="Rectangle 343">
                    <a:extLst>
                      <a:ext uri="{FF2B5EF4-FFF2-40B4-BE49-F238E27FC236}">
                        <a16:creationId xmlns:a16="http://schemas.microsoft.com/office/drawing/2014/main" id="{B366F4F6-946A-4A1C-9A0A-BA4F0D78AB59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" name="Rectangle 317">
                    <a:extLst>
                      <a:ext uri="{FF2B5EF4-FFF2-40B4-BE49-F238E27FC236}">
                        <a16:creationId xmlns:a16="http://schemas.microsoft.com/office/drawing/2014/main" id="{C28B47C8-14CE-47D9-974F-B34957715A3A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" name="Group 313">
                  <a:extLst>
                    <a:ext uri="{FF2B5EF4-FFF2-40B4-BE49-F238E27FC236}">
                      <a16:creationId xmlns:a16="http://schemas.microsoft.com/office/drawing/2014/main" id="{D6BFD1BB-E209-4632-B4F2-54AC67DBD5A5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15" name="Rectangle 343">
                    <a:extLst>
                      <a:ext uri="{FF2B5EF4-FFF2-40B4-BE49-F238E27FC236}">
                        <a16:creationId xmlns:a16="http://schemas.microsoft.com/office/drawing/2014/main" id="{E9ACBD81-0CCF-4546-A655-C5D4F99F4DD1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Rectangle 315">
                    <a:extLst>
                      <a:ext uri="{FF2B5EF4-FFF2-40B4-BE49-F238E27FC236}">
                        <a16:creationId xmlns:a16="http://schemas.microsoft.com/office/drawing/2014/main" id="{0ACB5402-18B1-4ECB-8D07-C2580C141C11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42D9D15A-F0A8-4D81-9968-E48240994131}"/>
                  </a:ext>
                </a:extLst>
              </p:cNvPr>
              <p:cNvGrpSpPr/>
              <p:nvPr/>
            </p:nvGrpSpPr>
            <p:grpSpPr>
              <a:xfrm rot="2005337">
                <a:off x="5176207" y="5240888"/>
                <a:ext cx="192008" cy="265177"/>
                <a:chOff x="12858414" y="1928980"/>
                <a:chExt cx="3778879" cy="5218904"/>
              </a:xfrm>
              <a:solidFill>
                <a:schemeClr val="bg2">
                  <a:lumMod val="60000"/>
                  <a:lumOff val="40000"/>
                </a:schemeClr>
              </a:solidFill>
            </p:grpSpPr>
            <p:grpSp>
              <p:nvGrpSpPr>
                <p:cNvPr id="307" name="Group 306">
                  <a:extLst>
                    <a:ext uri="{FF2B5EF4-FFF2-40B4-BE49-F238E27FC236}">
                      <a16:creationId xmlns:a16="http://schemas.microsoft.com/office/drawing/2014/main" id="{55000945-6D9F-42F4-B2EE-DE43B71091AC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11" name="Rectangle 343">
                    <a:extLst>
                      <a:ext uri="{FF2B5EF4-FFF2-40B4-BE49-F238E27FC236}">
                        <a16:creationId xmlns:a16="http://schemas.microsoft.com/office/drawing/2014/main" id="{47116059-F89E-4E65-AE8F-4B4BDEF0B380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" name="Rectangle 311">
                    <a:extLst>
                      <a:ext uri="{FF2B5EF4-FFF2-40B4-BE49-F238E27FC236}">
                        <a16:creationId xmlns:a16="http://schemas.microsoft.com/office/drawing/2014/main" id="{E425CF14-BFA3-44DB-ACCF-160C5A6EDA3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" name="Group 307">
                  <a:extLst>
                    <a:ext uri="{FF2B5EF4-FFF2-40B4-BE49-F238E27FC236}">
                      <a16:creationId xmlns:a16="http://schemas.microsoft.com/office/drawing/2014/main" id="{7F2C3DEC-84E0-4502-92A2-6EE14649078A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09" name="Rectangle 343">
                    <a:extLst>
                      <a:ext uri="{FF2B5EF4-FFF2-40B4-BE49-F238E27FC236}">
                        <a16:creationId xmlns:a16="http://schemas.microsoft.com/office/drawing/2014/main" id="{BF6A0720-105B-40EE-9976-8E8215BDAD78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" name="Rectangle 309">
                    <a:extLst>
                      <a:ext uri="{FF2B5EF4-FFF2-40B4-BE49-F238E27FC236}">
                        <a16:creationId xmlns:a16="http://schemas.microsoft.com/office/drawing/2014/main" id="{1D4F24A1-DA7C-4D45-B749-BF721A233B03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8" name="Group 277">
                <a:extLst>
                  <a:ext uri="{FF2B5EF4-FFF2-40B4-BE49-F238E27FC236}">
                    <a16:creationId xmlns:a16="http://schemas.microsoft.com/office/drawing/2014/main" id="{E270E31C-1012-4B0E-89AC-B5A3A7D5E1A7}"/>
                  </a:ext>
                </a:extLst>
              </p:cNvPr>
              <p:cNvGrpSpPr/>
              <p:nvPr/>
            </p:nvGrpSpPr>
            <p:grpSpPr>
              <a:xfrm rot="18852737">
                <a:off x="5156820" y="4981417"/>
                <a:ext cx="145102" cy="200396"/>
                <a:chOff x="12858414" y="1928980"/>
                <a:chExt cx="3778879" cy="5218904"/>
              </a:xfrm>
              <a:solidFill>
                <a:schemeClr val="bg2">
                  <a:lumMod val="60000"/>
                  <a:lumOff val="40000"/>
                </a:schemeClr>
              </a:solidFill>
            </p:grpSpPr>
            <p:grpSp>
              <p:nvGrpSpPr>
                <p:cNvPr id="301" name="Group 300">
                  <a:extLst>
                    <a:ext uri="{FF2B5EF4-FFF2-40B4-BE49-F238E27FC236}">
                      <a16:creationId xmlns:a16="http://schemas.microsoft.com/office/drawing/2014/main" id="{316721D6-E3CB-47B8-9784-8F4A66AA0BFC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05" name="Rectangle 343">
                    <a:extLst>
                      <a:ext uri="{FF2B5EF4-FFF2-40B4-BE49-F238E27FC236}">
                        <a16:creationId xmlns:a16="http://schemas.microsoft.com/office/drawing/2014/main" id="{A31519B7-80E1-4496-A78A-8CF1D869B1AC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Rectangle 305">
                    <a:extLst>
                      <a:ext uri="{FF2B5EF4-FFF2-40B4-BE49-F238E27FC236}">
                        <a16:creationId xmlns:a16="http://schemas.microsoft.com/office/drawing/2014/main" id="{DE61F94B-ACCF-48A6-BD41-AD718EB41B96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" name="Group 301">
                  <a:extLst>
                    <a:ext uri="{FF2B5EF4-FFF2-40B4-BE49-F238E27FC236}">
                      <a16:creationId xmlns:a16="http://schemas.microsoft.com/office/drawing/2014/main" id="{D717EB86-A10C-4C7C-8DED-9C69D4FC73E0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303" name="Rectangle 343">
                    <a:extLst>
                      <a:ext uri="{FF2B5EF4-FFF2-40B4-BE49-F238E27FC236}">
                        <a16:creationId xmlns:a16="http://schemas.microsoft.com/office/drawing/2014/main" id="{DAB7D176-D742-488C-B781-2734C74AC34E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" name="Rectangle 303">
                    <a:extLst>
                      <a:ext uri="{FF2B5EF4-FFF2-40B4-BE49-F238E27FC236}">
                        <a16:creationId xmlns:a16="http://schemas.microsoft.com/office/drawing/2014/main" id="{65C6E7A8-153A-4B97-BBFC-923CB8A01B05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A276ED5B-793A-4FC1-987A-E3D82FD53231}"/>
                  </a:ext>
                </a:extLst>
              </p:cNvPr>
              <p:cNvGrpSpPr/>
              <p:nvPr/>
            </p:nvGrpSpPr>
            <p:grpSpPr>
              <a:xfrm rot="5096484">
                <a:off x="4240315" y="4474667"/>
                <a:ext cx="145102" cy="200396"/>
                <a:chOff x="12858414" y="1928980"/>
                <a:chExt cx="3778879" cy="5218904"/>
              </a:xfrm>
              <a:solidFill>
                <a:schemeClr val="bg2">
                  <a:lumMod val="60000"/>
                  <a:lumOff val="40000"/>
                </a:schemeClr>
              </a:solidFill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751C80C7-555B-47D4-B35F-E6BD79ABB1A1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299" name="Rectangle 343">
                    <a:extLst>
                      <a:ext uri="{FF2B5EF4-FFF2-40B4-BE49-F238E27FC236}">
                        <a16:creationId xmlns:a16="http://schemas.microsoft.com/office/drawing/2014/main" id="{0D7BC4A7-F241-447F-A47C-16A6DD78153E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Rectangle 299">
                    <a:extLst>
                      <a:ext uri="{FF2B5EF4-FFF2-40B4-BE49-F238E27FC236}">
                        <a16:creationId xmlns:a16="http://schemas.microsoft.com/office/drawing/2014/main" id="{0638FA7A-37AA-41AC-8E26-4F1BEC0606ED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FDD937ED-809D-4CFE-BF42-D65BDCF0AA6F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297" name="Rectangle 343">
                    <a:extLst>
                      <a:ext uri="{FF2B5EF4-FFF2-40B4-BE49-F238E27FC236}">
                        <a16:creationId xmlns:a16="http://schemas.microsoft.com/office/drawing/2014/main" id="{96EF7518-C4D1-41E1-8C37-A3E0F2246D0C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" name="Rectangle 297">
                    <a:extLst>
                      <a:ext uri="{FF2B5EF4-FFF2-40B4-BE49-F238E27FC236}">
                        <a16:creationId xmlns:a16="http://schemas.microsoft.com/office/drawing/2014/main" id="{226F8F86-2DCD-4C3E-B70F-0FAE003D5AFC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0" name="Group 279">
                <a:extLst>
                  <a:ext uri="{FF2B5EF4-FFF2-40B4-BE49-F238E27FC236}">
                    <a16:creationId xmlns:a16="http://schemas.microsoft.com/office/drawing/2014/main" id="{B22DAA24-AE62-46F2-8C59-8098EA48C823}"/>
                  </a:ext>
                </a:extLst>
              </p:cNvPr>
              <p:cNvGrpSpPr/>
              <p:nvPr/>
            </p:nvGrpSpPr>
            <p:grpSpPr>
              <a:xfrm rot="18513794">
                <a:off x="4281130" y="4918709"/>
                <a:ext cx="192008" cy="265177"/>
                <a:chOff x="12858414" y="1928980"/>
                <a:chExt cx="3778879" cy="5218904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grpSp>
              <p:nvGrpSpPr>
                <p:cNvPr id="289" name="Group 288">
                  <a:extLst>
                    <a:ext uri="{FF2B5EF4-FFF2-40B4-BE49-F238E27FC236}">
                      <a16:creationId xmlns:a16="http://schemas.microsoft.com/office/drawing/2014/main" id="{5A6F0B96-CA36-4AA4-880C-BF919ED17493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293" name="Rectangle 343">
                    <a:extLst>
                      <a:ext uri="{FF2B5EF4-FFF2-40B4-BE49-F238E27FC236}">
                        <a16:creationId xmlns:a16="http://schemas.microsoft.com/office/drawing/2014/main" id="{8547FA13-7BF6-442D-9DDB-C50EF169DE83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Rectangle 293">
                    <a:extLst>
                      <a:ext uri="{FF2B5EF4-FFF2-40B4-BE49-F238E27FC236}">
                        <a16:creationId xmlns:a16="http://schemas.microsoft.com/office/drawing/2014/main" id="{74DCD0BC-F830-4541-B81E-DFEFB3DD0823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72AB0943-7E57-458C-8062-B0C050FE01B8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291" name="Rectangle 343">
                    <a:extLst>
                      <a:ext uri="{FF2B5EF4-FFF2-40B4-BE49-F238E27FC236}">
                        <a16:creationId xmlns:a16="http://schemas.microsoft.com/office/drawing/2014/main" id="{59EB07B2-E4A4-43A8-A20F-8850348D6F68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" name="Rectangle 291">
                    <a:extLst>
                      <a:ext uri="{FF2B5EF4-FFF2-40B4-BE49-F238E27FC236}">
                        <a16:creationId xmlns:a16="http://schemas.microsoft.com/office/drawing/2014/main" id="{575CE4DF-66AF-4309-8E2B-3449D5D1C799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tx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67CCA99B-56D2-4327-8410-D05039AB85E0}"/>
                  </a:ext>
                </a:extLst>
              </p:cNvPr>
              <p:cNvGrpSpPr/>
              <p:nvPr/>
            </p:nvGrpSpPr>
            <p:grpSpPr>
              <a:xfrm rot="669366">
                <a:off x="4857161" y="5368782"/>
                <a:ext cx="145102" cy="200396"/>
                <a:chOff x="12858414" y="1928980"/>
                <a:chExt cx="3778879" cy="5218904"/>
              </a:xfrm>
              <a:solidFill>
                <a:schemeClr val="bg2">
                  <a:lumMod val="60000"/>
                  <a:lumOff val="40000"/>
                </a:schemeClr>
              </a:solidFill>
            </p:grpSpPr>
            <p:grpSp>
              <p:nvGrpSpPr>
                <p:cNvPr id="283" name="Group 282">
                  <a:extLst>
                    <a:ext uri="{FF2B5EF4-FFF2-40B4-BE49-F238E27FC236}">
                      <a16:creationId xmlns:a16="http://schemas.microsoft.com/office/drawing/2014/main" id="{6743493C-CF7D-4387-92CA-0D63C61D8BB3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287" name="Rectangle 343">
                    <a:extLst>
                      <a:ext uri="{FF2B5EF4-FFF2-40B4-BE49-F238E27FC236}">
                        <a16:creationId xmlns:a16="http://schemas.microsoft.com/office/drawing/2014/main" id="{16E2374F-4F8A-4994-9B9C-09D04AA339FE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Rectangle 287">
                    <a:extLst>
                      <a:ext uri="{FF2B5EF4-FFF2-40B4-BE49-F238E27FC236}">
                        <a16:creationId xmlns:a16="http://schemas.microsoft.com/office/drawing/2014/main" id="{EE360B3E-6AB4-46A5-980A-0FD38AF3A11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C59F6BD0-0ACD-407E-B4FC-03D65AE68419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285" name="Rectangle 343">
                    <a:extLst>
                      <a:ext uri="{FF2B5EF4-FFF2-40B4-BE49-F238E27FC236}">
                        <a16:creationId xmlns:a16="http://schemas.microsoft.com/office/drawing/2014/main" id="{8F9149C0-CB4E-4EDA-9A9A-E6FA7F14EAEA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" name="Rectangle 285">
                    <a:extLst>
                      <a:ext uri="{FF2B5EF4-FFF2-40B4-BE49-F238E27FC236}">
                        <a16:creationId xmlns:a16="http://schemas.microsoft.com/office/drawing/2014/main" id="{B81633F7-61B4-4705-8617-F3101E3E2796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9525" cap="flat" cmpd="sng" algn="ctr">
                    <a:solidFill>
                      <a:schemeClr val="bg2">
                        <a:lumMod val="50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C597A8EA-2D2A-4752-941E-1ED275A6DFD1}"/>
                  </a:ext>
                </a:extLst>
              </p:cNvPr>
              <p:cNvSpPr txBox="1"/>
              <p:nvPr/>
            </p:nvSpPr>
            <p:spPr>
              <a:xfrm>
                <a:off x="3897962" y="5479522"/>
                <a:ext cx="1194267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Antibodies</a:t>
                </a: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7DB59CF5-A1AF-4FD6-A377-AD6A1582ADED}"/>
                </a:ext>
              </a:extLst>
            </p:cNvPr>
            <p:cNvGrpSpPr/>
            <p:nvPr/>
          </p:nvGrpSpPr>
          <p:grpSpPr>
            <a:xfrm>
              <a:off x="6229462" y="1547171"/>
              <a:ext cx="3064673" cy="4200686"/>
              <a:chOff x="6229462" y="1592583"/>
              <a:chExt cx="3064673" cy="4200686"/>
            </a:xfrm>
          </p:grpSpPr>
          <p:grpSp>
            <p:nvGrpSpPr>
              <p:cNvPr id="167" name="Group 166">
                <a:extLst>
                  <a:ext uri="{FF2B5EF4-FFF2-40B4-BE49-F238E27FC236}">
                    <a16:creationId xmlns:a16="http://schemas.microsoft.com/office/drawing/2014/main" id="{A75B13E5-4C75-4BBF-B9D4-06C57E2D663F}"/>
                  </a:ext>
                </a:extLst>
              </p:cNvPr>
              <p:cNvGrpSpPr/>
              <p:nvPr/>
            </p:nvGrpSpPr>
            <p:grpSpPr>
              <a:xfrm>
                <a:off x="6249297" y="4248451"/>
                <a:ext cx="880614" cy="880614"/>
                <a:chOff x="4212686" y="1261529"/>
                <a:chExt cx="1204766" cy="1204766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5FA3B5B-E688-48E6-809F-03A53223DEBB}"/>
                    </a:ext>
                  </a:extLst>
                </p:cNvPr>
                <p:cNvSpPr/>
                <p:nvPr/>
              </p:nvSpPr>
              <p:spPr>
                <a:xfrm>
                  <a:off x="4212686" y="1261529"/>
                  <a:ext cx="1204766" cy="1204766"/>
                </a:xfrm>
                <a:prstGeom prst="ellipse">
                  <a:avLst/>
                </a:prstGeom>
                <a:solidFill>
                  <a:srgbClr val="4E7ABC"/>
                </a:solidFill>
                <a:ln w="28575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61" name="Oval 260">
                  <a:extLst>
                    <a:ext uri="{FF2B5EF4-FFF2-40B4-BE49-F238E27FC236}">
                      <a16:creationId xmlns:a16="http://schemas.microsoft.com/office/drawing/2014/main" id="{EA211D52-DAB7-4384-94AA-E115A2FC9C13}"/>
                    </a:ext>
                  </a:extLst>
                </p:cNvPr>
                <p:cNvSpPr/>
                <p:nvPr/>
              </p:nvSpPr>
              <p:spPr>
                <a:xfrm>
                  <a:off x="4502415" y="1441720"/>
                  <a:ext cx="773581" cy="773581"/>
                </a:xfrm>
                <a:prstGeom prst="ellipse">
                  <a:avLst/>
                </a:prstGeom>
                <a:solidFill>
                  <a:schemeClr val="tx2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 </a:t>
                  </a:r>
                </a:p>
              </p:txBody>
            </p:sp>
          </p:grp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7FEF5ECD-5488-4453-8B3E-561BA33A0DDD}"/>
                  </a:ext>
                </a:extLst>
              </p:cNvPr>
              <p:cNvGrpSpPr/>
              <p:nvPr/>
            </p:nvGrpSpPr>
            <p:grpSpPr>
              <a:xfrm rot="2203373">
                <a:off x="7851433" y="4214189"/>
                <a:ext cx="1040672" cy="966049"/>
                <a:chOff x="2364582" y="4058227"/>
                <a:chExt cx="1866211" cy="1732394"/>
              </a:xfrm>
            </p:grpSpPr>
            <p:sp>
              <p:nvSpPr>
                <p:cNvPr id="258" name="Freeform 172">
                  <a:extLst>
                    <a:ext uri="{FF2B5EF4-FFF2-40B4-BE49-F238E27FC236}">
                      <a16:creationId xmlns:a16="http://schemas.microsoft.com/office/drawing/2014/main" id="{19E58952-3CB9-49A9-9148-01AAAFDA68F5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28575" cap="flat" cmpd="sng" algn="ctr">
                  <a:solidFill>
                    <a:srgbClr val="3B2D22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59" name="Freeform 173">
                  <a:extLst>
                    <a:ext uri="{FF2B5EF4-FFF2-40B4-BE49-F238E27FC236}">
                      <a16:creationId xmlns:a16="http://schemas.microsoft.com/office/drawing/2014/main" id="{EE50BE94-1536-4606-9E1F-EAEED237EFFA}"/>
                    </a:ext>
                  </a:extLst>
                </p:cNvPr>
                <p:cNvSpPr/>
                <p:nvPr/>
              </p:nvSpPr>
              <p:spPr>
                <a:xfrm rot="3600000">
                  <a:off x="2764816" y="4456239"/>
                  <a:ext cx="856298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2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1098E300-BC60-4F7E-808C-E89F55293D0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200000">
                <a:off x="7407829" y="4261360"/>
                <a:ext cx="215276" cy="783731"/>
                <a:chOff x="9782641" y="1503937"/>
                <a:chExt cx="888539" cy="3234816"/>
              </a:xfrm>
            </p:grpSpPr>
            <p:sp>
              <p:nvSpPr>
                <p:cNvPr id="255" name="Trapezoid 299">
                  <a:extLst>
                    <a:ext uri="{FF2B5EF4-FFF2-40B4-BE49-F238E27FC236}">
                      <a16:creationId xmlns:a16="http://schemas.microsoft.com/office/drawing/2014/main" id="{FFCCFFE0-EDAE-4F46-B04B-763C01CF055A}"/>
                    </a:ext>
                  </a:extLst>
                </p:cNvPr>
                <p:cNvSpPr/>
                <p:nvPr/>
              </p:nvSpPr>
              <p:spPr>
                <a:xfrm rot="10800000">
                  <a:off x="9783060" y="3027084"/>
                  <a:ext cx="888120" cy="1711669"/>
                </a:xfrm>
                <a:custGeom>
                  <a:avLst/>
                  <a:gdLst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223540 w 276156"/>
                    <a:gd name="connsiteY2" fmla="*/ 505976 h 541377"/>
                    <a:gd name="connsiteX3" fmla="*/ 138077 w 276156"/>
                    <a:gd name="connsiteY3" fmla="*/ 449327 h 541377"/>
                    <a:gd name="connsiteX4" fmla="*/ 45467 w 276156"/>
                    <a:gd name="connsiteY4" fmla="*/ 541377 h 541377"/>
                    <a:gd name="connsiteX5" fmla="*/ 0 w 276156"/>
                    <a:gd name="connsiteY5" fmla="*/ 541377 h 541377"/>
                    <a:gd name="connsiteX6" fmla="*/ 44025 w 276156"/>
                    <a:gd name="connsiteY6" fmla="*/ 242954 h 541377"/>
                    <a:gd name="connsiteX7" fmla="*/ 95215 w 276156"/>
                    <a:gd name="connsiteY7" fmla="*/ 242954 h 541377"/>
                    <a:gd name="connsiteX8" fmla="*/ 95215 w 276156"/>
                    <a:gd name="connsiteY8" fmla="*/ 0 h 541377"/>
                    <a:gd name="connsiteX9" fmla="*/ 180940 w 276156"/>
                    <a:gd name="connsiteY9" fmla="*/ 0 h 541377"/>
                    <a:gd name="connsiteX10" fmla="*/ 180940 w 276156"/>
                    <a:gd name="connsiteY10" fmla="*/ 242954 h 541377"/>
                    <a:gd name="connsiteX11" fmla="*/ 232131 w 276156"/>
                    <a:gd name="connsiteY11" fmla="*/ 242954 h 541377"/>
                    <a:gd name="connsiteX12" fmla="*/ 276156 w 276156"/>
                    <a:gd name="connsiteY12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156" h="541377">
                      <a:moveTo>
                        <a:pt x="276156" y="541377"/>
                      </a:moveTo>
                      <a:lnTo>
                        <a:pt x="230687" y="541377"/>
                      </a:lnTo>
                      <a:cubicBezTo>
                        <a:pt x="227419" y="510972"/>
                        <a:pt x="210412" y="449327"/>
                        <a:pt x="138077" y="449327"/>
                      </a:cubicBezTo>
                      <a:cubicBezTo>
                        <a:pt x="65742" y="449327"/>
                        <a:pt x="45773" y="512980"/>
                        <a:pt x="45467" y="541377"/>
                      </a:cubicBezTo>
                      <a:lnTo>
                        <a:pt x="0" y="541377"/>
                      </a:lnTo>
                      <a:lnTo>
                        <a:pt x="44025" y="242954"/>
                      </a:lnTo>
                      <a:lnTo>
                        <a:pt x="95215" y="242954"/>
                      </a:lnTo>
                      <a:lnTo>
                        <a:pt x="95215" y="0"/>
                      </a:lnTo>
                      <a:lnTo>
                        <a:pt x="180940" y="0"/>
                      </a:lnTo>
                      <a:lnTo>
                        <a:pt x="180940" y="242954"/>
                      </a:lnTo>
                      <a:lnTo>
                        <a:pt x="232131" y="242954"/>
                      </a:lnTo>
                      <a:lnTo>
                        <a:pt x="276156" y="54137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12700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Block Arc 312">
                  <a:extLst>
                    <a:ext uri="{FF2B5EF4-FFF2-40B4-BE49-F238E27FC236}">
                      <a16:creationId xmlns:a16="http://schemas.microsoft.com/office/drawing/2014/main" id="{B42EB0A3-6759-457F-AD93-88EDA150E56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782641" y="1503937"/>
                  <a:ext cx="888366" cy="150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32" h="468353">
                      <a:moveTo>
                        <a:pt x="75676" y="0"/>
                      </a:moveTo>
                      <a:lnTo>
                        <a:pt x="126292" y="0"/>
                      </a:lnTo>
                      <a:lnTo>
                        <a:pt x="126292" y="305826"/>
                      </a:lnTo>
                      <a:lnTo>
                        <a:pt x="135031" y="304946"/>
                      </a:lnTo>
                      <a:lnTo>
                        <a:pt x="150120" y="305884"/>
                      </a:lnTo>
                      <a:lnTo>
                        <a:pt x="150120" y="0"/>
                      </a:lnTo>
                      <a:lnTo>
                        <a:pt x="200736" y="0"/>
                      </a:lnTo>
                      <a:lnTo>
                        <a:pt x="200736" y="313135"/>
                      </a:lnTo>
                      <a:lnTo>
                        <a:pt x="218714" y="318421"/>
                      </a:lnTo>
                      <a:cubicBezTo>
                        <a:pt x="278962" y="346069"/>
                        <a:pt x="276213" y="411189"/>
                        <a:pt x="276213" y="468353"/>
                      </a:cubicBezTo>
                      <a:lnTo>
                        <a:pt x="229434" y="468353"/>
                      </a:lnTo>
                      <a:cubicBezTo>
                        <a:pt x="229434" y="417969"/>
                        <a:pt x="188590" y="377125"/>
                        <a:pt x="138206" y="377125"/>
                      </a:cubicBezTo>
                      <a:cubicBezTo>
                        <a:pt x="87822" y="377125"/>
                        <a:pt x="46978" y="417969"/>
                        <a:pt x="46978" y="468353"/>
                      </a:cubicBezTo>
                      <a:lnTo>
                        <a:pt x="199" y="468353"/>
                      </a:lnTo>
                      <a:cubicBezTo>
                        <a:pt x="199" y="411189"/>
                        <a:pt x="-6122" y="349641"/>
                        <a:pt x="52341" y="321100"/>
                      </a:cubicBezTo>
                      <a:lnTo>
                        <a:pt x="75676" y="313526"/>
                      </a:ln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Oval 256">
                  <a:extLst>
                    <a:ext uri="{FF2B5EF4-FFF2-40B4-BE49-F238E27FC236}">
                      <a16:creationId xmlns:a16="http://schemas.microsoft.com/office/drawing/2014/main" id="{0D6E9BFE-8347-411B-BE07-E064F3E2A756}"/>
                    </a:ext>
                  </a:extLst>
                </p:cNvPr>
                <p:cNvSpPr/>
                <p:nvPr/>
              </p:nvSpPr>
              <p:spPr>
                <a:xfrm>
                  <a:off x="9964561" y="2758725"/>
                  <a:ext cx="525104" cy="525104"/>
                </a:xfrm>
                <a:prstGeom prst="ellipse">
                  <a:avLst/>
                </a:prstGeom>
                <a:solidFill>
                  <a:schemeClr val="accent5"/>
                </a:soli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FFFFFF"/>
                      </a:solidFill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FE2FD790-BCE8-49A7-BF58-6ACA3354476A}"/>
                  </a:ext>
                </a:extLst>
              </p:cNvPr>
              <p:cNvSpPr txBox="1"/>
              <p:nvPr/>
            </p:nvSpPr>
            <p:spPr>
              <a:xfrm flipH="1">
                <a:off x="7877806" y="5103833"/>
                <a:ext cx="1030690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Tumor cell</a:t>
                </a:r>
              </a:p>
            </p:txBody>
          </p: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052735A2-8D01-4CE8-9179-CDEB31EE551B}"/>
                  </a:ext>
                </a:extLst>
              </p:cNvPr>
              <p:cNvSpPr txBox="1"/>
              <p:nvPr/>
            </p:nvSpPr>
            <p:spPr>
              <a:xfrm flipH="1">
                <a:off x="6229462" y="5103833"/>
                <a:ext cx="1030690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T cell</a:t>
                </a: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7AABD9F6-76F0-4B3A-B3CB-609E66BE79FF}"/>
                  </a:ext>
                </a:extLst>
              </p:cNvPr>
              <p:cNvSpPr txBox="1"/>
              <p:nvPr/>
            </p:nvSpPr>
            <p:spPr>
              <a:xfrm flipH="1">
                <a:off x="7036673" y="4715359"/>
                <a:ext cx="547721" cy="2716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TCR</a:t>
                </a:r>
              </a:p>
            </p:txBody>
          </p: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8E0A4AE7-DFF1-426B-8E89-C5B7AC8EA5EB}"/>
                  </a:ext>
                </a:extLst>
              </p:cNvPr>
              <p:cNvSpPr txBox="1"/>
              <p:nvPr/>
            </p:nvSpPr>
            <p:spPr>
              <a:xfrm flipH="1">
                <a:off x="7439722" y="4716820"/>
                <a:ext cx="554757" cy="2716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HLA</a:t>
                </a:r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AD9FB8C5-9F61-4F99-BC8B-464B7E668D19}"/>
                  </a:ext>
                </a:extLst>
              </p:cNvPr>
              <p:cNvSpPr txBox="1"/>
              <p:nvPr/>
            </p:nvSpPr>
            <p:spPr>
              <a:xfrm flipH="1">
                <a:off x="7046716" y="5003012"/>
                <a:ext cx="892590" cy="2716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Peptide</a:t>
                </a:r>
              </a:p>
            </p:txBody>
          </p: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AE6AF8D0-C646-4D2D-BDD9-4122773EFF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497345" y="4668414"/>
                <a:ext cx="0" cy="378348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oval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B69D5D1D-E1D0-45FF-8113-0D1B8632F4E3}"/>
                  </a:ext>
                </a:extLst>
              </p:cNvPr>
              <p:cNvGrpSpPr/>
              <p:nvPr/>
            </p:nvGrpSpPr>
            <p:grpSpPr>
              <a:xfrm>
                <a:off x="6960283" y="3081515"/>
                <a:ext cx="1190748" cy="1147534"/>
                <a:chOff x="1098641" y="1059068"/>
                <a:chExt cx="1569413" cy="1538941"/>
              </a:xfrm>
            </p:grpSpPr>
            <p:sp>
              <p:nvSpPr>
                <p:cNvPr id="253" name="Freeform 159">
                  <a:extLst>
                    <a:ext uri="{FF2B5EF4-FFF2-40B4-BE49-F238E27FC236}">
                      <a16:creationId xmlns:a16="http://schemas.microsoft.com/office/drawing/2014/main" id="{8F5BE642-EC9E-46FC-8AF7-0C3B6CB7F15E}"/>
                    </a:ext>
                  </a:extLst>
                </p:cNvPr>
                <p:cNvSpPr/>
                <p:nvPr/>
              </p:nvSpPr>
              <p:spPr>
                <a:xfrm rot="20410161">
                  <a:off x="1098641" y="1059068"/>
                  <a:ext cx="1569413" cy="1538941"/>
                </a:xfrm>
                <a:custGeom>
                  <a:avLst/>
                  <a:gdLst>
                    <a:gd name="connsiteX0" fmla="*/ 517605 w 783339"/>
                    <a:gd name="connsiteY0" fmla="*/ 167852 h 758369"/>
                    <a:gd name="connsiteX1" fmla="*/ 469980 w 783339"/>
                    <a:gd name="connsiteY1" fmla="*/ 15452 h 758369"/>
                    <a:gd name="connsiteX2" fmla="*/ 425530 w 783339"/>
                    <a:gd name="connsiteY2" fmla="*/ 9102 h 758369"/>
                    <a:gd name="connsiteX3" fmla="*/ 419180 w 783339"/>
                    <a:gd name="connsiteY3" fmla="*/ 50377 h 758369"/>
                    <a:gd name="connsiteX4" fmla="*/ 390605 w 783339"/>
                    <a:gd name="connsiteY4" fmla="*/ 72602 h 758369"/>
                    <a:gd name="connsiteX5" fmla="*/ 282655 w 783339"/>
                    <a:gd name="connsiteY5" fmla="*/ 110702 h 758369"/>
                    <a:gd name="connsiteX6" fmla="*/ 142955 w 783339"/>
                    <a:gd name="connsiteY6" fmla="*/ 120227 h 758369"/>
                    <a:gd name="connsiteX7" fmla="*/ 165180 w 783339"/>
                    <a:gd name="connsiteY7" fmla="*/ 183727 h 758369"/>
                    <a:gd name="connsiteX8" fmla="*/ 123905 w 783339"/>
                    <a:gd name="connsiteY8" fmla="*/ 228177 h 758369"/>
                    <a:gd name="connsiteX9" fmla="*/ 50880 w 783339"/>
                    <a:gd name="connsiteY9" fmla="*/ 234527 h 758369"/>
                    <a:gd name="connsiteX10" fmla="*/ 80 w 783339"/>
                    <a:gd name="connsiteY10" fmla="*/ 348827 h 758369"/>
                    <a:gd name="connsiteX11" fmla="*/ 41355 w 783339"/>
                    <a:gd name="connsiteY11" fmla="*/ 479002 h 758369"/>
                    <a:gd name="connsiteX12" fmla="*/ 123905 w 783339"/>
                    <a:gd name="connsiteY12" fmla="*/ 653627 h 758369"/>
                    <a:gd name="connsiteX13" fmla="*/ 260430 w 783339"/>
                    <a:gd name="connsiteY13" fmla="*/ 679027 h 758369"/>
                    <a:gd name="connsiteX14" fmla="*/ 276305 w 783339"/>
                    <a:gd name="connsiteY14" fmla="*/ 612352 h 758369"/>
                    <a:gd name="connsiteX15" fmla="*/ 323930 w 783339"/>
                    <a:gd name="connsiteY15" fmla="*/ 755227 h 758369"/>
                    <a:gd name="connsiteX16" fmla="*/ 428705 w 783339"/>
                    <a:gd name="connsiteY16" fmla="*/ 707602 h 758369"/>
                    <a:gd name="connsiteX17" fmla="*/ 495380 w 783339"/>
                    <a:gd name="connsiteY17" fmla="*/ 666327 h 758369"/>
                    <a:gd name="connsiteX18" fmla="*/ 666830 w 783339"/>
                    <a:gd name="connsiteY18" fmla="*/ 707602 h 758369"/>
                    <a:gd name="connsiteX19" fmla="*/ 717630 w 783339"/>
                    <a:gd name="connsiteY19" fmla="*/ 621877 h 758369"/>
                    <a:gd name="connsiteX20" fmla="*/ 704930 w 783339"/>
                    <a:gd name="connsiteY20" fmla="*/ 517102 h 758369"/>
                    <a:gd name="connsiteX21" fmla="*/ 781130 w 783339"/>
                    <a:gd name="connsiteY21" fmla="*/ 371052 h 758369"/>
                    <a:gd name="connsiteX22" fmla="*/ 755730 w 783339"/>
                    <a:gd name="connsiteY22" fmla="*/ 256752 h 758369"/>
                    <a:gd name="connsiteX23" fmla="*/ 682705 w 783339"/>
                    <a:gd name="connsiteY23" fmla="*/ 228177 h 758369"/>
                    <a:gd name="connsiteX24" fmla="*/ 619205 w 783339"/>
                    <a:gd name="connsiteY24" fmla="*/ 218652 h 758369"/>
                    <a:gd name="connsiteX25" fmla="*/ 628730 w 783339"/>
                    <a:gd name="connsiteY25" fmla="*/ 69427 h 758369"/>
                    <a:gd name="connsiteX26" fmla="*/ 517605 w 783339"/>
                    <a:gd name="connsiteY26" fmla="*/ 167852 h 758369"/>
                    <a:gd name="connsiteX0" fmla="*/ 517605 w 783339"/>
                    <a:gd name="connsiteY0" fmla="*/ 170289 h 760806"/>
                    <a:gd name="connsiteX1" fmla="*/ 469980 w 783339"/>
                    <a:gd name="connsiteY1" fmla="*/ 17889 h 760806"/>
                    <a:gd name="connsiteX2" fmla="*/ 425530 w 783339"/>
                    <a:gd name="connsiteY2" fmla="*/ 11539 h 760806"/>
                    <a:gd name="connsiteX3" fmla="*/ 419180 w 783339"/>
                    <a:gd name="connsiteY3" fmla="*/ 52814 h 760806"/>
                    <a:gd name="connsiteX4" fmla="*/ 390605 w 783339"/>
                    <a:gd name="connsiteY4" fmla="*/ 75039 h 760806"/>
                    <a:gd name="connsiteX5" fmla="*/ 282655 w 783339"/>
                    <a:gd name="connsiteY5" fmla="*/ 113139 h 760806"/>
                    <a:gd name="connsiteX6" fmla="*/ 186600 w 783339"/>
                    <a:gd name="connsiteY6" fmla="*/ 922 h 760806"/>
                    <a:gd name="connsiteX7" fmla="*/ 165180 w 783339"/>
                    <a:gd name="connsiteY7" fmla="*/ 186164 h 760806"/>
                    <a:gd name="connsiteX8" fmla="*/ 123905 w 783339"/>
                    <a:gd name="connsiteY8" fmla="*/ 230614 h 760806"/>
                    <a:gd name="connsiteX9" fmla="*/ 50880 w 783339"/>
                    <a:gd name="connsiteY9" fmla="*/ 236964 h 760806"/>
                    <a:gd name="connsiteX10" fmla="*/ 80 w 783339"/>
                    <a:gd name="connsiteY10" fmla="*/ 351264 h 760806"/>
                    <a:gd name="connsiteX11" fmla="*/ 41355 w 783339"/>
                    <a:gd name="connsiteY11" fmla="*/ 481439 h 760806"/>
                    <a:gd name="connsiteX12" fmla="*/ 123905 w 783339"/>
                    <a:gd name="connsiteY12" fmla="*/ 656064 h 760806"/>
                    <a:gd name="connsiteX13" fmla="*/ 260430 w 783339"/>
                    <a:gd name="connsiteY13" fmla="*/ 681464 h 760806"/>
                    <a:gd name="connsiteX14" fmla="*/ 276305 w 783339"/>
                    <a:gd name="connsiteY14" fmla="*/ 614789 h 760806"/>
                    <a:gd name="connsiteX15" fmla="*/ 323930 w 783339"/>
                    <a:gd name="connsiteY15" fmla="*/ 757664 h 760806"/>
                    <a:gd name="connsiteX16" fmla="*/ 428705 w 783339"/>
                    <a:gd name="connsiteY16" fmla="*/ 710039 h 760806"/>
                    <a:gd name="connsiteX17" fmla="*/ 495380 w 783339"/>
                    <a:gd name="connsiteY17" fmla="*/ 668764 h 760806"/>
                    <a:gd name="connsiteX18" fmla="*/ 666830 w 783339"/>
                    <a:gd name="connsiteY18" fmla="*/ 710039 h 760806"/>
                    <a:gd name="connsiteX19" fmla="*/ 717630 w 783339"/>
                    <a:gd name="connsiteY19" fmla="*/ 624314 h 760806"/>
                    <a:gd name="connsiteX20" fmla="*/ 704930 w 783339"/>
                    <a:gd name="connsiteY20" fmla="*/ 519539 h 760806"/>
                    <a:gd name="connsiteX21" fmla="*/ 781130 w 783339"/>
                    <a:gd name="connsiteY21" fmla="*/ 373489 h 760806"/>
                    <a:gd name="connsiteX22" fmla="*/ 755730 w 783339"/>
                    <a:gd name="connsiteY22" fmla="*/ 259189 h 760806"/>
                    <a:gd name="connsiteX23" fmla="*/ 682705 w 783339"/>
                    <a:gd name="connsiteY23" fmla="*/ 230614 h 760806"/>
                    <a:gd name="connsiteX24" fmla="*/ 619205 w 783339"/>
                    <a:gd name="connsiteY24" fmla="*/ 221089 h 760806"/>
                    <a:gd name="connsiteX25" fmla="*/ 628730 w 783339"/>
                    <a:gd name="connsiteY25" fmla="*/ 71864 h 760806"/>
                    <a:gd name="connsiteX26" fmla="*/ 517605 w 783339"/>
                    <a:gd name="connsiteY26" fmla="*/ 170289 h 760806"/>
                    <a:gd name="connsiteX0" fmla="*/ 517605 w 783339"/>
                    <a:gd name="connsiteY0" fmla="*/ 171431 h 761948"/>
                    <a:gd name="connsiteX1" fmla="*/ 469980 w 783339"/>
                    <a:gd name="connsiteY1" fmla="*/ 19031 h 761948"/>
                    <a:gd name="connsiteX2" fmla="*/ 425530 w 783339"/>
                    <a:gd name="connsiteY2" fmla="*/ 12681 h 761948"/>
                    <a:gd name="connsiteX3" fmla="*/ 419180 w 783339"/>
                    <a:gd name="connsiteY3" fmla="*/ 53956 h 761948"/>
                    <a:gd name="connsiteX4" fmla="*/ 390605 w 783339"/>
                    <a:gd name="connsiteY4" fmla="*/ 76181 h 761948"/>
                    <a:gd name="connsiteX5" fmla="*/ 282655 w 783339"/>
                    <a:gd name="connsiteY5" fmla="*/ 114281 h 761948"/>
                    <a:gd name="connsiteX6" fmla="*/ 186600 w 783339"/>
                    <a:gd name="connsiteY6" fmla="*/ 2064 h 761948"/>
                    <a:gd name="connsiteX7" fmla="*/ 165180 w 783339"/>
                    <a:gd name="connsiteY7" fmla="*/ 187306 h 761948"/>
                    <a:gd name="connsiteX8" fmla="*/ 123905 w 783339"/>
                    <a:gd name="connsiteY8" fmla="*/ 231756 h 761948"/>
                    <a:gd name="connsiteX9" fmla="*/ 50880 w 783339"/>
                    <a:gd name="connsiteY9" fmla="*/ 238106 h 761948"/>
                    <a:gd name="connsiteX10" fmla="*/ 80 w 783339"/>
                    <a:gd name="connsiteY10" fmla="*/ 352406 h 761948"/>
                    <a:gd name="connsiteX11" fmla="*/ 41355 w 783339"/>
                    <a:gd name="connsiteY11" fmla="*/ 482581 h 761948"/>
                    <a:gd name="connsiteX12" fmla="*/ 123905 w 783339"/>
                    <a:gd name="connsiteY12" fmla="*/ 657206 h 761948"/>
                    <a:gd name="connsiteX13" fmla="*/ 260430 w 783339"/>
                    <a:gd name="connsiteY13" fmla="*/ 682606 h 761948"/>
                    <a:gd name="connsiteX14" fmla="*/ 276305 w 783339"/>
                    <a:gd name="connsiteY14" fmla="*/ 615931 h 761948"/>
                    <a:gd name="connsiteX15" fmla="*/ 323930 w 783339"/>
                    <a:gd name="connsiteY15" fmla="*/ 758806 h 761948"/>
                    <a:gd name="connsiteX16" fmla="*/ 428705 w 783339"/>
                    <a:gd name="connsiteY16" fmla="*/ 711181 h 761948"/>
                    <a:gd name="connsiteX17" fmla="*/ 495380 w 783339"/>
                    <a:gd name="connsiteY17" fmla="*/ 669906 h 761948"/>
                    <a:gd name="connsiteX18" fmla="*/ 666830 w 783339"/>
                    <a:gd name="connsiteY18" fmla="*/ 711181 h 761948"/>
                    <a:gd name="connsiteX19" fmla="*/ 717630 w 783339"/>
                    <a:gd name="connsiteY19" fmla="*/ 625456 h 761948"/>
                    <a:gd name="connsiteX20" fmla="*/ 704930 w 783339"/>
                    <a:gd name="connsiteY20" fmla="*/ 520681 h 761948"/>
                    <a:gd name="connsiteX21" fmla="*/ 781130 w 783339"/>
                    <a:gd name="connsiteY21" fmla="*/ 374631 h 761948"/>
                    <a:gd name="connsiteX22" fmla="*/ 755730 w 783339"/>
                    <a:gd name="connsiteY22" fmla="*/ 260331 h 761948"/>
                    <a:gd name="connsiteX23" fmla="*/ 682705 w 783339"/>
                    <a:gd name="connsiteY23" fmla="*/ 231756 h 761948"/>
                    <a:gd name="connsiteX24" fmla="*/ 619205 w 783339"/>
                    <a:gd name="connsiteY24" fmla="*/ 222231 h 761948"/>
                    <a:gd name="connsiteX25" fmla="*/ 628730 w 783339"/>
                    <a:gd name="connsiteY25" fmla="*/ 73006 h 761948"/>
                    <a:gd name="connsiteX26" fmla="*/ 517605 w 783339"/>
                    <a:gd name="connsiteY26" fmla="*/ 171431 h 761948"/>
                    <a:gd name="connsiteX0" fmla="*/ 517605 w 783339"/>
                    <a:gd name="connsiteY0" fmla="*/ 170156 h 760673"/>
                    <a:gd name="connsiteX1" fmla="*/ 469980 w 783339"/>
                    <a:gd name="connsiteY1" fmla="*/ 17756 h 760673"/>
                    <a:gd name="connsiteX2" fmla="*/ 425530 w 783339"/>
                    <a:gd name="connsiteY2" fmla="*/ 11406 h 760673"/>
                    <a:gd name="connsiteX3" fmla="*/ 419180 w 783339"/>
                    <a:gd name="connsiteY3" fmla="*/ 52681 h 760673"/>
                    <a:gd name="connsiteX4" fmla="*/ 390605 w 783339"/>
                    <a:gd name="connsiteY4" fmla="*/ 74906 h 760673"/>
                    <a:gd name="connsiteX5" fmla="*/ 241307 w 783339"/>
                    <a:gd name="connsiteY5" fmla="*/ 117600 h 760673"/>
                    <a:gd name="connsiteX6" fmla="*/ 186600 w 783339"/>
                    <a:gd name="connsiteY6" fmla="*/ 789 h 760673"/>
                    <a:gd name="connsiteX7" fmla="*/ 165180 w 783339"/>
                    <a:gd name="connsiteY7" fmla="*/ 186031 h 760673"/>
                    <a:gd name="connsiteX8" fmla="*/ 123905 w 783339"/>
                    <a:gd name="connsiteY8" fmla="*/ 230481 h 760673"/>
                    <a:gd name="connsiteX9" fmla="*/ 50880 w 783339"/>
                    <a:gd name="connsiteY9" fmla="*/ 236831 h 760673"/>
                    <a:gd name="connsiteX10" fmla="*/ 80 w 783339"/>
                    <a:gd name="connsiteY10" fmla="*/ 351131 h 760673"/>
                    <a:gd name="connsiteX11" fmla="*/ 41355 w 783339"/>
                    <a:gd name="connsiteY11" fmla="*/ 481306 h 760673"/>
                    <a:gd name="connsiteX12" fmla="*/ 123905 w 783339"/>
                    <a:gd name="connsiteY12" fmla="*/ 655931 h 760673"/>
                    <a:gd name="connsiteX13" fmla="*/ 260430 w 783339"/>
                    <a:gd name="connsiteY13" fmla="*/ 681331 h 760673"/>
                    <a:gd name="connsiteX14" fmla="*/ 276305 w 783339"/>
                    <a:gd name="connsiteY14" fmla="*/ 614656 h 760673"/>
                    <a:gd name="connsiteX15" fmla="*/ 323930 w 783339"/>
                    <a:gd name="connsiteY15" fmla="*/ 757531 h 760673"/>
                    <a:gd name="connsiteX16" fmla="*/ 428705 w 783339"/>
                    <a:gd name="connsiteY16" fmla="*/ 709906 h 760673"/>
                    <a:gd name="connsiteX17" fmla="*/ 495380 w 783339"/>
                    <a:gd name="connsiteY17" fmla="*/ 668631 h 760673"/>
                    <a:gd name="connsiteX18" fmla="*/ 666830 w 783339"/>
                    <a:gd name="connsiteY18" fmla="*/ 709906 h 760673"/>
                    <a:gd name="connsiteX19" fmla="*/ 717630 w 783339"/>
                    <a:gd name="connsiteY19" fmla="*/ 624181 h 760673"/>
                    <a:gd name="connsiteX20" fmla="*/ 704930 w 783339"/>
                    <a:gd name="connsiteY20" fmla="*/ 519406 h 760673"/>
                    <a:gd name="connsiteX21" fmla="*/ 781130 w 783339"/>
                    <a:gd name="connsiteY21" fmla="*/ 373356 h 760673"/>
                    <a:gd name="connsiteX22" fmla="*/ 755730 w 783339"/>
                    <a:gd name="connsiteY22" fmla="*/ 259056 h 760673"/>
                    <a:gd name="connsiteX23" fmla="*/ 682705 w 783339"/>
                    <a:gd name="connsiteY23" fmla="*/ 230481 h 760673"/>
                    <a:gd name="connsiteX24" fmla="*/ 619205 w 783339"/>
                    <a:gd name="connsiteY24" fmla="*/ 220956 h 760673"/>
                    <a:gd name="connsiteX25" fmla="*/ 628730 w 783339"/>
                    <a:gd name="connsiteY25" fmla="*/ 71731 h 760673"/>
                    <a:gd name="connsiteX26" fmla="*/ 517605 w 783339"/>
                    <a:gd name="connsiteY26" fmla="*/ 170156 h 760673"/>
                    <a:gd name="connsiteX0" fmla="*/ 517605 w 783339"/>
                    <a:gd name="connsiteY0" fmla="*/ 169396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90605 w 783339"/>
                    <a:gd name="connsiteY4" fmla="*/ 74146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28730 w 783339"/>
                    <a:gd name="connsiteY25" fmla="*/ 70971 h 759913"/>
                    <a:gd name="connsiteX26" fmla="*/ 517605 w 783339"/>
                    <a:gd name="connsiteY26" fmla="*/ 169396 h 759913"/>
                    <a:gd name="connsiteX0" fmla="*/ 517605 w 783339"/>
                    <a:gd name="connsiteY0" fmla="*/ 169396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60743 w 783339"/>
                    <a:gd name="connsiteY4" fmla="*/ 90225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28730 w 783339"/>
                    <a:gd name="connsiteY25" fmla="*/ 70971 h 759913"/>
                    <a:gd name="connsiteX26" fmla="*/ 517605 w 783339"/>
                    <a:gd name="connsiteY26" fmla="*/ 169396 h 759913"/>
                    <a:gd name="connsiteX0" fmla="*/ 517605 w 783339"/>
                    <a:gd name="connsiteY0" fmla="*/ 169396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28730 w 783339"/>
                    <a:gd name="connsiteY25" fmla="*/ 70971 h 759913"/>
                    <a:gd name="connsiteX26" fmla="*/ 517605 w 783339"/>
                    <a:gd name="connsiteY26" fmla="*/ 169396 h 759913"/>
                    <a:gd name="connsiteX0" fmla="*/ 517605 w 783339"/>
                    <a:gd name="connsiteY0" fmla="*/ 169396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28730 w 783339"/>
                    <a:gd name="connsiteY25" fmla="*/ 70971 h 759913"/>
                    <a:gd name="connsiteX26" fmla="*/ 517605 w 783339"/>
                    <a:gd name="connsiteY26" fmla="*/ 169396 h 759913"/>
                    <a:gd name="connsiteX0" fmla="*/ 517605 w 783339"/>
                    <a:gd name="connsiteY0" fmla="*/ 169396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35621 w 783339"/>
                    <a:gd name="connsiteY25" fmla="*/ 100832 h 759913"/>
                    <a:gd name="connsiteX26" fmla="*/ 517605 w 783339"/>
                    <a:gd name="connsiteY26" fmla="*/ 169396 h 759913"/>
                    <a:gd name="connsiteX0" fmla="*/ 517605 w 783339"/>
                    <a:gd name="connsiteY0" fmla="*/ 169396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35621 w 783339"/>
                    <a:gd name="connsiteY25" fmla="*/ 100832 h 759913"/>
                    <a:gd name="connsiteX26" fmla="*/ 517605 w 783339"/>
                    <a:gd name="connsiteY26" fmla="*/ 169396 h 759913"/>
                    <a:gd name="connsiteX0" fmla="*/ 526793 w 783339"/>
                    <a:gd name="connsiteY0" fmla="*/ 139535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35621 w 783339"/>
                    <a:gd name="connsiteY25" fmla="*/ 100832 h 759913"/>
                    <a:gd name="connsiteX26" fmla="*/ 526793 w 783339"/>
                    <a:gd name="connsiteY26" fmla="*/ 139535 h 759913"/>
                    <a:gd name="connsiteX0" fmla="*/ 526793 w 783339"/>
                    <a:gd name="connsiteY0" fmla="*/ 139535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9205 w 783339"/>
                    <a:gd name="connsiteY24" fmla="*/ 220196 h 759913"/>
                    <a:gd name="connsiteX25" fmla="*/ 635621 w 783339"/>
                    <a:gd name="connsiteY25" fmla="*/ 100832 h 759913"/>
                    <a:gd name="connsiteX26" fmla="*/ 526793 w 783339"/>
                    <a:gd name="connsiteY26" fmla="*/ 139535 h 759913"/>
                    <a:gd name="connsiteX0" fmla="*/ 526793 w 783339"/>
                    <a:gd name="connsiteY0" fmla="*/ 139535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4611 w 783339"/>
                    <a:gd name="connsiteY24" fmla="*/ 197226 h 759913"/>
                    <a:gd name="connsiteX25" fmla="*/ 635621 w 783339"/>
                    <a:gd name="connsiteY25" fmla="*/ 100832 h 759913"/>
                    <a:gd name="connsiteX26" fmla="*/ 526793 w 783339"/>
                    <a:gd name="connsiteY26" fmla="*/ 139535 h 759913"/>
                    <a:gd name="connsiteX0" fmla="*/ 526793 w 783339"/>
                    <a:gd name="connsiteY0" fmla="*/ 139535 h 759913"/>
                    <a:gd name="connsiteX1" fmla="*/ 469980 w 783339"/>
                    <a:gd name="connsiteY1" fmla="*/ 16996 h 759913"/>
                    <a:gd name="connsiteX2" fmla="*/ 425530 w 783339"/>
                    <a:gd name="connsiteY2" fmla="*/ 10646 h 759913"/>
                    <a:gd name="connsiteX3" fmla="*/ 419180 w 783339"/>
                    <a:gd name="connsiteY3" fmla="*/ 51921 h 759913"/>
                    <a:gd name="connsiteX4" fmla="*/ 340069 w 783339"/>
                    <a:gd name="connsiteY4" fmla="*/ 83334 h 759913"/>
                    <a:gd name="connsiteX5" fmla="*/ 241307 w 783339"/>
                    <a:gd name="connsiteY5" fmla="*/ 116840 h 759913"/>
                    <a:gd name="connsiteX6" fmla="*/ 186600 w 783339"/>
                    <a:gd name="connsiteY6" fmla="*/ 29 h 759913"/>
                    <a:gd name="connsiteX7" fmla="*/ 165180 w 783339"/>
                    <a:gd name="connsiteY7" fmla="*/ 185271 h 759913"/>
                    <a:gd name="connsiteX8" fmla="*/ 123905 w 783339"/>
                    <a:gd name="connsiteY8" fmla="*/ 229721 h 759913"/>
                    <a:gd name="connsiteX9" fmla="*/ 50880 w 783339"/>
                    <a:gd name="connsiteY9" fmla="*/ 236071 h 759913"/>
                    <a:gd name="connsiteX10" fmla="*/ 80 w 783339"/>
                    <a:gd name="connsiteY10" fmla="*/ 350371 h 759913"/>
                    <a:gd name="connsiteX11" fmla="*/ 41355 w 783339"/>
                    <a:gd name="connsiteY11" fmla="*/ 480546 h 759913"/>
                    <a:gd name="connsiteX12" fmla="*/ 123905 w 783339"/>
                    <a:gd name="connsiteY12" fmla="*/ 655171 h 759913"/>
                    <a:gd name="connsiteX13" fmla="*/ 260430 w 783339"/>
                    <a:gd name="connsiteY13" fmla="*/ 680571 h 759913"/>
                    <a:gd name="connsiteX14" fmla="*/ 276305 w 783339"/>
                    <a:gd name="connsiteY14" fmla="*/ 613896 h 759913"/>
                    <a:gd name="connsiteX15" fmla="*/ 323930 w 783339"/>
                    <a:gd name="connsiteY15" fmla="*/ 756771 h 759913"/>
                    <a:gd name="connsiteX16" fmla="*/ 428705 w 783339"/>
                    <a:gd name="connsiteY16" fmla="*/ 709146 h 759913"/>
                    <a:gd name="connsiteX17" fmla="*/ 495380 w 783339"/>
                    <a:gd name="connsiteY17" fmla="*/ 667871 h 759913"/>
                    <a:gd name="connsiteX18" fmla="*/ 666830 w 783339"/>
                    <a:gd name="connsiteY18" fmla="*/ 709146 h 759913"/>
                    <a:gd name="connsiteX19" fmla="*/ 717630 w 783339"/>
                    <a:gd name="connsiteY19" fmla="*/ 623421 h 759913"/>
                    <a:gd name="connsiteX20" fmla="*/ 704930 w 783339"/>
                    <a:gd name="connsiteY20" fmla="*/ 518646 h 759913"/>
                    <a:gd name="connsiteX21" fmla="*/ 781130 w 783339"/>
                    <a:gd name="connsiteY21" fmla="*/ 372596 h 759913"/>
                    <a:gd name="connsiteX22" fmla="*/ 755730 w 783339"/>
                    <a:gd name="connsiteY22" fmla="*/ 258296 h 759913"/>
                    <a:gd name="connsiteX23" fmla="*/ 682705 w 783339"/>
                    <a:gd name="connsiteY23" fmla="*/ 229721 h 759913"/>
                    <a:gd name="connsiteX24" fmla="*/ 614611 w 783339"/>
                    <a:gd name="connsiteY24" fmla="*/ 197226 h 759913"/>
                    <a:gd name="connsiteX25" fmla="*/ 635621 w 783339"/>
                    <a:gd name="connsiteY25" fmla="*/ 100832 h 759913"/>
                    <a:gd name="connsiteX26" fmla="*/ 526793 w 783339"/>
                    <a:gd name="connsiteY26" fmla="*/ 139535 h 759913"/>
                    <a:gd name="connsiteX0" fmla="*/ 526793 w 783339"/>
                    <a:gd name="connsiteY0" fmla="*/ 139535 h 802375"/>
                    <a:gd name="connsiteX1" fmla="*/ 469980 w 783339"/>
                    <a:gd name="connsiteY1" fmla="*/ 16996 h 802375"/>
                    <a:gd name="connsiteX2" fmla="*/ 425530 w 783339"/>
                    <a:gd name="connsiteY2" fmla="*/ 10646 h 802375"/>
                    <a:gd name="connsiteX3" fmla="*/ 419180 w 783339"/>
                    <a:gd name="connsiteY3" fmla="*/ 51921 h 802375"/>
                    <a:gd name="connsiteX4" fmla="*/ 340069 w 783339"/>
                    <a:gd name="connsiteY4" fmla="*/ 83334 h 802375"/>
                    <a:gd name="connsiteX5" fmla="*/ 241307 w 783339"/>
                    <a:gd name="connsiteY5" fmla="*/ 116840 h 802375"/>
                    <a:gd name="connsiteX6" fmla="*/ 186600 w 783339"/>
                    <a:gd name="connsiteY6" fmla="*/ 29 h 802375"/>
                    <a:gd name="connsiteX7" fmla="*/ 165180 w 783339"/>
                    <a:gd name="connsiteY7" fmla="*/ 185271 h 802375"/>
                    <a:gd name="connsiteX8" fmla="*/ 123905 w 783339"/>
                    <a:gd name="connsiteY8" fmla="*/ 229721 h 802375"/>
                    <a:gd name="connsiteX9" fmla="*/ 50880 w 783339"/>
                    <a:gd name="connsiteY9" fmla="*/ 236071 h 802375"/>
                    <a:gd name="connsiteX10" fmla="*/ 80 w 783339"/>
                    <a:gd name="connsiteY10" fmla="*/ 350371 h 802375"/>
                    <a:gd name="connsiteX11" fmla="*/ 41355 w 783339"/>
                    <a:gd name="connsiteY11" fmla="*/ 480546 h 802375"/>
                    <a:gd name="connsiteX12" fmla="*/ 123905 w 783339"/>
                    <a:gd name="connsiteY12" fmla="*/ 655171 h 802375"/>
                    <a:gd name="connsiteX13" fmla="*/ 260430 w 783339"/>
                    <a:gd name="connsiteY13" fmla="*/ 680571 h 802375"/>
                    <a:gd name="connsiteX14" fmla="*/ 276305 w 783339"/>
                    <a:gd name="connsiteY14" fmla="*/ 613896 h 802375"/>
                    <a:gd name="connsiteX15" fmla="*/ 399735 w 783339"/>
                    <a:gd name="connsiteY15" fmla="*/ 800414 h 802375"/>
                    <a:gd name="connsiteX16" fmla="*/ 428705 w 783339"/>
                    <a:gd name="connsiteY16" fmla="*/ 709146 h 802375"/>
                    <a:gd name="connsiteX17" fmla="*/ 495380 w 783339"/>
                    <a:gd name="connsiteY17" fmla="*/ 667871 h 802375"/>
                    <a:gd name="connsiteX18" fmla="*/ 666830 w 783339"/>
                    <a:gd name="connsiteY18" fmla="*/ 709146 h 802375"/>
                    <a:gd name="connsiteX19" fmla="*/ 717630 w 783339"/>
                    <a:gd name="connsiteY19" fmla="*/ 623421 h 802375"/>
                    <a:gd name="connsiteX20" fmla="*/ 704930 w 783339"/>
                    <a:gd name="connsiteY20" fmla="*/ 518646 h 802375"/>
                    <a:gd name="connsiteX21" fmla="*/ 781130 w 783339"/>
                    <a:gd name="connsiteY21" fmla="*/ 372596 h 802375"/>
                    <a:gd name="connsiteX22" fmla="*/ 755730 w 783339"/>
                    <a:gd name="connsiteY22" fmla="*/ 258296 h 802375"/>
                    <a:gd name="connsiteX23" fmla="*/ 682705 w 783339"/>
                    <a:gd name="connsiteY23" fmla="*/ 229721 h 802375"/>
                    <a:gd name="connsiteX24" fmla="*/ 614611 w 783339"/>
                    <a:gd name="connsiteY24" fmla="*/ 197226 h 802375"/>
                    <a:gd name="connsiteX25" fmla="*/ 635621 w 783339"/>
                    <a:gd name="connsiteY25" fmla="*/ 100832 h 802375"/>
                    <a:gd name="connsiteX26" fmla="*/ 526793 w 783339"/>
                    <a:gd name="connsiteY26" fmla="*/ 139535 h 802375"/>
                    <a:gd name="connsiteX0" fmla="*/ 526793 w 783339"/>
                    <a:gd name="connsiteY0" fmla="*/ 139535 h 801185"/>
                    <a:gd name="connsiteX1" fmla="*/ 469980 w 783339"/>
                    <a:gd name="connsiteY1" fmla="*/ 16996 h 801185"/>
                    <a:gd name="connsiteX2" fmla="*/ 425530 w 783339"/>
                    <a:gd name="connsiteY2" fmla="*/ 10646 h 801185"/>
                    <a:gd name="connsiteX3" fmla="*/ 419180 w 783339"/>
                    <a:gd name="connsiteY3" fmla="*/ 51921 h 801185"/>
                    <a:gd name="connsiteX4" fmla="*/ 340069 w 783339"/>
                    <a:gd name="connsiteY4" fmla="*/ 83334 h 801185"/>
                    <a:gd name="connsiteX5" fmla="*/ 241307 w 783339"/>
                    <a:gd name="connsiteY5" fmla="*/ 116840 h 801185"/>
                    <a:gd name="connsiteX6" fmla="*/ 186600 w 783339"/>
                    <a:gd name="connsiteY6" fmla="*/ 29 h 801185"/>
                    <a:gd name="connsiteX7" fmla="*/ 165180 w 783339"/>
                    <a:gd name="connsiteY7" fmla="*/ 185271 h 801185"/>
                    <a:gd name="connsiteX8" fmla="*/ 123905 w 783339"/>
                    <a:gd name="connsiteY8" fmla="*/ 229721 h 801185"/>
                    <a:gd name="connsiteX9" fmla="*/ 50880 w 783339"/>
                    <a:gd name="connsiteY9" fmla="*/ 236071 h 801185"/>
                    <a:gd name="connsiteX10" fmla="*/ 80 w 783339"/>
                    <a:gd name="connsiteY10" fmla="*/ 350371 h 801185"/>
                    <a:gd name="connsiteX11" fmla="*/ 41355 w 783339"/>
                    <a:gd name="connsiteY11" fmla="*/ 480546 h 801185"/>
                    <a:gd name="connsiteX12" fmla="*/ 123905 w 783339"/>
                    <a:gd name="connsiteY12" fmla="*/ 655171 h 801185"/>
                    <a:gd name="connsiteX13" fmla="*/ 260430 w 783339"/>
                    <a:gd name="connsiteY13" fmla="*/ 680571 h 801185"/>
                    <a:gd name="connsiteX14" fmla="*/ 276305 w 783339"/>
                    <a:gd name="connsiteY14" fmla="*/ 613896 h 801185"/>
                    <a:gd name="connsiteX15" fmla="*/ 399735 w 783339"/>
                    <a:gd name="connsiteY15" fmla="*/ 800414 h 801185"/>
                    <a:gd name="connsiteX16" fmla="*/ 428705 w 783339"/>
                    <a:gd name="connsiteY16" fmla="*/ 709146 h 801185"/>
                    <a:gd name="connsiteX17" fmla="*/ 495380 w 783339"/>
                    <a:gd name="connsiteY17" fmla="*/ 667871 h 801185"/>
                    <a:gd name="connsiteX18" fmla="*/ 666830 w 783339"/>
                    <a:gd name="connsiteY18" fmla="*/ 709146 h 801185"/>
                    <a:gd name="connsiteX19" fmla="*/ 717630 w 783339"/>
                    <a:gd name="connsiteY19" fmla="*/ 623421 h 801185"/>
                    <a:gd name="connsiteX20" fmla="*/ 704930 w 783339"/>
                    <a:gd name="connsiteY20" fmla="*/ 518646 h 801185"/>
                    <a:gd name="connsiteX21" fmla="*/ 781130 w 783339"/>
                    <a:gd name="connsiteY21" fmla="*/ 372596 h 801185"/>
                    <a:gd name="connsiteX22" fmla="*/ 755730 w 783339"/>
                    <a:gd name="connsiteY22" fmla="*/ 258296 h 801185"/>
                    <a:gd name="connsiteX23" fmla="*/ 682705 w 783339"/>
                    <a:gd name="connsiteY23" fmla="*/ 229721 h 801185"/>
                    <a:gd name="connsiteX24" fmla="*/ 614611 w 783339"/>
                    <a:gd name="connsiteY24" fmla="*/ 197226 h 801185"/>
                    <a:gd name="connsiteX25" fmla="*/ 635621 w 783339"/>
                    <a:gd name="connsiteY25" fmla="*/ 100832 h 801185"/>
                    <a:gd name="connsiteX26" fmla="*/ 526793 w 783339"/>
                    <a:gd name="connsiteY26" fmla="*/ 139535 h 801185"/>
                    <a:gd name="connsiteX0" fmla="*/ 526793 w 783339"/>
                    <a:gd name="connsiteY0" fmla="*/ 139535 h 802132"/>
                    <a:gd name="connsiteX1" fmla="*/ 469980 w 783339"/>
                    <a:gd name="connsiteY1" fmla="*/ 16996 h 802132"/>
                    <a:gd name="connsiteX2" fmla="*/ 425530 w 783339"/>
                    <a:gd name="connsiteY2" fmla="*/ 10646 h 802132"/>
                    <a:gd name="connsiteX3" fmla="*/ 419180 w 783339"/>
                    <a:gd name="connsiteY3" fmla="*/ 51921 h 802132"/>
                    <a:gd name="connsiteX4" fmla="*/ 340069 w 783339"/>
                    <a:gd name="connsiteY4" fmla="*/ 83334 h 802132"/>
                    <a:gd name="connsiteX5" fmla="*/ 241307 w 783339"/>
                    <a:gd name="connsiteY5" fmla="*/ 116840 h 802132"/>
                    <a:gd name="connsiteX6" fmla="*/ 186600 w 783339"/>
                    <a:gd name="connsiteY6" fmla="*/ 29 h 802132"/>
                    <a:gd name="connsiteX7" fmla="*/ 165180 w 783339"/>
                    <a:gd name="connsiteY7" fmla="*/ 185271 h 802132"/>
                    <a:gd name="connsiteX8" fmla="*/ 123905 w 783339"/>
                    <a:gd name="connsiteY8" fmla="*/ 229721 h 802132"/>
                    <a:gd name="connsiteX9" fmla="*/ 50880 w 783339"/>
                    <a:gd name="connsiteY9" fmla="*/ 236071 h 802132"/>
                    <a:gd name="connsiteX10" fmla="*/ 80 w 783339"/>
                    <a:gd name="connsiteY10" fmla="*/ 350371 h 802132"/>
                    <a:gd name="connsiteX11" fmla="*/ 41355 w 783339"/>
                    <a:gd name="connsiteY11" fmla="*/ 480546 h 802132"/>
                    <a:gd name="connsiteX12" fmla="*/ 123905 w 783339"/>
                    <a:gd name="connsiteY12" fmla="*/ 655171 h 802132"/>
                    <a:gd name="connsiteX13" fmla="*/ 260430 w 783339"/>
                    <a:gd name="connsiteY13" fmla="*/ 680571 h 802132"/>
                    <a:gd name="connsiteX14" fmla="*/ 276305 w 783339"/>
                    <a:gd name="connsiteY14" fmla="*/ 613896 h 802132"/>
                    <a:gd name="connsiteX15" fmla="*/ 399735 w 783339"/>
                    <a:gd name="connsiteY15" fmla="*/ 800414 h 802132"/>
                    <a:gd name="connsiteX16" fmla="*/ 414922 w 783339"/>
                    <a:gd name="connsiteY16" fmla="*/ 704552 h 802132"/>
                    <a:gd name="connsiteX17" fmla="*/ 495380 w 783339"/>
                    <a:gd name="connsiteY17" fmla="*/ 667871 h 802132"/>
                    <a:gd name="connsiteX18" fmla="*/ 666830 w 783339"/>
                    <a:gd name="connsiteY18" fmla="*/ 709146 h 802132"/>
                    <a:gd name="connsiteX19" fmla="*/ 717630 w 783339"/>
                    <a:gd name="connsiteY19" fmla="*/ 623421 h 802132"/>
                    <a:gd name="connsiteX20" fmla="*/ 704930 w 783339"/>
                    <a:gd name="connsiteY20" fmla="*/ 518646 h 802132"/>
                    <a:gd name="connsiteX21" fmla="*/ 781130 w 783339"/>
                    <a:gd name="connsiteY21" fmla="*/ 372596 h 802132"/>
                    <a:gd name="connsiteX22" fmla="*/ 755730 w 783339"/>
                    <a:gd name="connsiteY22" fmla="*/ 258296 h 802132"/>
                    <a:gd name="connsiteX23" fmla="*/ 682705 w 783339"/>
                    <a:gd name="connsiteY23" fmla="*/ 229721 h 802132"/>
                    <a:gd name="connsiteX24" fmla="*/ 614611 w 783339"/>
                    <a:gd name="connsiteY24" fmla="*/ 197226 h 802132"/>
                    <a:gd name="connsiteX25" fmla="*/ 635621 w 783339"/>
                    <a:gd name="connsiteY25" fmla="*/ 100832 h 802132"/>
                    <a:gd name="connsiteX26" fmla="*/ 526793 w 783339"/>
                    <a:gd name="connsiteY26" fmla="*/ 139535 h 802132"/>
                    <a:gd name="connsiteX0" fmla="*/ 526793 w 783339"/>
                    <a:gd name="connsiteY0" fmla="*/ 139535 h 801266"/>
                    <a:gd name="connsiteX1" fmla="*/ 469980 w 783339"/>
                    <a:gd name="connsiteY1" fmla="*/ 16996 h 801266"/>
                    <a:gd name="connsiteX2" fmla="*/ 425530 w 783339"/>
                    <a:gd name="connsiteY2" fmla="*/ 10646 h 801266"/>
                    <a:gd name="connsiteX3" fmla="*/ 419180 w 783339"/>
                    <a:gd name="connsiteY3" fmla="*/ 51921 h 801266"/>
                    <a:gd name="connsiteX4" fmla="*/ 340069 w 783339"/>
                    <a:gd name="connsiteY4" fmla="*/ 83334 h 801266"/>
                    <a:gd name="connsiteX5" fmla="*/ 241307 w 783339"/>
                    <a:gd name="connsiteY5" fmla="*/ 116840 h 801266"/>
                    <a:gd name="connsiteX6" fmla="*/ 186600 w 783339"/>
                    <a:gd name="connsiteY6" fmla="*/ 29 h 801266"/>
                    <a:gd name="connsiteX7" fmla="*/ 165180 w 783339"/>
                    <a:gd name="connsiteY7" fmla="*/ 185271 h 801266"/>
                    <a:gd name="connsiteX8" fmla="*/ 123905 w 783339"/>
                    <a:gd name="connsiteY8" fmla="*/ 229721 h 801266"/>
                    <a:gd name="connsiteX9" fmla="*/ 50880 w 783339"/>
                    <a:gd name="connsiteY9" fmla="*/ 236071 h 801266"/>
                    <a:gd name="connsiteX10" fmla="*/ 80 w 783339"/>
                    <a:gd name="connsiteY10" fmla="*/ 350371 h 801266"/>
                    <a:gd name="connsiteX11" fmla="*/ 41355 w 783339"/>
                    <a:gd name="connsiteY11" fmla="*/ 480546 h 801266"/>
                    <a:gd name="connsiteX12" fmla="*/ 123905 w 783339"/>
                    <a:gd name="connsiteY12" fmla="*/ 655171 h 801266"/>
                    <a:gd name="connsiteX13" fmla="*/ 260430 w 783339"/>
                    <a:gd name="connsiteY13" fmla="*/ 680571 h 801266"/>
                    <a:gd name="connsiteX14" fmla="*/ 276305 w 783339"/>
                    <a:gd name="connsiteY14" fmla="*/ 613896 h 801266"/>
                    <a:gd name="connsiteX15" fmla="*/ 399735 w 783339"/>
                    <a:gd name="connsiteY15" fmla="*/ 800414 h 801266"/>
                    <a:gd name="connsiteX16" fmla="*/ 414922 w 783339"/>
                    <a:gd name="connsiteY16" fmla="*/ 704552 h 801266"/>
                    <a:gd name="connsiteX17" fmla="*/ 495380 w 783339"/>
                    <a:gd name="connsiteY17" fmla="*/ 667871 h 801266"/>
                    <a:gd name="connsiteX18" fmla="*/ 666830 w 783339"/>
                    <a:gd name="connsiteY18" fmla="*/ 709146 h 801266"/>
                    <a:gd name="connsiteX19" fmla="*/ 717630 w 783339"/>
                    <a:gd name="connsiteY19" fmla="*/ 623421 h 801266"/>
                    <a:gd name="connsiteX20" fmla="*/ 704930 w 783339"/>
                    <a:gd name="connsiteY20" fmla="*/ 518646 h 801266"/>
                    <a:gd name="connsiteX21" fmla="*/ 781130 w 783339"/>
                    <a:gd name="connsiteY21" fmla="*/ 372596 h 801266"/>
                    <a:gd name="connsiteX22" fmla="*/ 755730 w 783339"/>
                    <a:gd name="connsiteY22" fmla="*/ 258296 h 801266"/>
                    <a:gd name="connsiteX23" fmla="*/ 682705 w 783339"/>
                    <a:gd name="connsiteY23" fmla="*/ 229721 h 801266"/>
                    <a:gd name="connsiteX24" fmla="*/ 614611 w 783339"/>
                    <a:gd name="connsiteY24" fmla="*/ 197226 h 801266"/>
                    <a:gd name="connsiteX25" fmla="*/ 635621 w 783339"/>
                    <a:gd name="connsiteY25" fmla="*/ 100832 h 801266"/>
                    <a:gd name="connsiteX26" fmla="*/ 526793 w 783339"/>
                    <a:gd name="connsiteY26" fmla="*/ 139535 h 801266"/>
                    <a:gd name="connsiteX0" fmla="*/ 526793 w 783339"/>
                    <a:gd name="connsiteY0" fmla="*/ 139535 h 801502"/>
                    <a:gd name="connsiteX1" fmla="*/ 469980 w 783339"/>
                    <a:gd name="connsiteY1" fmla="*/ 16996 h 801502"/>
                    <a:gd name="connsiteX2" fmla="*/ 425530 w 783339"/>
                    <a:gd name="connsiteY2" fmla="*/ 10646 h 801502"/>
                    <a:gd name="connsiteX3" fmla="*/ 419180 w 783339"/>
                    <a:gd name="connsiteY3" fmla="*/ 51921 h 801502"/>
                    <a:gd name="connsiteX4" fmla="*/ 340069 w 783339"/>
                    <a:gd name="connsiteY4" fmla="*/ 83334 h 801502"/>
                    <a:gd name="connsiteX5" fmla="*/ 241307 w 783339"/>
                    <a:gd name="connsiteY5" fmla="*/ 116840 h 801502"/>
                    <a:gd name="connsiteX6" fmla="*/ 186600 w 783339"/>
                    <a:gd name="connsiteY6" fmla="*/ 29 h 801502"/>
                    <a:gd name="connsiteX7" fmla="*/ 165180 w 783339"/>
                    <a:gd name="connsiteY7" fmla="*/ 185271 h 801502"/>
                    <a:gd name="connsiteX8" fmla="*/ 123905 w 783339"/>
                    <a:gd name="connsiteY8" fmla="*/ 229721 h 801502"/>
                    <a:gd name="connsiteX9" fmla="*/ 50880 w 783339"/>
                    <a:gd name="connsiteY9" fmla="*/ 236071 h 801502"/>
                    <a:gd name="connsiteX10" fmla="*/ 80 w 783339"/>
                    <a:gd name="connsiteY10" fmla="*/ 350371 h 801502"/>
                    <a:gd name="connsiteX11" fmla="*/ 41355 w 783339"/>
                    <a:gd name="connsiteY11" fmla="*/ 480546 h 801502"/>
                    <a:gd name="connsiteX12" fmla="*/ 123905 w 783339"/>
                    <a:gd name="connsiteY12" fmla="*/ 655171 h 801502"/>
                    <a:gd name="connsiteX13" fmla="*/ 260430 w 783339"/>
                    <a:gd name="connsiteY13" fmla="*/ 680571 h 801502"/>
                    <a:gd name="connsiteX14" fmla="*/ 313059 w 783339"/>
                    <a:gd name="connsiteY14" fmla="*/ 634569 h 801502"/>
                    <a:gd name="connsiteX15" fmla="*/ 399735 w 783339"/>
                    <a:gd name="connsiteY15" fmla="*/ 800414 h 801502"/>
                    <a:gd name="connsiteX16" fmla="*/ 414922 w 783339"/>
                    <a:gd name="connsiteY16" fmla="*/ 704552 h 801502"/>
                    <a:gd name="connsiteX17" fmla="*/ 495380 w 783339"/>
                    <a:gd name="connsiteY17" fmla="*/ 667871 h 801502"/>
                    <a:gd name="connsiteX18" fmla="*/ 666830 w 783339"/>
                    <a:gd name="connsiteY18" fmla="*/ 709146 h 801502"/>
                    <a:gd name="connsiteX19" fmla="*/ 717630 w 783339"/>
                    <a:gd name="connsiteY19" fmla="*/ 623421 h 801502"/>
                    <a:gd name="connsiteX20" fmla="*/ 704930 w 783339"/>
                    <a:gd name="connsiteY20" fmla="*/ 518646 h 801502"/>
                    <a:gd name="connsiteX21" fmla="*/ 781130 w 783339"/>
                    <a:gd name="connsiteY21" fmla="*/ 372596 h 801502"/>
                    <a:gd name="connsiteX22" fmla="*/ 755730 w 783339"/>
                    <a:gd name="connsiteY22" fmla="*/ 258296 h 801502"/>
                    <a:gd name="connsiteX23" fmla="*/ 682705 w 783339"/>
                    <a:gd name="connsiteY23" fmla="*/ 229721 h 801502"/>
                    <a:gd name="connsiteX24" fmla="*/ 614611 w 783339"/>
                    <a:gd name="connsiteY24" fmla="*/ 197226 h 801502"/>
                    <a:gd name="connsiteX25" fmla="*/ 635621 w 783339"/>
                    <a:gd name="connsiteY25" fmla="*/ 100832 h 801502"/>
                    <a:gd name="connsiteX26" fmla="*/ 526793 w 783339"/>
                    <a:gd name="connsiteY26" fmla="*/ 139535 h 801502"/>
                    <a:gd name="connsiteX0" fmla="*/ 526793 w 783339"/>
                    <a:gd name="connsiteY0" fmla="*/ 139535 h 800791"/>
                    <a:gd name="connsiteX1" fmla="*/ 469980 w 783339"/>
                    <a:gd name="connsiteY1" fmla="*/ 16996 h 800791"/>
                    <a:gd name="connsiteX2" fmla="*/ 425530 w 783339"/>
                    <a:gd name="connsiteY2" fmla="*/ 10646 h 800791"/>
                    <a:gd name="connsiteX3" fmla="*/ 419180 w 783339"/>
                    <a:gd name="connsiteY3" fmla="*/ 51921 h 800791"/>
                    <a:gd name="connsiteX4" fmla="*/ 340069 w 783339"/>
                    <a:gd name="connsiteY4" fmla="*/ 83334 h 800791"/>
                    <a:gd name="connsiteX5" fmla="*/ 241307 w 783339"/>
                    <a:gd name="connsiteY5" fmla="*/ 116840 h 800791"/>
                    <a:gd name="connsiteX6" fmla="*/ 186600 w 783339"/>
                    <a:gd name="connsiteY6" fmla="*/ 29 h 800791"/>
                    <a:gd name="connsiteX7" fmla="*/ 165180 w 783339"/>
                    <a:gd name="connsiteY7" fmla="*/ 185271 h 800791"/>
                    <a:gd name="connsiteX8" fmla="*/ 123905 w 783339"/>
                    <a:gd name="connsiteY8" fmla="*/ 229721 h 800791"/>
                    <a:gd name="connsiteX9" fmla="*/ 50880 w 783339"/>
                    <a:gd name="connsiteY9" fmla="*/ 236071 h 800791"/>
                    <a:gd name="connsiteX10" fmla="*/ 80 w 783339"/>
                    <a:gd name="connsiteY10" fmla="*/ 350371 h 800791"/>
                    <a:gd name="connsiteX11" fmla="*/ 41355 w 783339"/>
                    <a:gd name="connsiteY11" fmla="*/ 480546 h 800791"/>
                    <a:gd name="connsiteX12" fmla="*/ 123905 w 783339"/>
                    <a:gd name="connsiteY12" fmla="*/ 655171 h 800791"/>
                    <a:gd name="connsiteX13" fmla="*/ 260430 w 783339"/>
                    <a:gd name="connsiteY13" fmla="*/ 680571 h 800791"/>
                    <a:gd name="connsiteX14" fmla="*/ 313059 w 783339"/>
                    <a:gd name="connsiteY14" fmla="*/ 634569 h 800791"/>
                    <a:gd name="connsiteX15" fmla="*/ 399735 w 783339"/>
                    <a:gd name="connsiteY15" fmla="*/ 800414 h 800791"/>
                    <a:gd name="connsiteX16" fmla="*/ 414922 w 783339"/>
                    <a:gd name="connsiteY16" fmla="*/ 704552 h 800791"/>
                    <a:gd name="connsiteX17" fmla="*/ 495380 w 783339"/>
                    <a:gd name="connsiteY17" fmla="*/ 667871 h 800791"/>
                    <a:gd name="connsiteX18" fmla="*/ 666830 w 783339"/>
                    <a:gd name="connsiteY18" fmla="*/ 709146 h 800791"/>
                    <a:gd name="connsiteX19" fmla="*/ 717630 w 783339"/>
                    <a:gd name="connsiteY19" fmla="*/ 623421 h 800791"/>
                    <a:gd name="connsiteX20" fmla="*/ 704930 w 783339"/>
                    <a:gd name="connsiteY20" fmla="*/ 518646 h 800791"/>
                    <a:gd name="connsiteX21" fmla="*/ 781130 w 783339"/>
                    <a:gd name="connsiteY21" fmla="*/ 372596 h 800791"/>
                    <a:gd name="connsiteX22" fmla="*/ 755730 w 783339"/>
                    <a:gd name="connsiteY22" fmla="*/ 258296 h 800791"/>
                    <a:gd name="connsiteX23" fmla="*/ 682705 w 783339"/>
                    <a:gd name="connsiteY23" fmla="*/ 229721 h 800791"/>
                    <a:gd name="connsiteX24" fmla="*/ 614611 w 783339"/>
                    <a:gd name="connsiteY24" fmla="*/ 197226 h 800791"/>
                    <a:gd name="connsiteX25" fmla="*/ 635621 w 783339"/>
                    <a:gd name="connsiteY25" fmla="*/ 100832 h 800791"/>
                    <a:gd name="connsiteX26" fmla="*/ 526793 w 783339"/>
                    <a:gd name="connsiteY26" fmla="*/ 139535 h 800791"/>
                    <a:gd name="connsiteX0" fmla="*/ 526793 w 783339"/>
                    <a:gd name="connsiteY0" fmla="*/ 139535 h 800807"/>
                    <a:gd name="connsiteX1" fmla="*/ 469980 w 783339"/>
                    <a:gd name="connsiteY1" fmla="*/ 16996 h 800807"/>
                    <a:gd name="connsiteX2" fmla="*/ 425530 w 783339"/>
                    <a:gd name="connsiteY2" fmla="*/ 10646 h 800807"/>
                    <a:gd name="connsiteX3" fmla="*/ 419180 w 783339"/>
                    <a:gd name="connsiteY3" fmla="*/ 51921 h 800807"/>
                    <a:gd name="connsiteX4" fmla="*/ 340069 w 783339"/>
                    <a:gd name="connsiteY4" fmla="*/ 83334 h 800807"/>
                    <a:gd name="connsiteX5" fmla="*/ 241307 w 783339"/>
                    <a:gd name="connsiteY5" fmla="*/ 116840 h 800807"/>
                    <a:gd name="connsiteX6" fmla="*/ 186600 w 783339"/>
                    <a:gd name="connsiteY6" fmla="*/ 29 h 800807"/>
                    <a:gd name="connsiteX7" fmla="*/ 165180 w 783339"/>
                    <a:gd name="connsiteY7" fmla="*/ 185271 h 800807"/>
                    <a:gd name="connsiteX8" fmla="*/ 123905 w 783339"/>
                    <a:gd name="connsiteY8" fmla="*/ 229721 h 800807"/>
                    <a:gd name="connsiteX9" fmla="*/ 50880 w 783339"/>
                    <a:gd name="connsiteY9" fmla="*/ 236071 h 800807"/>
                    <a:gd name="connsiteX10" fmla="*/ 80 w 783339"/>
                    <a:gd name="connsiteY10" fmla="*/ 350371 h 800807"/>
                    <a:gd name="connsiteX11" fmla="*/ 41355 w 783339"/>
                    <a:gd name="connsiteY11" fmla="*/ 480546 h 800807"/>
                    <a:gd name="connsiteX12" fmla="*/ 123905 w 783339"/>
                    <a:gd name="connsiteY12" fmla="*/ 655171 h 800807"/>
                    <a:gd name="connsiteX13" fmla="*/ 260430 w 783339"/>
                    <a:gd name="connsiteY13" fmla="*/ 680571 h 800807"/>
                    <a:gd name="connsiteX14" fmla="*/ 342922 w 783339"/>
                    <a:gd name="connsiteY14" fmla="*/ 664430 h 800807"/>
                    <a:gd name="connsiteX15" fmla="*/ 399735 w 783339"/>
                    <a:gd name="connsiteY15" fmla="*/ 800414 h 800807"/>
                    <a:gd name="connsiteX16" fmla="*/ 414922 w 783339"/>
                    <a:gd name="connsiteY16" fmla="*/ 704552 h 800807"/>
                    <a:gd name="connsiteX17" fmla="*/ 495380 w 783339"/>
                    <a:gd name="connsiteY17" fmla="*/ 667871 h 800807"/>
                    <a:gd name="connsiteX18" fmla="*/ 666830 w 783339"/>
                    <a:gd name="connsiteY18" fmla="*/ 709146 h 800807"/>
                    <a:gd name="connsiteX19" fmla="*/ 717630 w 783339"/>
                    <a:gd name="connsiteY19" fmla="*/ 623421 h 800807"/>
                    <a:gd name="connsiteX20" fmla="*/ 704930 w 783339"/>
                    <a:gd name="connsiteY20" fmla="*/ 518646 h 800807"/>
                    <a:gd name="connsiteX21" fmla="*/ 781130 w 783339"/>
                    <a:gd name="connsiteY21" fmla="*/ 372596 h 800807"/>
                    <a:gd name="connsiteX22" fmla="*/ 755730 w 783339"/>
                    <a:gd name="connsiteY22" fmla="*/ 258296 h 800807"/>
                    <a:gd name="connsiteX23" fmla="*/ 682705 w 783339"/>
                    <a:gd name="connsiteY23" fmla="*/ 229721 h 800807"/>
                    <a:gd name="connsiteX24" fmla="*/ 614611 w 783339"/>
                    <a:gd name="connsiteY24" fmla="*/ 197226 h 800807"/>
                    <a:gd name="connsiteX25" fmla="*/ 635621 w 783339"/>
                    <a:gd name="connsiteY25" fmla="*/ 100832 h 800807"/>
                    <a:gd name="connsiteX26" fmla="*/ 526793 w 783339"/>
                    <a:gd name="connsiteY26" fmla="*/ 139535 h 800807"/>
                    <a:gd name="connsiteX0" fmla="*/ 526793 w 783339"/>
                    <a:gd name="connsiteY0" fmla="*/ 139535 h 801439"/>
                    <a:gd name="connsiteX1" fmla="*/ 469980 w 783339"/>
                    <a:gd name="connsiteY1" fmla="*/ 16996 h 801439"/>
                    <a:gd name="connsiteX2" fmla="*/ 425530 w 783339"/>
                    <a:gd name="connsiteY2" fmla="*/ 10646 h 801439"/>
                    <a:gd name="connsiteX3" fmla="*/ 419180 w 783339"/>
                    <a:gd name="connsiteY3" fmla="*/ 51921 h 801439"/>
                    <a:gd name="connsiteX4" fmla="*/ 340069 w 783339"/>
                    <a:gd name="connsiteY4" fmla="*/ 83334 h 801439"/>
                    <a:gd name="connsiteX5" fmla="*/ 241307 w 783339"/>
                    <a:gd name="connsiteY5" fmla="*/ 116840 h 801439"/>
                    <a:gd name="connsiteX6" fmla="*/ 186600 w 783339"/>
                    <a:gd name="connsiteY6" fmla="*/ 29 h 801439"/>
                    <a:gd name="connsiteX7" fmla="*/ 165180 w 783339"/>
                    <a:gd name="connsiteY7" fmla="*/ 185271 h 801439"/>
                    <a:gd name="connsiteX8" fmla="*/ 123905 w 783339"/>
                    <a:gd name="connsiteY8" fmla="*/ 229721 h 801439"/>
                    <a:gd name="connsiteX9" fmla="*/ 50880 w 783339"/>
                    <a:gd name="connsiteY9" fmla="*/ 236071 h 801439"/>
                    <a:gd name="connsiteX10" fmla="*/ 80 w 783339"/>
                    <a:gd name="connsiteY10" fmla="*/ 350371 h 801439"/>
                    <a:gd name="connsiteX11" fmla="*/ 41355 w 783339"/>
                    <a:gd name="connsiteY11" fmla="*/ 480546 h 801439"/>
                    <a:gd name="connsiteX12" fmla="*/ 123905 w 783339"/>
                    <a:gd name="connsiteY12" fmla="*/ 655171 h 801439"/>
                    <a:gd name="connsiteX13" fmla="*/ 260430 w 783339"/>
                    <a:gd name="connsiteY13" fmla="*/ 680571 h 801439"/>
                    <a:gd name="connsiteX14" fmla="*/ 342922 w 783339"/>
                    <a:gd name="connsiteY14" fmla="*/ 664430 h 801439"/>
                    <a:gd name="connsiteX15" fmla="*/ 399735 w 783339"/>
                    <a:gd name="connsiteY15" fmla="*/ 800414 h 801439"/>
                    <a:gd name="connsiteX16" fmla="*/ 414922 w 783339"/>
                    <a:gd name="connsiteY16" fmla="*/ 704552 h 801439"/>
                    <a:gd name="connsiteX17" fmla="*/ 495380 w 783339"/>
                    <a:gd name="connsiteY17" fmla="*/ 667871 h 801439"/>
                    <a:gd name="connsiteX18" fmla="*/ 666830 w 783339"/>
                    <a:gd name="connsiteY18" fmla="*/ 709146 h 801439"/>
                    <a:gd name="connsiteX19" fmla="*/ 717630 w 783339"/>
                    <a:gd name="connsiteY19" fmla="*/ 623421 h 801439"/>
                    <a:gd name="connsiteX20" fmla="*/ 704930 w 783339"/>
                    <a:gd name="connsiteY20" fmla="*/ 518646 h 801439"/>
                    <a:gd name="connsiteX21" fmla="*/ 781130 w 783339"/>
                    <a:gd name="connsiteY21" fmla="*/ 372596 h 801439"/>
                    <a:gd name="connsiteX22" fmla="*/ 755730 w 783339"/>
                    <a:gd name="connsiteY22" fmla="*/ 258296 h 801439"/>
                    <a:gd name="connsiteX23" fmla="*/ 682705 w 783339"/>
                    <a:gd name="connsiteY23" fmla="*/ 229721 h 801439"/>
                    <a:gd name="connsiteX24" fmla="*/ 614611 w 783339"/>
                    <a:gd name="connsiteY24" fmla="*/ 197226 h 801439"/>
                    <a:gd name="connsiteX25" fmla="*/ 635621 w 783339"/>
                    <a:gd name="connsiteY25" fmla="*/ 100832 h 801439"/>
                    <a:gd name="connsiteX26" fmla="*/ 526793 w 783339"/>
                    <a:gd name="connsiteY26" fmla="*/ 139535 h 801439"/>
                    <a:gd name="connsiteX0" fmla="*/ 526832 w 783378"/>
                    <a:gd name="connsiteY0" fmla="*/ 139535 h 801439"/>
                    <a:gd name="connsiteX1" fmla="*/ 470019 w 783378"/>
                    <a:gd name="connsiteY1" fmla="*/ 16996 h 801439"/>
                    <a:gd name="connsiteX2" fmla="*/ 425569 w 783378"/>
                    <a:gd name="connsiteY2" fmla="*/ 10646 h 801439"/>
                    <a:gd name="connsiteX3" fmla="*/ 419219 w 783378"/>
                    <a:gd name="connsiteY3" fmla="*/ 51921 h 801439"/>
                    <a:gd name="connsiteX4" fmla="*/ 340108 w 783378"/>
                    <a:gd name="connsiteY4" fmla="*/ 83334 h 801439"/>
                    <a:gd name="connsiteX5" fmla="*/ 241346 w 783378"/>
                    <a:gd name="connsiteY5" fmla="*/ 116840 h 801439"/>
                    <a:gd name="connsiteX6" fmla="*/ 186639 w 783378"/>
                    <a:gd name="connsiteY6" fmla="*/ 29 h 801439"/>
                    <a:gd name="connsiteX7" fmla="*/ 165219 w 783378"/>
                    <a:gd name="connsiteY7" fmla="*/ 185271 h 801439"/>
                    <a:gd name="connsiteX8" fmla="*/ 123944 w 783378"/>
                    <a:gd name="connsiteY8" fmla="*/ 229721 h 801439"/>
                    <a:gd name="connsiteX9" fmla="*/ 50919 w 783378"/>
                    <a:gd name="connsiteY9" fmla="*/ 236071 h 801439"/>
                    <a:gd name="connsiteX10" fmla="*/ 119 w 783378"/>
                    <a:gd name="connsiteY10" fmla="*/ 350371 h 801439"/>
                    <a:gd name="connsiteX11" fmla="*/ 41394 w 783378"/>
                    <a:gd name="connsiteY11" fmla="*/ 480546 h 801439"/>
                    <a:gd name="connsiteX12" fmla="*/ 172184 w 783378"/>
                    <a:gd name="connsiteY12" fmla="*/ 593151 h 801439"/>
                    <a:gd name="connsiteX13" fmla="*/ 260469 w 783378"/>
                    <a:gd name="connsiteY13" fmla="*/ 680571 h 801439"/>
                    <a:gd name="connsiteX14" fmla="*/ 342961 w 783378"/>
                    <a:gd name="connsiteY14" fmla="*/ 664430 h 801439"/>
                    <a:gd name="connsiteX15" fmla="*/ 399774 w 783378"/>
                    <a:gd name="connsiteY15" fmla="*/ 800414 h 801439"/>
                    <a:gd name="connsiteX16" fmla="*/ 414961 w 783378"/>
                    <a:gd name="connsiteY16" fmla="*/ 704552 h 801439"/>
                    <a:gd name="connsiteX17" fmla="*/ 495419 w 783378"/>
                    <a:gd name="connsiteY17" fmla="*/ 667871 h 801439"/>
                    <a:gd name="connsiteX18" fmla="*/ 666869 w 783378"/>
                    <a:gd name="connsiteY18" fmla="*/ 709146 h 801439"/>
                    <a:gd name="connsiteX19" fmla="*/ 717669 w 783378"/>
                    <a:gd name="connsiteY19" fmla="*/ 623421 h 801439"/>
                    <a:gd name="connsiteX20" fmla="*/ 704969 w 783378"/>
                    <a:gd name="connsiteY20" fmla="*/ 518646 h 801439"/>
                    <a:gd name="connsiteX21" fmla="*/ 781169 w 783378"/>
                    <a:gd name="connsiteY21" fmla="*/ 372596 h 801439"/>
                    <a:gd name="connsiteX22" fmla="*/ 755769 w 783378"/>
                    <a:gd name="connsiteY22" fmla="*/ 258296 h 801439"/>
                    <a:gd name="connsiteX23" fmla="*/ 682744 w 783378"/>
                    <a:gd name="connsiteY23" fmla="*/ 229721 h 801439"/>
                    <a:gd name="connsiteX24" fmla="*/ 614650 w 783378"/>
                    <a:gd name="connsiteY24" fmla="*/ 197226 h 801439"/>
                    <a:gd name="connsiteX25" fmla="*/ 635660 w 783378"/>
                    <a:gd name="connsiteY25" fmla="*/ 100832 h 801439"/>
                    <a:gd name="connsiteX26" fmla="*/ 526832 w 783378"/>
                    <a:gd name="connsiteY26" fmla="*/ 139535 h 801439"/>
                    <a:gd name="connsiteX0" fmla="*/ 526832 w 783378"/>
                    <a:gd name="connsiteY0" fmla="*/ 139535 h 801439"/>
                    <a:gd name="connsiteX1" fmla="*/ 470019 w 783378"/>
                    <a:gd name="connsiteY1" fmla="*/ 16996 h 801439"/>
                    <a:gd name="connsiteX2" fmla="*/ 425569 w 783378"/>
                    <a:gd name="connsiteY2" fmla="*/ 10646 h 801439"/>
                    <a:gd name="connsiteX3" fmla="*/ 419219 w 783378"/>
                    <a:gd name="connsiteY3" fmla="*/ 51921 h 801439"/>
                    <a:gd name="connsiteX4" fmla="*/ 340108 w 783378"/>
                    <a:gd name="connsiteY4" fmla="*/ 83334 h 801439"/>
                    <a:gd name="connsiteX5" fmla="*/ 241346 w 783378"/>
                    <a:gd name="connsiteY5" fmla="*/ 116840 h 801439"/>
                    <a:gd name="connsiteX6" fmla="*/ 186639 w 783378"/>
                    <a:gd name="connsiteY6" fmla="*/ 29 h 801439"/>
                    <a:gd name="connsiteX7" fmla="*/ 165219 w 783378"/>
                    <a:gd name="connsiteY7" fmla="*/ 185271 h 801439"/>
                    <a:gd name="connsiteX8" fmla="*/ 123944 w 783378"/>
                    <a:gd name="connsiteY8" fmla="*/ 229721 h 801439"/>
                    <a:gd name="connsiteX9" fmla="*/ 50919 w 783378"/>
                    <a:gd name="connsiteY9" fmla="*/ 236071 h 801439"/>
                    <a:gd name="connsiteX10" fmla="*/ 119 w 783378"/>
                    <a:gd name="connsiteY10" fmla="*/ 350371 h 801439"/>
                    <a:gd name="connsiteX11" fmla="*/ 41394 w 783378"/>
                    <a:gd name="connsiteY11" fmla="*/ 480546 h 801439"/>
                    <a:gd name="connsiteX12" fmla="*/ 172184 w 783378"/>
                    <a:gd name="connsiteY12" fmla="*/ 593151 h 801439"/>
                    <a:gd name="connsiteX13" fmla="*/ 260469 w 783378"/>
                    <a:gd name="connsiteY13" fmla="*/ 680571 h 801439"/>
                    <a:gd name="connsiteX14" fmla="*/ 342961 w 783378"/>
                    <a:gd name="connsiteY14" fmla="*/ 664430 h 801439"/>
                    <a:gd name="connsiteX15" fmla="*/ 399774 w 783378"/>
                    <a:gd name="connsiteY15" fmla="*/ 800414 h 801439"/>
                    <a:gd name="connsiteX16" fmla="*/ 414961 w 783378"/>
                    <a:gd name="connsiteY16" fmla="*/ 704552 h 801439"/>
                    <a:gd name="connsiteX17" fmla="*/ 495419 w 783378"/>
                    <a:gd name="connsiteY17" fmla="*/ 667871 h 801439"/>
                    <a:gd name="connsiteX18" fmla="*/ 666869 w 783378"/>
                    <a:gd name="connsiteY18" fmla="*/ 709146 h 801439"/>
                    <a:gd name="connsiteX19" fmla="*/ 717669 w 783378"/>
                    <a:gd name="connsiteY19" fmla="*/ 623421 h 801439"/>
                    <a:gd name="connsiteX20" fmla="*/ 704969 w 783378"/>
                    <a:gd name="connsiteY20" fmla="*/ 518646 h 801439"/>
                    <a:gd name="connsiteX21" fmla="*/ 781169 w 783378"/>
                    <a:gd name="connsiteY21" fmla="*/ 372596 h 801439"/>
                    <a:gd name="connsiteX22" fmla="*/ 755769 w 783378"/>
                    <a:gd name="connsiteY22" fmla="*/ 258296 h 801439"/>
                    <a:gd name="connsiteX23" fmla="*/ 682744 w 783378"/>
                    <a:gd name="connsiteY23" fmla="*/ 229721 h 801439"/>
                    <a:gd name="connsiteX24" fmla="*/ 614650 w 783378"/>
                    <a:gd name="connsiteY24" fmla="*/ 197226 h 801439"/>
                    <a:gd name="connsiteX25" fmla="*/ 635660 w 783378"/>
                    <a:gd name="connsiteY25" fmla="*/ 100832 h 801439"/>
                    <a:gd name="connsiteX26" fmla="*/ 526832 w 783378"/>
                    <a:gd name="connsiteY26" fmla="*/ 139535 h 801439"/>
                    <a:gd name="connsiteX0" fmla="*/ 526832 w 783378"/>
                    <a:gd name="connsiteY0" fmla="*/ 139535 h 801439"/>
                    <a:gd name="connsiteX1" fmla="*/ 470019 w 783378"/>
                    <a:gd name="connsiteY1" fmla="*/ 16996 h 801439"/>
                    <a:gd name="connsiteX2" fmla="*/ 425569 w 783378"/>
                    <a:gd name="connsiteY2" fmla="*/ 10646 h 801439"/>
                    <a:gd name="connsiteX3" fmla="*/ 419219 w 783378"/>
                    <a:gd name="connsiteY3" fmla="*/ 51921 h 801439"/>
                    <a:gd name="connsiteX4" fmla="*/ 340108 w 783378"/>
                    <a:gd name="connsiteY4" fmla="*/ 83334 h 801439"/>
                    <a:gd name="connsiteX5" fmla="*/ 241346 w 783378"/>
                    <a:gd name="connsiteY5" fmla="*/ 116840 h 801439"/>
                    <a:gd name="connsiteX6" fmla="*/ 186639 w 783378"/>
                    <a:gd name="connsiteY6" fmla="*/ 29 h 801439"/>
                    <a:gd name="connsiteX7" fmla="*/ 165219 w 783378"/>
                    <a:gd name="connsiteY7" fmla="*/ 185271 h 801439"/>
                    <a:gd name="connsiteX8" fmla="*/ 123944 w 783378"/>
                    <a:gd name="connsiteY8" fmla="*/ 229721 h 801439"/>
                    <a:gd name="connsiteX9" fmla="*/ 50919 w 783378"/>
                    <a:gd name="connsiteY9" fmla="*/ 236071 h 801439"/>
                    <a:gd name="connsiteX10" fmla="*/ 119 w 783378"/>
                    <a:gd name="connsiteY10" fmla="*/ 350371 h 801439"/>
                    <a:gd name="connsiteX11" fmla="*/ 41394 w 783378"/>
                    <a:gd name="connsiteY11" fmla="*/ 480546 h 801439"/>
                    <a:gd name="connsiteX12" fmla="*/ 172184 w 783378"/>
                    <a:gd name="connsiteY12" fmla="*/ 593151 h 801439"/>
                    <a:gd name="connsiteX13" fmla="*/ 253577 w 783378"/>
                    <a:gd name="connsiteY13" fmla="*/ 685165 h 801439"/>
                    <a:gd name="connsiteX14" fmla="*/ 342961 w 783378"/>
                    <a:gd name="connsiteY14" fmla="*/ 664430 h 801439"/>
                    <a:gd name="connsiteX15" fmla="*/ 399774 w 783378"/>
                    <a:gd name="connsiteY15" fmla="*/ 800414 h 801439"/>
                    <a:gd name="connsiteX16" fmla="*/ 414961 w 783378"/>
                    <a:gd name="connsiteY16" fmla="*/ 704552 h 801439"/>
                    <a:gd name="connsiteX17" fmla="*/ 495419 w 783378"/>
                    <a:gd name="connsiteY17" fmla="*/ 667871 h 801439"/>
                    <a:gd name="connsiteX18" fmla="*/ 666869 w 783378"/>
                    <a:gd name="connsiteY18" fmla="*/ 709146 h 801439"/>
                    <a:gd name="connsiteX19" fmla="*/ 717669 w 783378"/>
                    <a:gd name="connsiteY19" fmla="*/ 623421 h 801439"/>
                    <a:gd name="connsiteX20" fmla="*/ 704969 w 783378"/>
                    <a:gd name="connsiteY20" fmla="*/ 518646 h 801439"/>
                    <a:gd name="connsiteX21" fmla="*/ 781169 w 783378"/>
                    <a:gd name="connsiteY21" fmla="*/ 372596 h 801439"/>
                    <a:gd name="connsiteX22" fmla="*/ 755769 w 783378"/>
                    <a:gd name="connsiteY22" fmla="*/ 258296 h 801439"/>
                    <a:gd name="connsiteX23" fmla="*/ 682744 w 783378"/>
                    <a:gd name="connsiteY23" fmla="*/ 229721 h 801439"/>
                    <a:gd name="connsiteX24" fmla="*/ 614650 w 783378"/>
                    <a:gd name="connsiteY24" fmla="*/ 197226 h 801439"/>
                    <a:gd name="connsiteX25" fmla="*/ 635660 w 783378"/>
                    <a:gd name="connsiteY25" fmla="*/ 100832 h 801439"/>
                    <a:gd name="connsiteX26" fmla="*/ 526832 w 783378"/>
                    <a:gd name="connsiteY26" fmla="*/ 139535 h 801439"/>
                    <a:gd name="connsiteX0" fmla="*/ 528711 w 785257"/>
                    <a:gd name="connsiteY0" fmla="*/ 139535 h 801439"/>
                    <a:gd name="connsiteX1" fmla="*/ 471898 w 785257"/>
                    <a:gd name="connsiteY1" fmla="*/ 16996 h 801439"/>
                    <a:gd name="connsiteX2" fmla="*/ 427448 w 785257"/>
                    <a:gd name="connsiteY2" fmla="*/ 10646 h 801439"/>
                    <a:gd name="connsiteX3" fmla="*/ 421098 w 785257"/>
                    <a:gd name="connsiteY3" fmla="*/ 51921 h 801439"/>
                    <a:gd name="connsiteX4" fmla="*/ 341987 w 785257"/>
                    <a:gd name="connsiteY4" fmla="*/ 83334 h 801439"/>
                    <a:gd name="connsiteX5" fmla="*/ 243225 w 785257"/>
                    <a:gd name="connsiteY5" fmla="*/ 116840 h 801439"/>
                    <a:gd name="connsiteX6" fmla="*/ 188518 w 785257"/>
                    <a:gd name="connsiteY6" fmla="*/ 29 h 801439"/>
                    <a:gd name="connsiteX7" fmla="*/ 167098 w 785257"/>
                    <a:gd name="connsiteY7" fmla="*/ 185271 h 801439"/>
                    <a:gd name="connsiteX8" fmla="*/ 125823 w 785257"/>
                    <a:gd name="connsiteY8" fmla="*/ 229721 h 801439"/>
                    <a:gd name="connsiteX9" fmla="*/ 52798 w 785257"/>
                    <a:gd name="connsiteY9" fmla="*/ 236071 h 801439"/>
                    <a:gd name="connsiteX10" fmla="*/ 1998 w 785257"/>
                    <a:gd name="connsiteY10" fmla="*/ 350371 h 801439"/>
                    <a:gd name="connsiteX11" fmla="*/ 43273 w 785257"/>
                    <a:gd name="connsiteY11" fmla="*/ 480546 h 801439"/>
                    <a:gd name="connsiteX12" fmla="*/ 174063 w 785257"/>
                    <a:gd name="connsiteY12" fmla="*/ 593151 h 801439"/>
                    <a:gd name="connsiteX13" fmla="*/ 255456 w 785257"/>
                    <a:gd name="connsiteY13" fmla="*/ 685165 h 801439"/>
                    <a:gd name="connsiteX14" fmla="*/ 344840 w 785257"/>
                    <a:gd name="connsiteY14" fmla="*/ 664430 h 801439"/>
                    <a:gd name="connsiteX15" fmla="*/ 401653 w 785257"/>
                    <a:gd name="connsiteY15" fmla="*/ 800414 h 801439"/>
                    <a:gd name="connsiteX16" fmla="*/ 416840 w 785257"/>
                    <a:gd name="connsiteY16" fmla="*/ 704552 h 801439"/>
                    <a:gd name="connsiteX17" fmla="*/ 497298 w 785257"/>
                    <a:gd name="connsiteY17" fmla="*/ 667871 h 801439"/>
                    <a:gd name="connsiteX18" fmla="*/ 668748 w 785257"/>
                    <a:gd name="connsiteY18" fmla="*/ 709146 h 801439"/>
                    <a:gd name="connsiteX19" fmla="*/ 719548 w 785257"/>
                    <a:gd name="connsiteY19" fmla="*/ 623421 h 801439"/>
                    <a:gd name="connsiteX20" fmla="*/ 706848 w 785257"/>
                    <a:gd name="connsiteY20" fmla="*/ 518646 h 801439"/>
                    <a:gd name="connsiteX21" fmla="*/ 783048 w 785257"/>
                    <a:gd name="connsiteY21" fmla="*/ 372596 h 801439"/>
                    <a:gd name="connsiteX22" fmla="*/ 757648 w 785257"/>
                    <a:gd name="connsiteY22" fmla="*/ 258296 h 801439"/>
                    <a:gd name="connsiteX23" fmla="*/ 684623 w 785257"/>
                    <a:gd name="connsiteY23" fmla="*/ 229721 h 801439"/>
                    <a:gd name="connsiteX24" fmla="*/ 616529 w 785257"/>
                    <a:gd name="connsiteY24" fmla="*/ 197226 h 801439"/>
                    <a:gd name="connsiteX25" fmla="*/ 637539 w 785257"/>
                    <a:gd name="connsiteY25" fmla="*/ 100832 h 801439"/>
                    <a:gd name="connsiteX26" fmla="*/ 528711 w 785257"/>
                    <a:gd name="connsiteY26" fmla="*/ 139535 h 801439"/>
                    <a:gd name="connsiteX0" fmla="*/ 526862 w 783408"/>
                    <a:gd name="connsiteY0" fmla="*/ 139535 h 801439"/>
                    <a:gd name="connsiteX1" fmla="*/ 470049 w 783408"/>
                    <a:gd name="connsiteY1" fmla="*/ 16996 h 801439"/>
                    <a:gd name="connsiteX2" fmla="*/ 425599 w 783408"/>
                    <a:gd name="connsiteY2" fmla="*/ 10646 h 801439"/>
                    <a:gd name="connsiteX3" fmla="*/ 419249 w 783408"/>
                    <a:gd name="connsiteY3" fmla="*/ 51921 h 801439"/>
                    <a:gd name="connsiteX4" fmla="*/ 340138 w 783408"/>
                    <a:gd name="connsiteY4" fmla="*/ 83334 h 801439"/>
                    <a:gd name="connsiteX5" fmla="*/ 241376 w 783408"/>
                    <a:gd name="connsiteY5" fmla="*/ 116840 h 801439"/>
                    <a:gd name="connsiteX6" fmla="*/ 186669 w 783408"/>
                    <a:gd name="connsiteY6" fmla="*/ 29 h 801439"/>
                    <a:gd name="connsiteX7" fmla="*/ 165249 w 783408"/>
                    <a:gd name="connsiteY7" fmla="*/ 185271 h 801439"/>
                    <a:gd name="connsiteX8" fmla="*/ 123974 w 783408"/>
                    <a:gd name="connsiteY8" fmla="*/ 229721 h 801439"/>
                    <a:gd name="connsiteX9" fmla="*/ 50949 w 783408"/>
                    <a:gd name="connsiteY9" fmla="*/ 236071 h 801439"/>
                    <a:gd name="connsiteX10" fmla="*/ 149 w 783408"/>
                    <a:gd name="connsiteY10" fmla="*/ 350371 h 801439"/>
                    <a:gd name="connsiteX11" fmla="*/ 66693 w 783408"/>
                    <a:gd name="connsiteY11" fmla="*/ 519595 h 801439"/>
                    <a:gd name="connsiteX12" fmla="*/ 172214 w 783408"/>
                    <a:gd name="connsiteY12" fmla="*/ 593151 h 801439"/>
                    <a:gd name="connsiteX13" fmla="*/ 253607 w 783408"/>
                    <a:gd name="connsiteY13" fmla="*/ 685165 h 801439"/>
                    <a:gd name="connsiteX14" fmla="*/ 342991 w 783408"/>
                    <a:gd name="connsiteY14" fmla="*/ 664430 h 801439"/>
                    <a:gd name="connsiteX15" fmla="*/ 399804 w 783408"/>
                    <a:gd name="connsiteY15" fmla="*/ 800414 h 801439"/>
                    <a:gd name="connsiteX16" fmla="*/ 414991 w 783408"/>
                    <a:gd name="connsiteY16" fmla="*/ 704552 h 801439"/>
                    <a:gd name="connsiteX17" fmla="*/ 495449 w 783408"/>
                    <a:gd name="connsiteY17" fmla="*/ 667871 h 801439"/>
                    <a:gd name="connsiteX18" fmla="*/ 666899 w 783408"/>
                    <a:gd name="connsiteY18" fmla="*/ 709146 h 801439"/>
                    <a:gd name="connsiteX19" fmla="*/ 717699 w 783408"/>
                    <a:gd name="connsiteY19" fmla="*/ 623421 h 801439"/>
                    <a:gd name="connsiteX20" fmla="*/ 704999 w 783408"/>
                    <a:gd name="connsiteY20" fmla="*/ 518646 h 801439"/>
                    <a:gd name="connsiteX21" fmla="*/ 781199 w 783408"/>
                    <a:gd name="connsiteY21" fmla="*/ 372596 h 801439"/>
                    <a:gd name="connsiteX22" fmla="*/ 755799 w 783408"/>
                    <a:gd name="connsiteY22" fmla="*/ 258296 h 801439"/>
                    <a:gd name="connsiteX23" fmla="*/ 682774 w 783408"/>
                    <a:gd name="connsiteY23" fmla="*/ 229721 h 801439"/>
                    <a:gd name="connsiteX24" fmla="*/ 614680 w 783408"/>
                    <a:gd name="connsiteY24" fmla="*/ 197226 h 801439"/>
                    <a:gd name="connsiteX25" fmla="*/ 635690 w 783408"/>
                    <a:gd name="connsiteY25" fmla="*/ 100832 h 801439"/>
                    <a:gd name="connsiteX26" fmla="*/ 526862 w 783408"/>
                    <a:gd name="connsiteY26" fmla="*/ 139535 h 801439"/>
                    <a:gd name="connsiteX0" fmla="*/ 526862 w 783408"/>
                    <a:gd name="connsiteY0" fmla="*/ 139535 h 801439"/>
                    <a:gd name="connsiteX1" fmla="*/ 470049 w 783408"/>
                    <a:gd name="connsiteY1" fmla="*/ 16996 h 801439"/>
                    <a:gd name="connsiteX2" fmla="*/ 425599 w 783408"/>
                    <a:gd name="connsiteY2" fmla="*/ 10646 h 801439"/>
                    <a:gd name="connsiteX3" fmla="*/ 419249 w 783408"/>
                    <a:gd name="connsiteY3" fmla="*/ 51921 h 801439"/>
                    <a:gd name="connsiteX4" fmla="*/ 340138 w 783408"/>
                    <a:gd name="connsiteY4" fmla="*/ 83334 h 801439"/>
                    <a:gd name="connsiteX5" fmla="*/ 241376 w 783408"/>
                    <a:gd name="connsiteY5" fmla="*/ 116840 h 801439"/>
                    <a:gd name="connsiteX6" fmla="*/ 186669 w 783408"/>
                    <a:gd name="connsiteY6" fmla="*/ 29 h 801439"/>
                    <a:gd name="connsiteX7" fmla="*/ 165249 w 783408"/>
                    <a:gd name="connsiteY7" fmla="*/ 185271 h 801439"/>
                    <a:gd name="connsiteX8" fmla="*/ 123974 w 783408"/>
                    <a:gd name="connsiteY8" fmla="*/ 229721 h 801439"/>
                    <a:gd name="connsiteX9" fmla="*/ 50949 w 783408"/>
                    <a:gd name="connsiteY9" fmla="*/ 236071 h 801439"/>
                    <a:gd name="connsiteX10" fmla="*/ 149 w 783408"/>
                    <a:gd name="connsiteY10" fmla="*/ 350371 h 801439"/>
                    <a:gd name="connsiteX11" fmla="*/ 66693 w 783408"/>
                    <a:gd name="connsiteY11" fmla="*/ 519595 h 801439"/>
                    <a:gd name="connsiteX12" fmla="*/ 172214 w 783408"/>
                    <a:gd name="connsiteY12" fmla="*/ 593151 h 801439"/>
                    <a:gd name="connsiteX13" fmla="*/ 253607 w 783408"/>
                    <a:gd name="connsiteY13" fmla="*/ 685165 h 801439"/>
                    <a:gd name="connsiteX14" fmla="*/ 342991 w 783408"/>
                    <a:gd name="connsiteY14" fmla="*/ 664430 h 801439"/>
                    <a:gd name="connsiteX15" fmla="*/ 399804 w 783408"/>
                    <a:gd name="connsiteY15" fmla="*/ 800414 h 801439"/>
                    <a:gd name="connsiteX16" fmla="*/ 414991 w 783408"/>
                    <a:gd name="connsiteY16" fmla="*/ 704552 h 801439"/>
                    <a:gd name="connsiteX17" fmla="*/ 495449 w 783408"/>
                    <a:gd name="connsiteY17" fmla="*/ 667871 h 801439"/>
                    <a:gd name="connsiteX18" fmla="*/ 666899 w 783408"/>
                    <a:gd name="connsiteY18" fmla="*/ 709146 h 801439"/>
                    <a:gd name="connsiteX19" fmla="*/ 717699 w 783408"/>
                    <a:gd name="connsiteY19" fmla="*/ 623421 h 801439"/>
                    <a:gd name="connsiteX20" fmla="*/ 704999 w 783408"/>
                    <a:gd name="connsiteY20" fmla="*/ 518646 h 801439"/>
                    <a:gd name="connsiteX21" fmla="*/ 781199 w 783408"/>
                    <a:gd name="connsiteY21" fmla="*/ 372596 h 801439"/>
                    <a:gd name="connsiteX22" fmla="*/ 755799 w 783408"/>
                    <a:gd name="connsiteY22" fmla="*/ 258296 h 801439"/>
                    <a:gd name="connsiteX23" fmla="*/ 682774 w 783408"/>
                    <a:gd name="connsiteY23" fmla="*/ 229721 h 801439"/>
                    <a:gd name="connsiteX24" fmla="*/ 614680 w 783408"/>
                    <a:gd name="connsiteY24" fmla="*/ 197226 h 801439"/>
                    <a:gd name="connsiteX25" fmla="*/ 635690 w 783408"/>
                    <a:gd name="connsiteY25" fmla="*/ 100832 h 801439"/>
                    <a:gd name="connsiteX26" fmla="*/ 526862 w 783408"/>
                    <a:gd name="connsiteY26" fmla="*/ 139535 h 801439"/>
                    <a:gd name="connsiteX0" fmla="*/ 526862 w 783408"/>
                    <a:gd name="connsiteY0" fmla="*/ 139535 h 801439"/>
                    <a:gd name="connsiteX1" fmla="*/ 470049 w 783408"/>
                    <a:gd name="connsiteY1" fmla="*/ 16996 h 801439"/>
                    <a:gd name="connsiteX2" fmla="*/ 425599 w 783408"/>
                    <a:gd name="connsiteY2" fmla="*/ 10646 h 801439"/>
                    <a:gd name="connsiteX3" fmla="*/ 419249 w 783408"/>
                    <a:gd name="connsiteY3" fmla="*/ 51921 h 801439"/>
                    <a:gd name="connsiteX4" fmla="*/ 340138 w 783408"/>
                    <a:gd name="connsiteY4" fmla="*/ 83334 h 801439"/>
                    <a:gd name="connsiteX5" fmla="*/ 241376 w 783408"/>
                    <a:gd name="connsiteY5" fmla="*/ 116840 h 801439"/>
                    <a:gd name="connsiteX6" fmla="*/ 186669 w 783408"/>
                    <a:gd name="connsiteY6" fmla="*/ 29 h 801439"/>
                    <a:gd name="connsiteX7" fmla="*/ 165249 w 783408"/>
                    <a:gd name="connsiteY7" fmla="*/ 185271 h 801439"/>
                    <a:gd name="connsiteX8" fmla="*/ 123974 w 783408"/>
                    <a:gd name="connsiteY8" fmla="*/ 229721 h 801439"/>
                    <a:gd name="connsiteX9" fmla="*/ 50949 w 783408"/>
                    <a:gd name="connsiteY9" fmla="*/ 236071 h 801439"/>
                    <a:gd name="connsiteX10" fmla="*/ 149 w 783408"/>
                    <a:gd name="connsiteY10" fmla="*/ 350371 h 801439"/>
                    <a:gd name="connsiteX11" fmla="*/ 66693 w 783408"/>
                    <a:gd name="connsiteY11" fmla="*/ 519595 h 801439"/>
                    <a:gd name="connsiteX12" fmla="*/ 174511 w 783408"/>
                    <a:gd name="connsiteY12" fmla="*/ 606933 h 801439"/>
                    <a:gd name="connsiteX13" fmla="*/ 253607 w 783408"/>
                    <a:gd name="connsiteY13" fmla="*/ 685165 h 801439"/>
                    <a:gd name="connsiteX14" fmla="*/ 342991 w 783408"/>
                    <a:gd name="connsiteY14" fmla="*/ 664430 h 801439"/>
                    <a:gd name="connsiteX15" fmla="*/ 399804 w 783408"/>
                    <a:gd name="connsiteY15" fmla="*/ 800414 h 801439"/>
                    <a:gd name="connsiteX16" fmla="*/ 414991 w 783408"/>
                    <a:gd name="connsiteY16" fmla="*/ 704552 h 801439"/>
                    <a:gd name="connsiteX17" fmla="*/ 495449 w 783408"/>
                    <a:gd name="connsiteY17" fmla="*/ 667871 h 801439"/>
                    <a:gd name="connsiteX18" fmla="*/ 666899 w 783408"/>
                    <a:gd name="connsiteY18" fmla="*/ 709146 h 801439"/>
                    <a:gd name="connsiteX19" fmla="*/ 717699 w 783408"/>
                    <a:gd name="connsiteY19" fmla="*/ 623421 h 801439"/>
                    <a:gd name="connsiteX20" fmla="*/ 704999 w 783408"/>
                    <a:gd name="connsiteY20" fmla="*/ 518646 h 801439"/>
                    <a:gd name="connsiteX21" fmla="*/ 781199 w 783408"/>
                    <a:gd name="connsiteY21" fmla="*/ 372596 h 801439"/>
                    <a:gd name="connsiteX22" fmla="*/ 755799 w 783408"/>
                    <a:gd name="connsiteY22" fmla="*/ 258296 h 801439"/>
                    <a:gd name="connsiteX23" fmla="*/ 682774 w 783408"/>
                    <a:gd name="connsiteY23" fmla="*/ 229721 h 801439"/>
                    <a:gd name="connsiteX24" fmla="*/ 614680 w 783408"/>
                    <a:gd name="connsiteY24" fmla="*/ 197226 h 801439"/>
                    <a:gd name="connsiteX25" fmla="*/ 635690 w 783408"/>
                    <a:gd name="connsiteY25" fmla="*/ 100832 h 801439"/>
                    <a:gd name="connsiteX26" fmla="*/ 526862 w 783408"/>
                    <a:gd name="connsiteY26" fmla="*/ 139535 h 801439"/>
                    <a:gd name="connsiteX0" fmla="*/ 526862 w 783408"/>
                    <a:gd name="connsiteY0" fmla="*/ 139535 h 801439"/>
                    <a:gd name="connsiteX1" fmla="*/ 470049 w 783408"/>
                    <a:gd name="connsiteY1" fmla="*/ 16996 h 801439"/>
                    <a:gd name="connsiteX2" fmla="*/ 425599 w 783408"/>
                    <a:gd name="connsiteY2" fmla="*/ 10646 h 801439"/>
                    <a:gd name="connsiteX3" fmla="*/ 419249 w 783408"/>
                    <a:gd name="connsiteY3" fmla="*/ 51921 h 801439"/>
                    <a:gd name="connsiteX4" fmla="*/ 340138 w 783408"/>
                    <a:gd name="connsiteY4" fmla="*/ 83334 h 801439"/>
                    <a:gd name="connsiteX5" fmla="*/ 241376 w 783408"/>
                    <a:gd name="connsiteY5" fmla="*/ 116840 h 801439"/>
                    <a:gd name="connsiteX6" fmla="*/ 186669 w 783408"/>
                    <a:gd name="connsiteY6" fmla="*/ 29 h 801439"/>
                    <a:gd name="connsiteX7" fmla="*/ 165249 w 783408"/>
                    <a:gd name="connsiteY7" fmla="*/ 185271 h 801439"/>
                    <a:gd name="connsiteX8" fmla="*/ 123974 w 783408"/>
                    <a:gd name="connsiteY8" fmla="*/ 229721 h 801439"/>
                    <a:gd name="connsiteX9" fmla="*/ 50949 w 783408"/>
                    <a:gd name="connsiteY9" fmla="*/ 236071 h 801439"/>
                    <a:gd name="connsiteX10" fmla="*/ 149 w 783408"/>
                    <a:gd name="connsiteY10" fmla="*/ 350371 h 801439"/>
                    <a:gd name="connsiteX11" fmla="*/ 66693 w 783408"/>
                    <a:gd name="connsiteY11" fmla="*/ 519595 h 801439"/>
                    <a:gd name="connsiteX12" fmla="*/ 174511 w 783408"/>
                    <a:gd name="connsiteY12" fmla="*/ 606933 h 801439"/>
                    <a:gd name="connsiteX13" fmla="*/ 253607 w 783408"/>
                    <a:gd name="connsiteY13" fmla="*/ 685165 h 801439"/>
                    <a:gd name="connsiteX14" fmla="*/ 342991 w 783408"/>
                    <a:gd name="connsiteY14" fmla="*/ 664430 h 801439"/>
                    <a:gd name="connsiteX15" fmla="*/ 399804 w 783408"/>
                    <a:gd name="connsiteY15" fmla="*/ 800414 h 801439"/>
                    <a:gd name="connsiteX16" fmla="*/ 414991 w 783408"/>
                    <a:gd name="connsiteY16" fmla="*/ 704552 h 801439"/>
                    <a:gd name="connsiteX17" fmla="*/ 495449 w 783408"/>
                    <a:gd name="connsiteY17" fmla="*/ 667871 h 801439"/>
                    <a:gd name="connsiteX18" fmla="*/ 666899 w 783408"/>
                    <a:gd name="connsiteY18" fmla="*/ 709146 h 801439"/>
                    <a:gd name="connsiteX19" fmla="*/ 717699 w 783408"/>
                    <a:gd name="connsiteY19" fmla="*/ 623421 h 801439"/>
                    <a:gd name="connsiteX20" fmla="*/ 704999 w 783408"/>
                    <a:gd name="connsiteY20" fmla="*/ 518646 h 801439"/>
                    <a:gd name="connsiteX21" fmla="*/ 781199 w 783408"/>
                    <a:gd name="connsiteY21" fmla="*/ 372596 h 801439"/>
                    <a:gd name="connsiteX22" fmla="*/ 755799 w 783408"/>
                    <a:gd name="connsiteY22" fmla="*/ 258296 h 801439"/>
                    <a:gd name="connsiteX23" fmla="*/ 682774 w 783408"/>
                    <a:gd name="connsiteY23" fmla="*/ 229721 h 801439"/>
                    <a:gd name="connsiteX24" fmla="*/ 614680 w 783408"/>
                    <a:gd name="connsiteY24" fmla="*/ 197226 h 801439"/>
                    <a:gd name="connsiteX25" fmla="*/ 635690 w 783408"/>
                    <a:gd name="connsiteY25" fmla="*/ 100832 h 801439"/>
                    <a:gd name="connsiteX26" fmla="*/ 526862 w 783408"/>
                    <a:gd name="connsiteY26" fmla="*/ 139535 h 801439"/>
                    <a:gd name="connsiteX0" fmla="*/ 526862 w 783408"/>
                    <a:gd name="connsiteY0" fmla="*/ 139535 h 801439"/>
                    <a:gd name="connsiteX1" fmla="*/ 470049 w 783408"/>
                    <a:gd name="connsiteY1" fmla="*/ 16996 h 801439"/>
                    <a:gd name="connsiteX2" fmla="*/ 425599 w 783408"/>
                    <a:gd name="connsiteY2" fmla="*/ 10646 h 801439"/>
                    <a:gd name="connsiteX3" fmla="*/ 419249 w 783408"/>
                    <a:gd name="connsiteY3" fmla="*/ 51921 h 801439"/>
                    <a:gd name="connsiteX4" fmla="*/ 340138 w 783408"/>
                    <a:gd name="connsiteY4" fmla="*/ 83334 h 801439"/>
                    <a:gd name="connsiteX5" fmla="*/ 241376 w 783408"/>
                    <a:gd name="connsiteY5" fmla="*/ 116840 h 801439"/>
                    <a:gd name="connsiteX6" fmla="*/ 186669 w 783408"/>
                    <a:gd name="connsiteY6" fmla="*/ 29 h 801439"/>
                    <a:gd name="connsiteX7" fmla="*/ 165249 w 783408"/>
                    <a:gd name="connsiteY7" fmla="*/ 185271 h 801439"/>
                    <a:gd name="connsiteX8" fmla="*/ 123974 w 783408"/>
                    <a:gd name="connsiteY8" fmla="*/ 229721 h 801439"/>
                    <a:gd name="connsiteX9" fmla="*/ 50949 w 783408"/>
                    <a:gd name="connsiteY9" fmla="*/ 236071 h 801439"/>
                    <a:gd name="connsiteX10" fmla="*/ 149 w 783408"/>
                    <a:gd name="connsiteY10" fmla="*/ 350371 h 801439"/>
                    <a:gd name="connsiteX11" fmla="*/ 66693 w 783408"/>
                    <a:gd name="connsiteY11" fmla="*/ 519595 h 801439"/>
                    <a:gd name="connsiteX12" fmla="*/ 174511 w 783408"/>
                    <a:gd name="connsiteY12" fmla="*/ 606933 h 801439"/>
                    <a:gd name="connsiteX13" fmla="*/ 253607 w 783408"/>
                    <a:gd name="connsiteY13" fmla="*/ 685165 h 801439"/>
                    <a:gd name="connsiteX14" fmla="*/ 342991 w 783408"/>
                    <a:gd name="connsiteY14" fmla="*/ 664430 h 801439"/>
                    <a:gd name="connsiteX15" fmla="*/ 399804 w 783408"/>
                    <a:gd name="connsiteY15" fmla="*/ 800414 h 801439"/>
                    <a:gd name="connsiteX16" fmla="*/ 414991 w 783408"/>
                    <a:gd name="connsiteY16" fmla="*/ 704552 h 801439"/>
                    <a:gd name="connsiteX17" fmla="*/ 495449 w 783408"/>
                    <a:gd name="connsiteY17" fmla="*/ 667871 h 801439"/>
                    <a:gd name="connsiteX18" fmla="*/ 666899 w 783408"/>
                    <a:gd name="connsiteY18" fmla="*/ 709146 h 801439"/>
                    <a:gd name="connsiteX19" fmla="*/ 717699 w 783408"/>
                    <a:gd name="connsiteY19" fmla="*/ 623421 h 801439"/>
                    <a:gd name="connsiteX20" fmla="*/ 704999 w 783408"/>
                    <a:gd name="connsiteY20" fmla="*/ 518646 h 801439"/>
                    <a:gd name="connsiteX21" fmla="*/ 781199 w 783408"/>
                    <a:gd name="connsiteY21" fmla="*/ 372596 h 801439"/>
                    <a:gd name="connsiteX22" fmla="*/ 755799 w 783408"/>
                    <a:gd name="connsiteY22" fmla="*/ 258296 h 801439"/>
                    <a:gd name="connsiteX23" fmla="*/ 682774 w 783408"/>
                    <a:gd name="connsiteY23" fmla="*/ 229721 h 801439"/>
                    <a:gd name="connsiteX24" fmla="*/ 614680 w 783408"/>
                    <a:gd name="connsiteY24" fmla="*/ 197226 h 801439"/>
                    <a:gd name="connsiteX25" fmla="*/ 635690 w 783408"/>
                    <a:gd name="connsiteY25" fmla="*/ 100832 h 801439"/>
                    <a:gd name="connsiteX26" fmla="*/ 526862 w 783408"/>
                    <a:gd name="connsiteY26" fmla="*/ 139535 h 801439"/>
                    <a:gd name="connsiteX0" fmla="*/ 526862 w 783408"/>
                    <a:gd name="connsiteY0" fmla="*/ 139535 h 801439"/>
                    <a:gd name="connsiteX1" fmla="*/ 470049 w 783408"/>
                    <a:gd name="connsiteY1" fmla="*/ 16996 h 801439"/>
                    <a:gd name="connsiteX2" fmla="*/ 425599 w 783408"/>
                    <a:gd name="connsiteY2" fmla="*/ 10646 h 801439"/>
                    <a:gd name="connsiteX3" fmla="*/ 419249 w 783408"/>
                    <a:gd name="connsiteY3" fmla="*/ 51921 h 801439"/>
                    <a:gd name="connsiteX4" fmla="*/ 340138 w 783408"/>
                    <a:gd name="connsiteY4" fmla="*/ 83334 h 801439"/>
                    <a:gd name="connsiteX5" fmla="*/ 241376 w 783408"/>
                    <a:gd name="connsiteY5" fmla="*/ 116840 h 801439"/>
                    <a:gd name="connsiteX6" fmla="*/ 186669 w 783408"/>
                    <a:gd name="connsiteY6" fmla="*/ 29 h 801439"/>
                    <a:gd name="connsiteX7" fmla="*/ 165249 w 783408"/>
                    <a:gd name="connsiteY7" fmla="*/ 185271 h 801439"/>
                    <a:gd name="connsiteX8" fmla="*/ 123974 w 783408"/>
                    <a:gd name="connsiteY8" fmla="*/ 229721 h 801439"/>
                    <a:gd name="connsiteX9" fmla="*/ 50949 w 783408"/>
                    <a:gd name="connsiteY9" fmla="*/ 236071 h 801439"/>
                    <a:gd name="connsiteX10" fmla="*/ 149 w 783408"/>
                    <a:gd name="connsiteY10" fmla="*/ 350371 h 801439"/>
                    <a:gd name="connsiteX11" fmla="*/ 66693 w 783408"/>
                    <a:gd name="connsiteY11" fmla="*/ 519595 h 801439"/>
                    <a:gd name="connsiteX12" fmla="*/ 174511 w 783408"/>
                    <a:gd name="connsiteY12" fmla="*/ 606933 h 801439"/>
                    <a:gd name="connsiteX13" fmla="*/ 253607 w 783408"/>
                    <a:gd name="connsiteY13" fmla="*/ 685165 h 801439"/>
                    <a:gd name="connsiteX14" fmla="*/ 342991 w 783408"/>
                    <a:gd name="connsiteY14" fmla="*/ 664430 h 801439"/>
                    <a:gd name="connsiteX15" fmla="*/ 399804 w 783408"/>
                    <a:gd name="connsiteY15" fmla="*/ 800414 h 801439"/>
                    <a:gd name="connsiteX16" fmla="*/ 414991 w 783408"/>
                    <a:gd name="connsiteY16" fmla="*/ 704552 h 801439"/>
                    <a:gd name="connsiteX17" fmla="*/ 495449 w 783408"/>
                    <a:gd name="connsiteY17" fmla="*/ 667871 h 801439"/>
                    <a:gd name="connsiteX18" fmla="*/ 666899 w 783408"/>
                    <a:gd name="connsiteY18" fmla="*/ 709146 h 801439"/>
                    <a:gd name="connsiteX19" fmla="*/ 717699 w 783408"/>
                    <a:gd name="connsiteY19" fmla="*/ 623421 h 801439"/>
                    <a:gd name="connsiteX20" fmla="*/ 704999 w 783408"/>
                    <a:gd name="connsiteY20" fmla="*/ 518646 h 801439"/>
                    <a:gd name="connsiteX21" fmla="*/ 781199 w 783408"/>
                    <a:gd name="connsiteY21" fmla="*/ 372596 h 801439"/>
                    <a:gd name="connsiteX22" fmla="*/ 755799 w 783408"/>
                    <a:gd name="connsiteY22" fmla="*/ 258296 h 801439"/>
                    <a:gd name="connsiteX23" fmla="*/ 682774 w 783408"/>
                    <a:gd name="connsiteY23" fmla="*/ 229721 h 801439"/>
                    <a:gd name="connsiteX24" fmla="*/ 614680 w 783408"/>
                    <a:gd name="connsiteY24" fmla="*/ 197226 h 801439"/>
                    <a:gd name="connsiteX25" fmla="*/ 635690 w 783408"/>
                    <a:gd name="connsiteY25" fmla="*/ 100832 h 801439"/>
                    <a:gd name="connsiteX26" fmla="*/ 526862 w 783408"/>
                    <a:gd name="connsiteY26" fmla="*/ 139535 h 801439"/>
                    <a:gd name="connsiteX0" fmla="*/ 526862 w 794816"/>
                    <a:gd name="connsiteY0" fmla="*/ 139535 h 801439"/>
                    <a:gd name="connsiteX1" fmla="*/ 470049 w 794816"/>
                    <a:gd name="connsiteY1" fmla="*/ 16996 h 801439"/>
                    <a:gd name="connsiteX2" fmla="*/ 425599 w 794816"/>
                    <a:gd name="connsiteY2" fmla="*/ 10646 h 801439"/>
                    <a:gd name="connsiteX3" fmla="*/ 419249 w 794816"/>
                    <a:gd name="connsiteY3" fmla="*/ 51921 h 801439"/>
                    <a:gd name="connsiteX4" fmla="*/ 340138 w 794816"/>
                    <a:gd name="connsiteY4" fmla="*/ 83334 h 801439"/>
                    <a:gd name="connsiteX5" fmla="*/ 241376 w 794816"/>
                    <a:gd name="connsiteY5" fmla="*/ 116840 h 801439"/>
                    <a:gd name="connsiteX6" fmla="*/ 186669 w 794816"/>
                    <a:gd name="connsiteY6" fmla="*/ 29 h 801439"/>
                    <a:gd name="connsiteX7" fmla="*/ 165249 w 794816"/>
                    <a:gd name="connsiteY7" fmla="*/ 185271 h 801439"/>
                    <a:gd name="connsiteX8" fmla="*/ 123974 w 794816"/>
                    <a:gd name="connsiteY8" fmla="*/ 229721 h 801439"/>
                    <a:gd name="connsiteX9" fmla="*/ 50949 w 794816"/>
                    <a:gd name="connsiteY9" fmla="*/ 236071 h 801439"/>
                    <a:gd name="connsiteX10" fmla="*/ 149 w 794816"/>
                    <a:gd name="connsiteY10" fmla="*/ 350371 h 801439"/>
                    <a:gd name="connsiteX11" fmla="*/ 66693 w 794816"/>
                    <a:gd name="connsiteY11" fmla="*/ 519595 h 801439"/>
                    <a:gd name="connsiteX12" fmla="*/ 174511 w 794816"/>
                    <a:gd name="connsiteY12" fmla="*/ 606933 h 801439"/>
                    <a:gd name="connsiteX13" fmla="*/ 253607 w 794816"/>
                    <a:gd name="connsiteY13" fmla="*/ 685165 h 801439"/>
                    <a:gd name="connsiteX14" fmla="*/ 342991 w 794816"/>
                    <a:gd name="connsiteY14" fmla="*/ 664430 h 801439"/>
                    <a:gd name="connsiteX15" fmla="*/ 399804 w 794816"/>
                    <a:gd name="connsiteY15" fmla="*/ 800414 h 801439"/>
                    <a:gd name="connsiteX16" fmla="*/ 414991 w 794816"/>
                    <a:gd name="connsiteY16" fmla="*/ 704552 h 801439"/>
                    <a:gd name="connsiteX17" fmla="*/ 495449 w 794816"/>
                    <a:gd name="connsiteY17" fmla="*/ 667871 h 801439"/>
                    <a:gd name="connsiteX18" fmla="*/ 666899 w 794816"/>
                    <a:gd name="connsiteY18" fmla="*/ 709146 h 801439"/>
                    <a:gd name="connsiteX19" fmla="*/ 717699 w 794816"/>
                    <a:gd name="connsiteY19" fmla="*/ 623421 h 801439"/>
                    <a:gd name="connsiteX20" fmla="*/ 704999 w 794816"/>
                    <a:gd name="connsiteY20" fmla="*/ 518646 h 801439"/>
                    <a:gd name="connsiteX21" fmla="*/ 781199 w 794816"/>
                    <a:gd name="connsiteY21" fmla="*/ 372596 h 801439"/>
                    <a:gd name="connsiteX22" fmla="*/ 755799 w 794816"/>
                    <a:gd name="connsiteY22" fmla="*/ 258296 h 801439"/>
                    <a:gd name="connsiteX23" fmla="*/ 682774 w 794816"/>
                    <a:gd name="connsiteY23" fmla="*/ 229721 h 801439"/>
                    <a:gd name="connsiteX24" fmla="*/ 614680 w 794816"/>
                    <a:gd name="connsiteY24" fmla="*/ 197226 h 801439"/>
                    <a:gd name="connsiteX25" fmla="*/ 635690 w 794816"/>
                    <a:gd name="connsiteY25" fmla="*/ 100832 h 801439"/>
                    <a:gd name="connsiteX26" fmla="*/ 526862 w 794816"/>
                    <a:gd name="connsiteY26" fmla="*/ 139535 h 801439"/>
                    <a:gd name="connsiteX0" fmla="*/ 526862 w 782587"/>
                    <a:gd name="connsiteY0" fmla="*/ 139535 h 801439"/>
                    <a:gd name="connsiteX1" fmla="*/ 470049 w 782587"/>
                    <a:gd name="connsiteY1" fmla="*/ 16996 h 801439"/>
                    <a:gd name="connsiteX2" fmla="*/ 425599 w 782587"/>
                    <a:gd name="connsiteY2" fmla="*/ 10646 h 801439"/>
                    <a:gd name="connsiteX3" fmla="*/ 419249 w 782587"/>
                    <a:gd name="connsiteY3" fmla="*/ 51921 h 801439"/>
                    <a:gd name="connsiteX4" fmla="*/ 340138 w 782587"/>
                    <a:gd name="connsiteY4" fmla="*/ 83334 h 801439"/>
                    <a:gd name="connsiteX5" fmla="*/ 241376 w 782587"/>
                    <a:gd name="connsiteY5" fmla="*/ 116840 h 801439"/>
                    <a:gd name="connsiteX6" fmla="*/ 186669 w 782587"/>
                    <a:gd name="connsiteY6" fmla="*/ 29 h 801439"/>
                    <a:gd name="connsiteX7" fmla="*/ 165249 w 782587"/>
                    <a:gd name="connsiteY7" fmla="*/ 185271 h 801439"/>
                    <a:gd name="connsiteX8" fmla="*/ 123974 w 782587"/>
                    <a:gd name="connsiteY8" fmla="*/ 229721 h 801439"/>
                    <a:gd name="connsiteX9" fmla="*/ 50949 w 782587"/>
                    <a:gd name="connsiteY9" fmla="*/ 236071 h 801439"/>
                    <a:gd name="connsiteX10" fmla="*/ 149 w 782587"/>
                    <a:gd name="connsiteY10" fmla="*/ 350371 h 801439"/>
                    <a:gd name="connsiteX11" fmla="*/ 66693 w 782587"/>
                    <a:gd name="connsiteY11" fmla="*/ 519595 h 801439"/>
                    <a:gd name="connsiteX12" fmla="*/ 174511 w 782587"/>
                    <a:gd name="connsiteY12" fmla="*/ 606933 h 801439"/>
                    <a:gd name="connsiteX13" fmla="*/ 253607 w 782587"/>
                    <a:gd name="connsiteY13" fmla="*/ 685165 h 801439"/>
                    <a:gd name="connsiteX14" fmla="*/ 342991 w 782587"/>
                    <a:gd name="connsiteY14" fmla="*/ 664430 h 801439"/>
                    <a:gd name="connsiteX15" fmla="*/ 399804 w 782587"/>
                    <a:gd name="connsiteY15" fmla="*/ 800414 h 801439"/>
                    <a:gd name="connsiteX16" fmla="*/ 414991 w 782587"/>
                    <a:gd name="connsiteY16" fmla="*/ 704552 h 801439"/>
                    <a:gd name="connsiteX17" fmla="*/ 495449 w 782587"/>
                    <a:gd name="connsiteY17" fmla="*/ 667871 h 801439"/>
                    <a:gd name="connsiteX18" fmla="*/ 666899 w 782587"/>
                    <a:gd name="connsiteY18" fmla="*/ 709146 h 801439"/>
                    <a:gd name="connsiteX19" fmla="*/ 717699 w 782587"/>
                    <a:gd name="connsiteY19" fmla="*/ 623421 h 801439"/>
                    <a:gd name="connsiteX20" fmla="*/ 704999 w 782587"/>
                    <a:gd name="connsiteY20" fmla="*/ 518646 h 801439"/>
                    <a:gd name="connsiteX21" fmla="*/ 781199 w 782587"/>
                    <a:gd name="connsiteY21" fmla="*/ 372596 h 801439"/>
                    <a:gd name="connsiteX22" fmla="*/ 748908 w 782587"/>
                    <a:gd name="connsiteY22" fmla="*/ 274375 h 801439"/>
                    <a:gd name="connsiteX23" fmla="*/ 682774 w 782587"/>
                    <a:gd name="connsiteY23" fmla="*/ 229721 h 801439"/>
                    <a:gd name="connsiteX24" fmla="*/ 614680 w 782587"/>
                    <a:gd name="connsiteY24" fmla="*/ 197226 h 801439"/>
                    <a:gd name="connsiteX25" fmla="*/ 635690 w 782587"/>
                    <a:gd name="connsiteY25" fmla="*/ 100832 h 801439"/>
                    <a:gd name="connsiteX26" fmla="*/ 526862 w 782587"/>
                    <a:gd name="connsiteY26" fmla="*/ 139535 h 801439"/>
                    <a:gd name="connsiteX0" fmla="*/ 526862 w 782587"/>
                    <a:gd name="connsiteY0" fmla="*/ 139535 h 801439"/>
                    <a:gd name="connsiteX1" fmla="*/ 470049 w 782587"/>
                    <a:gd name="connsiteY1" fmla="*/ 16996 h 801439"/>
                    <a:gd name="connsiteX2" fmla="*/ 425599 w 782587"/>
                    <a:gd name="connsiteY2" fmla="*/ 10646 h 801439"/>
                    <a:gd name="connsiteX3" fmla="*/ 419249 w 782587"/>
                    <a:gd name="connsiteY3" fmla="*/ 51921 h 801439"/>
                    <a:gd name="connsiteX4" fmla="*/ 340138 w 782587"/>
                    <a:gd name="connsiteY4" fmla="*/ 83334 h 801439"/>
                    <a:gd name="connsiteX5" fmla="*/ 241376 w 782587"/>
                    <a:gd name="connsiteY5" fmla="*/ 116840 h 801439"/>
                    <a:gd name="connsiteX6" fmla="*/ 186669 w 782587"/>
                    <a:gd name="connsiteY6" fmla="*/ 29 h 801439"/>
                    <a:gd name="connsiteX7" fmla="*/ 165249 w 782587"/>
                    <a:gd name="connsiteY7" fmla="*/ 185271 h 801439"/>
                    <a:gd name="connsiteX8" fmla="*/ 123974 w 782587"/>
                    <a:gd name="connsiteY8" fmla="*/ 229721 h 801439"/>
                    <a:gd name="connsiteX9" fmla="*/ 50949 w 782587"/>
                    <a:gd name="connsiteY9" fmla="*/ 236071 h 801439"/>
                    <a:gd name="connsiteX10" fmla="*/ 149 w 782587"/>
                    <a:gd name="connsiteY10" fmla="*/ 350371 h 801439"/>
                    <a:gd name="connsiteX11" fmla="*/ 66693 w 782587"/>
                    <a:gd name="connsiteY11" fmla="*/ 519595 h 801439"/>
                    <a:gd name="connsiteX12" fmla="*/ 174511 w 782587"/>
                    <a:gd name="connsiteY12" fmla="*/ 606933 h 801439"/>
                    <a:gd name="connsiteX13" fmla="*/ 253607 w 782587"/>
                    <a:gd name="connsiteY13" fmla="*/ 685165 h 801439"/>
                    <a:gd name="connsiteX14" fmla="*/ 342991 w 782587"/>
                    <a:gd name="connsiteY14" fmla="*/ 664430 h 801439"/>
                    <a:gd name="connsiteX15" fmla="*/ 399804 w 782587"/>
                    <a:gd name="connsiteY15" fmla="*/ 800414 h 801439"/>
                    <a:gd name="connsiteX16" fmla="*/ 414991 w 782587"/>
                    <a:gd name="connsiteY16" fmla="*/ 704552 h 801439"/>
                    <a:gd name="connsiteX17" fmla="*/ 495449 w 782587"/>
                    <a:gd name="connsiteY17" fmla="*/ 667871 h 801439"/>
                    <a:gd name="connsiteX18" fmla="*/ 666899 w 782587"/>
                    <a:gd name="connsiteY18" fmla="*/ 709146 h 801439"/>
                    <a:gd name="connsiteX19" fmla="*/ 717699 w 782587"/>
                    <a:gd name="connsiteY19" fmla="*/ 623421 h 801439"/>
                    <a:gd name="connsiteX20" fmla="*/ 704999 w 782587"/>
                    <a:gd name="connsiteY20" fmla="*/ 518646 h 801439"/>
                    <a:gd name="connsiteX21" fmla="*/ 781199 w 782587"/>
                    <a:gd name="connsiteY21" fmla="*/ 372596 h 801439"/>
                    <a:gd name="connsiteX22" fmla="*/ 748908 w 782587"/>
                    <a:gd name="connsiteY22" fmla="*/ 274375 h 801439"/>
                    <a:gd name="connsiteX23" fmla="*/ 682774 w 782587"/>
                    <a:gd name="connsiteY23" fmla="*/ 229721 h 801439"/>
                    <a:gd name="connsiteX24" fmla="*/ 614680 w 782587"/>
                    <a:gd name="connsiteY24" fmla="*/ 197226 h 801439"/>
                    <a:gd name="connsiteX25" fmla="*/ 635690 w 782587"/>
                    <a:gd name="connsiteY25" fmla="*/ 100832 h 801439"/>
                    <a:gd name="connsiteX26" fmla="*/ 526862 w 782587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666899 w 781610"/>
                    <a:gd name="connsiteY18" fmla="*/ 709146 h 801439"/>
                    <a:gd name="connsiteX19" fmla="*/ 717699 w 781610"/>
                    <a:gd name="connsiteY19" fmla="*/ 623421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620956 w 781610"/>
                    <a:gd name="connsiteY18" fmla="*/ 693067 h 801439"/>
                    <a:gd name="connsiteX19" fmla="*/ 717699 w 781610"/>
                    <a:gd name="connsiteY19" fmla="*/ 623421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620956 w 781610"/>
                    <a:gd name="connsiteY18" fmla="*/ 693067 h 801439"/>
                    <a:gd name="connsiteX19" fmla="*/ 703917 w 781610"/>
                    <a:gd name="connsiteY19" fmla="*/ 625718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620956 w 781610"/>
                    <a:gd name="connsiteY18" fmla="*/ 693067 h 801439"/>
                    <a:gd name="connsiteX19" fmla="*/ 644192 w 781610"/>
                    <a:gd name="connsiteY19" fmla="*/ 593560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597985 w 781610"/>
                    <a:gd name="connsiteY18" fmla="*/ 693067 h 801439"/>
                    <a:gd name="connsiteX19" fmla="*/ 644192 w 781610"/>
                    <a:gd name="connsiteY19" fmla="*/ 593560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597985 w 781610"/>
                    <a:gd name="connsiteY18" fmla="*/ 693067 h 801439"/>
                    <a:gd name="connsiteX19" fmla="*/ 644192 w 781610"/>
                    <a:gd name="connsiteY19" fmla="*/ 593560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604877 w 781610"/>
                    <a:gd name="connsiteY18" fmla="*/ 681582 h 801439"/>
                    <a:gd name="connsiteX19" fmla="*/ 644192 w 781610"/>
                    <a:gd name="connsiteY19" fmla="*/ 593560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610"/>
                    <a:gd name="connsiteY0" fmla="*/ 139535 h 801439"/>
                    <a:gd name="connsiteX1" fmla="*/ 470049 w 781610"/>
                    <a:gd name="connsiteY1" fmla="*/ 16996 h 801439"/>
                    <a:gd name="connsiteX2" fmla="*/ 425599 w 781610"/>
                    <a:gd name="connsiteY2" fmla="*/ 10646 h 801439"/>
                    <a:gd name="connsiteX3" fmla="*/ 419249 w 781610"/>
                    <a:gd name="connsiteY3" fmla="*/ 51921 h 801439"/>
                    <a:gd name="connsiteX4" fmla="*/ 340138 w 781610"/>
                    <a:gd name="connsiteY4" fmla="*/ 83334 h 801439"/>
                    <a:gd name="connsiteX5" fmla="*/ 241376 w 781610"/>
                    <a:gd name="connsiteY5" fmla="*/ 116840 h 801439"/>
                    <a:gd name="connsiteX6" fmla="*/ 186669 w 781610"/>
                    <a:gd name="connsiteY6" fmla="*/ 29 h 801439"/>
                    <a:gd name="connsiteX7" fmla="*/ 165249 w 781610"/>
                    <a:gd name="connsiteY7" fmla="*/ 185271 h 801439"/>
                    <a:gd name="connsiteX8" fmla="*/ 123974 w 781610"/>
                    <a:gd name="connsiteY8" fmla="*/ 229721 h 801439"/>
                    <a:gd name="connsiteX9" fmla="*/ 50949 w 781610"/>
                    <a:gd name="connsiteY9" fmla="*/ 236071 h 801439"/>
                    <a:gd name="connsiteX10" fmla="*/ 149 w 781610"/>
                    <a:gd name="connsiteY10" fmla="*/ 350371 h 801439"/>
                    <a:gd name="connsiteX11" fmla="*/ 66693 w 781610"/>
                    <a:gd name="connsiteY11" fmla="*/ 519595 h 801439"/>
                    <a:gd name="connsiteX12" fmla="*/ 174511 w 781610"/>
                    <a:gd name="connsiteY12" fmla="*/ 606933 h 801439"/>
                    <a:gd name="connsiteX13" fmla="*/ 253607 w 781610"/>
                    <a:gd name="connsiteY13" fmla="*/ 685165 h 801439"/>
                    <a:gd name="connsiteX14" fmla="*/ 342991 w 781610"/>
                    <a:gd name="connsiteY14" fmla="*/ 664430 h 801439"/>
                    <a:gd name="connsiteX15" fmla="*/ 399804 w 781610"/>
                    <a:gd name="connsiteY15" fmla="*/ 800414 h 801439"/>
                    <a:gd name="connsiteX16" fmla="*/ 414991 w 781610"/>
                    <a:gd name="connsiteY16" fmla="*/ 704552 h 801439"/>
                    <a:gd name="connsiteX17" fmla="*/ 495449 w 781610"/>
                    <a:gd name="connsiteY17" fmla="*/ 667871 h 801439"/>
                    <a:gd name="connsiteX18" fmla="*/ 604877 w 781610"/>
                    <a:gd name="connsiteY18" fmla="*/ 681582 h 801439"/>
                    <a:gd name="connsiteX19" fmla="*/ 644192 w 781610"/>
                    <a:gd name="connsiteY19" fmla="*/ 593560 h 801439"/>
                    <a:gd name="connsiteX20" fmla="*/ 727970 w 781610"/>
                    <a:gd name="connsiteY20" fmla="*/ 507161 h 801439"/>
                    <a:gd name="connsiteX21" fmla="*/ 781199 w 781610"/>
                    <a:gd name="connsiteY21" fmla="*/ 372596 h 801439"/>
                    <a:gd name="connsiteX22" fmla="*/ 748908 w 781610"/>
                    <a:gd name="connsiteY22" fmla="*/ 274375 h 801439"/>
                    <a:gd name="connsiteX23" fmla="*/ 682774 w 781610"/>
                    <a:gd name="connsiteY23" fmla="*/ 229721 h 801439"/>
                    <a:gd name="connsiteX24" fmla="*/ 614680 w 781610"/>
                    <a:gd name="connsiteY24" fmla="*/ 197226 h 801439"/>
                    <a:gd name="connsiteX25" fmla="*/ 635690 w 781610"/>
                    <a:gd name="connsiteY25" fmla="*/ 100832 h 801439"/>
                    <a:gd name="connsiteX26" fmla="*/ 526862 w 781610"/>
                    <a:gd name="connsiteY26" fmla="*/ 139535 h 801439"/>
                    <a:gd name="connsiteX0" fmla="*/ 526862 w 781724"/>
                    <a:gd name="connsiteY0" fmla="*/ 139535 h 801439"/>
                    <a:gd name="connsiteX1" fmla="*/ 470049 w 781724"/>
                    <a:gd name="connsiteY1" fmla="*/ 16996 h 801439"/>
                    <a:gd name="connsiteX2" fmla="*/ 425599 w 781724"/>
                    <a:gd name="connsiteY2" fmla="*/ 10646 h 801439"/>
                    <a:gd name="connsiteX3" fmla="*/ 419249 w 781724"/>
                    <a:gd name="connsiteY3" fmla="*/ 51921 h 801439"/>
                    <a:gd name="connsiteX4" fmla="*/ 340138 w 781724"/>
                    <a:gd name="connsiteY4" fmla="*/ 83334 h 801439"/>
                    <a:gd name="connsiteX5" fmla="*/ 241376 w 781724"/>
                    <a:gd name="connsiteY5" fmla="*/ 116840 h 801439"/>
                    <a:gd name="connsiteX6" fmla="*/ 186669 w 781724"/>
                    <a:gd name="connsiteY6" fmla="*/ 29 h 801439"/>
                    <a:gd name="connsiteX7" fmla="*/ 165249 w 781724"/>
                    <a:gd name="connsiteY7" fmla="*/ 185271 h 801439"/>
                    <a:gd name="connsiteX8" fmla="*/ 123974 w 781724"/>
                    <a:gd name="connsiteY8" fmla="*/ 229721 h 801439"/>
                    <a:gd name="connsiteX9" fmla="*/ 50949 w 781724"/>
                    <a:gd name="connsiteY9" fmla="*/ 236071 h 801439"/>
                    <a:gd name="connsiteX10" fmla="*/ 149 w 781724"/>
                    <a:gd name="connsiteY10" fmla="*/ 350371 h 801439"/>
                    <a:gd name="connsiteX11" fmla="*/ 66693 w 781724"/>
                    <a:gd name="connsiteY11" fmla="*/ 519595 h 801439"/>
                    <a:gd name="connsiteX12" fmla="*/ 174511 w 781724"/>
                    <a:gd name="connsiteY12" fmla="*/ 606933 h 801439"/>
                    <a:gd name="connsiteX13" fmla="*/ 253607 w 781724"/>
                    <a:gd name="connsiteY13" fmla="*/ 685165 h 801439"/>
                    <a:gd name="connsiteX14" fmla="*/ 342991 w 781724"/>
                    <a:gd name="connsiteY14" fmla="*/ 664430 h 801439"/>
                    <a:gd name="connsiteX15" fmla="*/ 399804 w 781724"/>
                    <a:gd name="connsiteY15" fmla="*/ 800414 h 801439"/>
                    <a:gd name="connsiteX16" fmla="*/ 414991 w 781724"/>
                    <a:gd name="connsiteY16" fmla="*/ 704552 h 801439"/>
                    <a:gd name="connsiteX17" fmla="*/ 495449 w 781724"/>
                    <a:gd name="connsiteY17" fmla="*/ 667871 h 801439"/>
                    <a:gd name="connsiteX18" fmla="*/ 604877 w 781724"/>
                    <a:gd name="connsiteY18" fmla="*/ 681582 h 801439"/>
                    <a:gd name="connsiteX19" fmla="*/ 644192 w 781724"/>
                    <a:gd name="connsiteY19" fmla="*/ 593560 h 801439"/>
                    <a:gd name="connsiteX20" fmla="*/ 727970 w 781724"/>
                    <a:gd name="connsiteY20" fmla="*/ 507161 h 801439"/>
                    <a:gd name="connsiteX21" fmla="*/ 781199 w 781724"/>
                    <a:gd name="connsiteY21" fmla="*/ 372596 h 801439"/>
                    <a:gd name="connsiteX22" fmla="*/ 689183 w 781724"/>
                    <a:gd name="connsiteY22" fmla="*/ 297345 h 801439"/>
                    <a:gd name="connsiteX23" fmla="*/ 682774 w 781724"/>
                    <a:gd name="connsiteY23" fmla="*/ 229721 h 801439"/>
                    <a:gd name="connsiteX24" fmla="*/ 614680 w 781724"/>
                    <a:gd name="connsiteY24" fmla="*/ 197226 h 801439"/>
                    <a:gd name="connsiteX25" fmla="*/ 635690 w 781724"/>
                    <a:gd name="connsiteY25" fmla="*/ 100832 h 801439"/>
                    <a:gd name="connsiteX26" fmla="*/ 526862 w 781724"/>
                    <a:gd name="connsiteY26" fmla="*/ 139535 h 801439"/>
                    <a:gd name="connsiteX0" fmla="*/ 526862 w 781296"/>
                    <a:gd name="connsiteY0" fmla="*/ 139535 h 801439"/>
                    <a:gd name="connsiteX1" fmla="*/ 470049 w 781296"/>
                    <a:gd name="connsiteY1" fmla="*/ 16996 h 801439"/>
                    <a:gd name="connsiteX2" fmla="*/ 425599 w 781296"/>
                    <a:gd name="connsiteY2" fmla="*/ 10646 h 801439"/>
                    <a:gd name="connsiteX3" fmla="*/ 419249 w 781296"/>
                    <a:gd name="connsiteY3" fmla="*/ 51921 h 801439"/>
                    <a:gd name="connsiteX4" fmla="*/ 340138 w 781296"/>
                    <a:gd name="connsiteY4" fmla="*/ 83334 h 801439"/>
                    <a:gd name="connsiteX5" fmla="*/ 241376 w 781296"/>
                    <a:gd name="connsiteY5" fmla="*/ 116840 h 801439"/>
                    <a:gd name="connsiteX6" fmla="*/ 186669 w 781296"/>
                    <a:gd name="connsiteY6" fmla="*/ 29 h 801439"/>
                    <a:gd name="connsiteX7" fmla="*/ 165249 w 781296"/>
                    <a:gd name="connsiteY7" fmla="*/ 185271 h 801439"/>
                    <a:gd name="connsiteX8" fmla="*/ 123974 w 781296"/>
                    <a:gd name="connsiteY8" fmla="*/ 229721 h 801439"/>
                    <a:gd name="connsiteX9" fmla="*/ 50949 w 781296"/>
                    <a:gd name="connsiteY9" fmla="*/ 236071 h 801439"/>
                    <a:gd name="connsiteX10" fmla="*/ 149 w 781296"/>
                    <a:gd name="connsiteY10" fmla="*/ 350371 h 801439"/>
                    <a:gd name="connsiteX11" fmla="*/ 66693 w 781296"/>
                    <a:gd name="connsiteY11" fmla="*/ 519595 h 801439"/>
                    <a:gd name="connsiteX12" fmla="*/ 174511 w 781296"/>
                    <a:gd name="connsiteY12" fmla="*/ 606933 h 801439"/>
                    <a:gd name="connsiteX13" fmla="*/ 253607 w 781296"/>
                    <a:gd name="connsiteY13" fmla="*/ 685165 h 801439"/>
                    <a:gd name="connsiteX14" fmla="*/ 342991 w 781296"/>
                    <a:gd name="connsiteY14" fmla="*/ 664430 h 801439"/>
                    <a:gd name="connsiteX15" fmla="*/ 399804 w 781296"/>
                    <a:gd name="connsiteY15" fmla="*/ 800414 h 801439"/>
                    <a:gd name="connsiteX16" fmla="*/ 414991 w 781296"/>
                    <a:gd name="connsiteY16" fmla="*/ 704552 h 801439"/>
                    <a:gd name="connsiteX17" fmla="*/ 495449 w 781296"/>
                    <a:gd name="connsiteY17" fmla="*/ 667871 h 801439"/>
                    <a:gd name="connsiteX18" fmla="*/ 604877 w 781296"/>
                    <a:gd name="connsiteY18" fmla="*/ 681582 h 801439"/>
                    <a:gd name="connsiteX19" fmla="*/ 644192 w 781296"/>
                    <a:gd name="connsiteY19" fmla="*/ 593560 h 801439"/>
                    <a:gd name="connsiteX20" fmla="*/ 727970 w 781296"/>
                    <a:gd name="connsiteY20" fmla="*/ 507161 h 801439"/>
                    <a:gd name="connsiteX21" fmla="*/ 781199 w 781296"/>
                    <a:gd name="connsiteY21" fmla="*/ 372596 h 801439"/>
                    <a:gd name="connsiteX22" fmla="*/ 712154 w 781296"/>
                    <a:gd name="connsiteY22" fmla="*/ 313424 h 801439"/>
                    <a:gd name="connsiteX23" fmla="*/ 682774 w 781296"/>
                    <a:gd name="connsiteY23" fmla="*/ 229721 h 801439"/>
                    <a:gd name="connsiteX24" fmla="*/ 614680 w 781296"/>
                    <a:gd name="connsiteY24" fmla="*/ 197226 h 801439"/>
                    <a:gd name="connsiteX25" fmla="*/ 635690 w 781296"/>
                    <a:gd name="connsiteY25" fmla="*/ 100832 h 801439"/>
                    <a:gd name="connsiteX26" fmla="*/ 526862 w 781296"/>
                    <a:gd name="connsiteY26" fmla="*/ 139535 h 801439"/>
                    <a:gd name="connsiteX0" fmla="*/ 526862 w 781842"/>
                    <a:gd name="connsiteY0" fmla="*/ 139535 h 801439"/>
                    <a:gd name="connsiteX1" fmla="*/ 470049 w 781842"/>
                    <a:gd name="connsiteY1" fmla="*/ 16996 h 801439"/>
                    <a:gd name="connsiteX2" fmla="*/ 425599 w 781842"/>
                    <a:gd name="connsiteY2" fmla="*/ 10646 h 801439"/>
                    <a:gd name="connsiteX3" fmla="*/ 419249 w 781842"/>
                    <a:gd name="connsiteY3" fmla="*/ 51921 h 801439"/>
                    <a:gd name="connsiteX4" fmla="*/ 340138 w 781842"/>
                    <a:gd name="connsiteY4" fmla="*/ 83334 h 801439"/>
                    <a:gd name="connsiteX5" fmla="*/ 241376 w 781842"/>
                    <a:gd name="connsiteY5" fmla="*/ 116840 h 801439"/>
                    <a:gd name="connsiteX6" fmla="*/ 186669 w 781842"/>
                    <a:gd name="connsiteY6" fmla="*/ 29 h 801439"/>
                    <a:gd name="connsiteX7" fmla="*/ 165249 w 781842"/>
                    <a:gd name="connsiteY7" fmla="*/ 185271 h 801439"/>
                    <a:gd name="connsiteX8" fmla="*/ 123974 w 781842"/>
                    <a:gd name="connsiteY8" fmla="*/ 229721 h 801439"/>
                    <a:gd name="connsiteX9" fmla="*/ 50949 w 781842"/>
                    <a:gd name="connsiteY9" fmla="*/ 236071 h 801439"/>
                    <a:gd name="connsiteX10" fmla="*/ 149 w 781842"/>
                    <a:gd name="connsiteY10" fmla="*/ 350371 h 801439"/>
                    <a:gd name="connsiteX11" fmla="*/ 66693 w 781842"/>
                    <a:gd name="connsiteY11" fmla="*/ 519595 h 801439"/>
                    <a:gd name="connsiteX12" fmla="*/ 174511 w 781842"/>
                    <a:gd name="connsiteY12" fmla="*/ 606933 h 801439"/>
                    <a:gd name="connsiteX13" fmla="*/ 253607 w 781842"/>
                    <a:gd name="connsiteY13" fmla="*/ 685165 h 801439"/>
                    <a:gd name="connsiteX14" fmla="*/ 342991 w 781842"/>
                    <a:gd name="connsiteY14" fmla="*/ 664430 h 801439"/>
                    <a:gd name="connsiteX15" fmla="*/ 399804 w 781842"/>
                    <a:gd name="connsiteY15" fmla="*/ 800414 h 801439"/>
                    <a:gd name="connsiteX16" fmla="*/ 414991 w 781842"/>
                    <a:gd name="connsiteY16" fmla="*/ 704552 h 801439"/>
                    <a:gd name="connsiteX17" fmla="*/ 495449 w 781842"/>
                    <a:gd name="connsiteY17" fmla="*/ 667871 h 801439"/>
                    <a:gd name="connsiteX18" fmla="*/ 604877 w 781842"/>
                    <a:gd name="connsiteY18" fmla="*/ 681582 h 801439"/>
                    <a:gd name="connsiteX19" fmla="*/ 644192 w 781842"/>
                    <a:gd name="connsiteY19" fmla="*/ 593560 h 801439"/>
                    <a:gd name="connsiteX20" fmla="*/ 727970 w 781842"/>
                    <a:gd name="connsiteY20" fmla="*/ 507161 h 801439"/>
                    <a:gd name="connsiteX21" fmla="*/ 781199 w 781842"/>
                    <a:gd name="connsiteY21" fmla="*/ 372596 h 801439"/>
                    <a:gd name="connsiteX22" fmla="*/ 712154 w 781842"/>
                    <a:gd name="connsiteY22" fmla="*/ 313424 h 801439"/>
                    <a:gd name="connsiteX23" fmla="*/ 682774 w 781842"/>
                    <a:gd name="connsiteY23" fmla="*/ 229721 h 801439"/>
                    <a:gd name="connsiteX24" fmla="*/ 614680 w 781842"/>
                    <a:gd name="connsiteY24" fmla="*/ 197226 h 801439"/>
                    <a:gd name="connsiteX25" fmla="*/ 635690 w 781842"/>
                    <a:gd name="connsiteY25" fmla="*/ 100832 h 801439"/>
                    <a:gd name="connsiteX26" fmla="*/ 526862 w 781842"/>
                    <a:gd name="connsiteY26" fmla="*/ 139535 h 801439"/>
                    <a:gd name="connsiteX0" fmla="*/ 526862 w 768646"/>
                    <a:gd name="connsiteY0" fmla="*/ 139535 h 801439"/>
                    <a:gd name="connsiteX1" fmla="*/ 470049 w 768646"/>
                    <a:gd name="connsiteY1" fmla="*/ 16996 h 801439"/>
                    <a:gd name="connsiteX2" fmla="*/ 425599 w 768646"/>
                    <a:gd name="connsiteY2" fmla="*/ 10646 h 801439"/>
                    <a:gd name="connsiteX3" fmla="*/ 419249 w 768646"/>
                    <a:gd name="connsiteY3" fmla="*/ 51921 h 801439"/>
                    <a:gd name="connsiteX4" fmla="*/ 340138 w 768646"/>
                    <a:gd name="connsiteY4" fmla="*/ 83334 h 801439"/>
                    <a:gd name="connsiteX5" fmla="*/ 241376 w 768646"/>
                    <a:gd name="connsiteY5" fmla="*/ 116840 h 801439"/>
                    <a:gd name="connsiteX6" fmla="*/ 186669 w 768646"/>
                    <a:gd name="connsiteY6" fmla="*/ 29 h 801439"/>
                    <a:gd name="connsiteX7" fmla="*/ 165249 w 768646"/>
                    <a:gd name="connsiteY7" fmla="*/ 185271 h 801439"/>
                    <a:gd name="connsiteX8" fmla="*/ 123974 w 768646"/>
                    <a:gd name="connsiteY8" fmla="*/ 229721 h 801439"/>
                    <a:gd name="connsiteX9" fmla="*/ 50949 w 768646"/>
                    <a:gd name="connsiteY9" fmla="*/ 236071 h 801439"/>
                    <a:gd name="connsiteX10" fmla="*/ 149 w 768646"/>
                    <a:gd name="connsiteY10" fmla="*/ 350371 h 801439"/>
                    <a:gd name="connsiteX11" fmla="*/ 66693 w 768646"/>
                    <a:gd name="connsiteY11" fmla="*/ 519595 h 801439"/>
                    <a:gd name="connsiteX12" fmla="*/ 174511 w 768646"/>
                    <a:gd name="connsiteY12" fmla="*/ 606933 h 801439"/>
                    <a:gd name="connsiteX13" fmla="*/ 253607 w 768646"/>
                    <a:gd name="connsiteY13" fmla="*/ 685165 h 801439"/>
                    <a:gd name="connsiteX14" fmla="*/ 342991 w 768646"/>
                    <a:gd name="connsiteY14" fmla="*/ 664430 h 801439"/>
                    <a:gd name="connsiteX15" fmla="*/ 399804 w 768646"/>
                    <a:gd name="connsiteY15" fmla="*/ 800414 h 801439"/>
                    <a:gd name="connsiteX16" fmla="*/ 414991 w 768646"/>
                    <a:gd name="connsiteY16" fmla="*/ 704552 h 801439"/>
                    <a:gd name="connsiteX17" fmla="*/ 495449 w 768646"/>
                    <a:gd name="connsiteY17" fmla="*/ 667871 h 801439"/>
                    <a:gd name="connsiteX18" fmla="*/ 604877 w 768646"/>
                    <a:gd name="connsiteY18" fmla="*/ 681582 h 801439"/>
                    <a:gd name="connsiteX19" fmla="*/ 644192 w 768646"/>
                    <a:gd name="connsiteY19" fmla="*/ 593560 h 801439"/>
                    <a:gd name="connsiteX20" fmla="*/ 727970 w 768646"/>
                    <a:gd name="connsiteY20" fmla="*/ 507161 h 801439"/>
                    <a:gd name="connsiteX21" fmla="*/ 767417 w 768646"/>
                    <a:gd name="connsiteY21" fmla="*/ 397863 h 801439"/>
                    <a:gd name="connsiteX22" fmla="*/ 712154 w 768646"/>
                    <a:gd name="connsiteY22" fmla="*/ 313424 h 801439"/>
                    <a:gd name="connsiteX23" fmla="*/ 682774 w 768646"/>
                    <a:gd name="connsiteY23" fmla="*/ 229721 h 801439"/>
                    <a:gd name="connsiteX24" fmla="*/ 614680 w 768646"/>
                    <a:gd name="connsiteY24" fmla="*/ 197226 h 801439"/>
                    <a:gd name="connsiteX25" fmla="*/ 635690 w 768646"/>
                    <a:gd name="connsiteY25" fmla="*/ 100832 h 801439"/>
                    <a:gd name="connsiteX26" fmla="*/ 526862 w 768646"/>
                    <a:gd name="connsiteY26" fmla="*/ 139535 h 801439"/>
                    <a:gd name="connsiteX0" fmla="*/ 526862 w 768646"/>
                    <a:gd name="connsiteY0" fmla="*/ 139535 h 801439"/>
                    <a:gd name="connsiteX1" fmla="*/ 470049 w 768646"/>
                    <a:gd name="connsiteY1" fmla="*/ 16996 h 801439"/>
                    <a:gd name="connsiteX2" fmla="*/ 425599 w 768646"/>
                    <a:gd name="connsiteY2" fmla="*/ 10646 h 801439"/>
                    <a:gd name="connsiteX3" fmla="*/ 419249 w 768646"/>
                    <a:gd name="connsiteY3" fmla="*/ 51921 h 801439"/>
                    <a:gd name="connsiteX4" fmla="*/ 340138 w 768646"/>
                    <a:gd name="connsiteY4" fmla="*/ 83334 h 801439"/>
                    <a:gd name="connsiteX5" fmla="*/ 241376 w 768646"/>
                    <a:gd name="connsiteY5" fmla="*/ 116840 h 801439"/>
                    <a:gd name="connsiteX6" fmla="*/ 186669 w 768646"/>
                    <a:gd name="connsiteY6" fmla="*/ 29 h 801439"/>
                    <a:gd name="connsiteX7" fmla="*/ 165249 w 768646"/>
                    <a:gd name="connsiteY7" fmla="*/ 185271 h 801439"/>
                    <a:gd name="connsiteX8" fmla="*/ 123974 w 768646"/>
                    <a:gd name="connsiteY8" fmla="*/ 229721 h 801439"/>
                    <a:gd name="connsiteX9" fmla="*/ 50949 w 768646"/>
                    <a:gd name="connsiteY9" fmla="*/ 236071 h 801439"/>
                    <a:gd name="connsiteX10" fmla="*/ 149 w 768646"/>
                    <a:gd name="connsiteY10" fmla="*/ 350371 h 801439"/>
                    <a:gd name="connsiteX11" fmla="*/ 66693 w 768646"/>
                    <a:gd name="connsiteY11" fmla="*/ 519595 h 801439"/>
                    <a:gd name="connsiteX12" fmla="*/ 174511 w 768646"/>
                    <a:gd name="connsiteY12" fmla="*/ 606933 h 801439"/>
                    <a:gd name="connsiteX13" fmla="*/ 253607 w 768646"/>
                    <a:gd name="connsiteY13" fmla="*/ 685165 h 801439"/>
                    <a:gd name="connsiteX14" fmla="*/ 342991 w 768646"/>
                    <a:gd name="connsiteY14" fmla="*/ 664430 h 801439"/>
                    <a:gd name="connsiteX15" fmla="*/ 399804 w 768646"/>
                    <a:gd name="connsiteY15" fmla="*/ 800414 h 801439"/>
                    <a:gd name="connsiteX16" fmla="*/ 414991 w 768646"/>
                    <a:gd name="connsiteY16" fmla="*/ 704552 h 801439"/>
                    <a:gd name="connsiteX17" fmla="*/ 495449 w 768646"/>
                    <a:gd name="connsiteY17" fmla="*/ 667871 h 801439"/>
                    <a:gd name="connsiteX18" fmla="*/ 604877 w 768646"/>
                    <a:gd name="connsiteY18" fmla="*/ 681582 h 801439"/>
                    <a:gd name="connsiteX19" fmla="*/ 644192 w 768646"/>
                    <a:gd name="connsiteY19" fmla="*/ 593560 h 801439"/>
                    <a:gd name="connsiteX20" fmla="*/ 727970 w 768646"/>
                    <a:gd name="connsiteY20" fmla="*/ 507161 h 801439"/>
                    <a:gd name="connsiteX21" fmla="*/ 767417 w 768646"/>
                    <a:gd name="connsiteY21" fmla="*/ 397863 h 801439"/>
                    <a:gd name="connsiteX22" fmla="*/ 712154 w 768646"/>
                    <a:gd name="connsiteY22" fmla="*/ 313424 h 801439"/>
                    <a:gd name="connsiteX23" fmla="*/ 682774 w 768646"/>
                    <a:gd name="connsiteY23" fmla="*/ 229721 h 801439"/>
                    <a:gd name="connsiteX24" fmla="*/ 614680 w 768646"/>
                    <a:gd name="connsiteY24" fmla="*/ 197226 h 801439"/>
                    <a:gd name="connsiteX25" fmla="*/ 635690 w 768646"/>
                    <a:gd name="connsiteY25" fmla="*/ 100832 h 801439"/>
                    <a:gd name="connsiteX26" fmla="*/ 526862 w 768646"/>
                    <a:gd name="connsiteY26" fmla="*/ 139535 h 801439"/>
                    <a:gd name="connsiteX0" fmla="*/ 526862 w 768646"/>
                    <a:gd name="connsiteY0" fmla="*/ 139535 h 801439"/>
                    <a:gd name="connsiteX1" fmla="*/ 470049 w 768646"/>
                    <a:gd name="connsiteY1" fmla="*/ 16996 h 801439"/>
                    <a:gd name="connsiteX2" fmla="*/ 425599 w 768646"/>
                    <a:gd name="connsiteY2" fmla="*/ 10646 h 801439"/>
                    <a:gd name="connsiteX3" fmla="*/ 419249 w 768646"/>
                    <a:gd name="connsiteY3" fmla="*/ 51921 h 801439"/>
                    <a:gd name="connsiteX4" fmla="*/ 340138 w 768646"/>
                    <a:gd name="connsiteY4" fmla="*/ 83334 h 801439"/>
                    <a:gd name="connsiteX5" fmla="*/ 241376 w 768646"/>
                    <a:gd name="connsiteY5" fmla="*/ 116840 h 801439"/>
                    <a:gd name="connsiteX6" fmla="*/ 186669 w 768646"/>
                    <a:gd name="connsiteY6" fmla="*/ 29 h 801439"/>
                    <a:gd name="connsiteX7" fmla="*/ 165249 w 768646"/>
                    <a:gd name="connsiteY7" fmla="*/ 185271 h 801439"/>
                    <a:gd name="connsiteX8" fmla="*/ 123974 w 768646"/>
                    <a:gd name="connsiteY8" fmla="*/ 229721 h 801439"/>
                    <a:gd name="connsiteX9" fmla="*/ 50949 w 768646"/>
                    <a:gd name="connsiteY9" fmla="*/ 236071 h 801439"/>
                    <a:gd name="connsiteX10" fmla="*/ 149 w 768646"/>
                    <a:gd name="connsiteY10" fmla="*/ 350371 h 801439"/>
                    <a:gd name="connsiteX11" fmla="*/ 66693 w 768646"/>
                    <a:gd name="connsiteY11" fmla="*/ 519595 h 801439"/>
                    <a:gd name="connsiteX12" fmla="*/ 174511 w 768646"/>
                    <a:gd name="connsiteY12" fmla="*/ 606933 h 801439"/>
                    <a:gd name="connsiteX13" fmla="*/ 253607 w 768646"/>
                    <a:gd name="connsiteY13" fmla="*/ 685165 h 801439"/>
                    <a:gd name="connsiteX14" fmla="*/ 342991 w 768646"/>
                    <a:gd name="connsiteY14" fmla="*/ 664430 h 801439"/>
                    <a:gd name="connsiteX15" fmla="*/ 399804 w 768646"/>
                    <a:gd name="connsiteY15" fmla="*/ 800414 h 801439"/>
                    <a:gd name="connsiteX16" fmla="*/ 414991 w 768646"/>
                    <a:gd name="connsiteY16" fmla="*/ 704552 h 801439"/>
                    <a:gd name="connsiteX17" fmla="*/ 495449 w 768646"/>
                    <a:gd name="connsiteY17" fmla="*/ 667871 h 801439"/>
                    <a:gd name="connsiteX18" fmla="*/ 604877 w 768646"/>
                    <a:gd name="connsiteY18" fmla="*/ 681582 h 801439"/>
                    <a:gd name="connsiteX19" fmla="*/ 644192 w 768646"/>
                    <a:gd name="connsiteY19" fmla="*/ 593560 h 801439"/>
                    <a:gd name="connsiteX20" fmla="*/ 727970 w 768646"/>
                    <a:gd name="connsiteY20" fmla="*/ 507161 h 801439"/>
                    <a:gd name="connsiteX21" fmla="*/ 767417 w 768646"/>
                    <a:gd name="connsiteY21" fmla="*/ 397863 h 801439"/>
                    <a:gd name="connsiteX22" fmla="*/ 712154 w 768646"/>
                    <a:gd name="connsiteY22" fmla="*/ 313424 h 801439"/>
                    <a:gd name="connsiteX23" fmla="*/ 682774 w 768646"/>
                    <a:gd name="connsiteY23" fmla="*/ 229721 h 801439"/>
                    <a:gd name="connsiteX24" fmla="*/ 614680 w 768646"/>
                    <a:gd name="connsiteY24" fmla="*/ 197226 h 801439"/>
                    <a:gd name="connsiteX25" fmla="*/ 635690 w 768646"/>
                    <a:gd name="connsiteY25" fmla="*/ 100832 h 801439"/>
                    <a:gd name="connsiteX26" fmla="*/ 526862 w 768646"/>
                    <a:gd name="connsiteY26" fmla="*/ 139535 h 801439"/>
                    <a:gd name="connsiteX0" fmla="*/ 526862 w 767725"/>
                    <a:gd name="connsiteY0" fmla="*/ 139535 h 801439"/>
                    <a:gd name="connsiteX1" fmla="*/ 470049 w 767725"/>
                    <a:gd name="connsiteY1" fmla="*/ 16996 h 801439"/>
                    <a:gd name="connsiteX2" fmla="*/ 425599 w 767725"/>
                    <a:gd name="connsiteY2" fmla="*/ 10646 h 801439"/>
                    <a:gd name="connsiteX3" fmla="*/ 419249 w 767725"/>
                    <a:gd name="connsiteY3" fmla="*/ 51921 h 801439"/>
                    <a:gd name="connsiteX4" fmla="*/ 340138 w 767725"/>
                    <a:gd name="connsiteY4" fmla="*/ 83334 h 801439"/>
                    <a:gd name="connsiteX5" fmla="*/ 241376 w 767725"/>
                    <a:gd name="connsiteY5" fmla="*/ 116840 h 801439"/>
                    <a:gd name="connsiteX6" fmla="*/ 186669 w 767725"/>
                    <a:gd name="connsiteY6" fmla="*/ 29 h 801439"/>
                    <a:gd name="connsiteX7" fmla="*/ 165249 w 767725"/>
                    <a:gd name="connsiteY7" fmla="*/ 185271 h 801439"/>
                    <a:gd name="connsiteX8" fmla="*/ 123974 w 767725"/>
                    <a:gd name="connsiteY8" fmla="*/ 229721 h 801439"/>
                    <a:gd name="connsiteX9" fmla="*/ 50949 w 767725"/>
                    <a:gd name="connsiteY9" fmla="*/ 236071 h 801439"/>
                    <a:gd name="connsiteX10" fmla="*/ 149 w 767725"/>
                    <a:gd name="connsiteY10" fmla="*/ 350371 h 801439"/>
                    <a:gd name="connsiteX11" fmla="*/ 66693 w 767725"/>
                    <a:gd name="connsiteY11" fmla="*/ 519595 h 801439"/>
                    <a:gd name="connsiteX12" fmla="*/ 174511 w 767725"/>
                    <a:gd name="connsiteY12" fmla="*/ 606933 h 801439"/>
                    <a:gd name="connsiteX13" fmla="*/ 253607 w 767725"/>
                    <a:gd name="connsiteY13" fmla="*/ 685165 h 801439"/>
                    <a:gd name="connsiteX14" fmla="*/ 342991 w 767725"/>
                    <a:gd name="connsiteY14" fmla="*/ 664430 h 801439"/>
                    <a:gd name="connsiteX15" fmla="*/ 399804 w 767725"/>
                    <a:gd name="connsiteY15" fmla="*/ 800414 h 801439"/>
                    <a:gd name="connsiteX16" fmla="*/ 414991 w 767725"/>
                    <a:gd name="connsiteY16" fmla="*/ 704552 h 801439"/>
                    <a:gd name="connsiteX17" fmla="*/ 495449 w 767725"/>
                    <a:gd name="connsiteY17" fmla="*/ 667871 h 801439"/>
                    <a:gd name="connsiteX18" fmla="*/ 604877 w 767725"/>
                    <a:gd name="connsiteY18" fmla="*/ 681582 h 801439"/>
                    <a:gd name="connsiteX19" fmla="*/ 644192 w 767725"/>
                    <a:gd name="connsiteY19" fmla="*/ 593560 h 801439"/>
                    <a:gd name="connsiteX20" fmla="*/ 730267 w 767725"/>
                    <a:gd name="connsiteY20" fmla="*/ 520943 h 801439"/>
                    <a:gd name="connsiteX21" fmla="*/ 767417 w 767725"/>
                    <a:gd name="connsiteY21" fmla="*/ 397863 h 801439"/>
                    <a:gd name="connsiteX22" fmla="*/ 712154 w 767725"/>
                    <a:gd name="connsiteY22" fmla="*/ 313424 h 801439"/>
                    <a:gd name="connsiteX23" fmla="*/ 682774 w 767725"/>
                    <a:gd name="connsiteY23" fmla="*/ 229721 h 801439"/>
                    <a:gd name="connsiteX24" fmla="*/ 614680 w 767725"/>
                    <a:gd name="connsiteY24" fmla="*/ 197226 h 801439"/>
                    <a:gd name="connsiteX25" fmla="*/ 635690 w 767725"/>
                    <a:gd name="connsiteY25" fmla="*/ 100832 h 801439"/>
                    <a:gd name="connsiteX26" fmla="*/ 526862 w 767725"/>
                    <a:gd name="connsiteY26" fmla="*/ 139535 h 801439"/>
                    <a:gd name="connsiteX0" fmla="*/ 526862 w 767689"/>
                    <a:gd name="connsiteY0" fmla="*/ 139535 h 801439"/>
                    <a:gd name="connsiteX1" fmla="*/ 470049 w 767689"/>
                    <a:gd name="connsiteY1" fmla="*/ 16996 h 801439"/>
                    <a:gd name="connsiteX2" fmla="*/ 425599 w 767689"/>
                    <a:gd name="connsiteY2" fmla="*/ 10646 h 801439"/>
                    <a:gd name="connsiteX3" fmla="*/ 419249 w 767689"/>
                    <a:gd name="connsiteY3" fmla="*/ 51921 h 801439"/>
                    <a:gd name="connsiteX4" fmla="*/ 340138 w 767689"/>
                    <a:gd name="connsiteY4" fmla="*/ 83334 h 801439"/>
                    <a:gd name="connsiteX5" fmla="*/ 241376 w 767689"/>
                    <a:gd name="connsiteY5" fmla="*/ 116840 h 801439"/>
                    <a:gd name="connsiteX6" fmla="*/ 186669 w 767689"/>
                    <a:gd name="connsiteY6" fmla="*/ 29 h 801439"/>
                    <a:gd name="connsiteX7" fmla="*/ 165249 w 767689"/>
                    <a:gd name="connsiteY7" fmla="*/ 185271 h 801439"/>
                    <a:gd name="connsiteX8" fmla="*/ 123974 w 767689"/>
                    <a:gd name="connsiteY8" fmla="*/ 229721 h 801439"/>
                    <a:gd name="connsiteX9" fmla="*/ 50949 w 767689"/>
                    <a:gd name="connsiteY9" fmla="*/ 236071 h 801439"/>
                    <a:gd name="connsiteX10" fmla="*/ 149 w 767689"/>
                    <a:gd name="connsiteY10" fmla="*/ 350371 h 801439"/>
                    <a:gd name="connsiteX11" fmla="*/ 66693 w 767689"/>
                    <a:gd name="connsiteY11" fmla="*/ 519595 h 801439"/>
                    <a:gd name="connsiteX12" fmla="*/ 174511 w 767689"/>
                    <a:gd name="connsiteY12" fmla="*/ 606933 h 801439"/>
                    <a:gd name="connsiteX13" fmla="*/ 253607 w 767689"/>
                    <a:gd name="connsiteY13" fmla="*/ 685165 h 801439"/>
                    <a:gd name="connsiteX14" fmla="*/ 342991 w 767689"/>
                    <a:gd name="connsiteY14" fmla="*/ 664430 h 801439"/>
                    <a:gd name="connsiteX15" fmla="*/ 399804 w 767689"/>
                    <a:gd name="connsiteY15" fmla="*/ 800414 h 801439"/>
                    <a:gd name="connsiteX16" fmla="*/ 414991 w 767689"/>
                    <a:gd name="connsiteY16" fmla="*/ 704552 h 801439"/>
                    <a:gd name="connsiteX17" fmla="*/ 495449 w 767689"/>
                    <a:gd name="connsiteY17" fmla="*/ 667871 h 801439"/>
                    <a:gd name="connsiteX18" fmla="*/ 604877 w 767689"/>
                    <a:gd name="connsiteY18" fmla="*/ 681582 h 801439"/>
                    <a:gd name="connsiteX19" fmla="*/ 662569 w 767689"/>
                    <a:gd name="connsiteY19" fmla="*/ 570590 h 801439"/>
                    <a:gd name="connsiteX20" fmla="*/ 730267 w 767689"/>
                    <a:gd name="connsiteY20" fmla="*/ 520943 h 801439"/>
                    <a:gd name="connsiteX21" fmla="*/ 767417 w 767689"/>
                    <a:gd name="connsiteY21" fmla="*/ 397863 h 801439"/>
                    <a:gd name="connsiteX22" fmla="*/ 712154 w 767689"/>
                    <a:gd name="connsiteY22" fmla="*/ 313424 h 801439"/>
                    <a:gd name="connsiteX23" fmla="*/ 682774 w 767689"/>
                    <a:gd name="connsiteY23" fmla="*/ 229721 h 801439"/>
                    <a:gd name="connsiteX24" fmla="*/ 614680 w 767689"/>
                    <a:gd name="connsiteY24" fmla="*/ 197226 h 801439"/>
                    <a:gd name="connsiteX25" fmla="*/ 635690 w 767689"/>
                    <a:gd name="connsiteY25" fmla="*/ 100832 h 801439"/>
                    <a:gd name="connsiteX26" fmla="*/ 526862 w 767689"/>
                    <a:gd name="connsiteY26" fmla="*/ 139535 h 801439"/>
                    <a:gd name="connsiteX0" fmla="*/ 526862 w 767689"/>
                    <a:gd name="connsiteY0" fmla="*/ 139535 h 801439"/>
                    <a:gd name="connsiteX1" fmla="*/ 470049 w 767689"/>
                    <a:gd name="connsiteY1" fmla="*/ 16996 h 801439"/>
                    <a:gd name="connsiteX2" fmla="*/ 425599 w 767689"/>
                    <a:gd name="connsiteY2" fmla="*/ 10646 h 801439"/>
                    <a:gd name="connsiteX3" fmla="*/ 419249 w 767689"/>
                    <a:gd name="connsiteY3" fmla="*/ 51921 h 801439"/>
                    <a:gd name="connsiteX4" fmla="*/ 340138 w 767689"/>
                    <a:gd name="connsiteY4" fmla="*/ 83334 h 801439"/>
                    <a:gd name="connsiteX5" fmla="*/ 241376 w 767689"/>
                    <a:gd name="connsiteY5" fmla="*/ 116840 h 801439"/>
                    <a:gd name="connsiteX6" fmla="*/ 186669 w 767689"/>
                    <a:gd name="connsiteY6" fmla="*/ 29 h 801439"/>
                    <a:gd name="connsiteX7" fmla="*/ 165249 w 767689"/>
                    <a:gd name="connsiteY7" fmla="*/ 185271 h 801439"/>
                    <a:gd name="connsiteX8" fmla="*/ 123974 w 767689"/>
                    <a:gd name="connsiteY8" fmla="*/ 229721 h 801439"/>
                    <a:gd name="connsiteX9" fmla="*/ 50949 w 767689"/>
                    <a:gd name="connsiteY9" fmla="*/ 236071 h 801439"/>
                    <a:gd name="connsiteX10" fmla="*/ 149 w 767689"/>
                    <a:gd name="connsiteY10" fmla="*/ 350371 h 801439"/>
                    <a:gd name="connsiteX11" fmla="*/ 66693 w 767689"/>
                    <a:gd name="connsiteY11" fmla="*/ 519595 h 801439"/>
                    <a:gd name="connsiteX12" fmla="*/ 174511 w 767689"/>
                    <a:gd name="connsiteY12" fmla="*/ 606933 h 801439"/>
                    <a:gd name="connsiteX13" fmla="*/ 253607 w 767689"/>
                    <a:gd name="connsiteY13" fmla="*/ 685165 h 801439"/>
                    <a:gd name="connsiteX14" fmla="*/ 342991 w 767689"/>
                    <a:gd name="connsiteY14" fmla="*/ 664430 h 801439"/>
                    <a:gd name="connsiteX15" fmla="*/ 399804 w 767689"/>
                    <a:gd name="connsiteY15" fmla="*/ 800414 h 801439"/>
                    <a:gd name="connsiteX16" fmla="*/ 414991 w 767689"/>
                    <a:gd name="connsiteY16" fmla="*/ 704552 h 801439"/>
                    <a:gd name="connsiteX17" fmla="*/ 495449 w 767689"/>
                    <a:gd name="connsiteY17" fmla="*/ 667871 h 801439"/>
                    <a:gd name="connsiteX18" fmla="*/ 604877 w 767689"/>
                    <a:gd name="connsiteY18" fmla="*/ 681582 h 801439"/>
                    <a:gd name="connsiteX19" fmla="*/ 662569 w 767689"/>
                    <a:gd name="connsiteY19" fmla="*/ 570590 h 801439"/>
                    <a:gd name="connsiteX20" fmla="*/ 730267 w 767689"/>
                    <a:gd name="connsiteY20" fmla="*/ 520943 h 801439"/>
                    <a:gd name="connsiteX21" fmla="*/ 767417 w 767689"/>
                    <a:gd name="connsiteY21" fmla="*/ 397863 h 801439"/>
                    <a:gd name="connsiteX22" fmla="*/ 712154 w 767689"/>
                    <a:gd name="connsiteY22" fmla="*/ 313424 h 801439"/>
                    <a:gd name="connsiteX23" fmla="*/ 682774 w 767689"/>
                    <a:gd name="connsiteY23" fmla="*/ 229721 h 801439"/>
                    <a:gd name="connsiteX24" fmla="*/ 614680 w 767689"/>
                    <a:gd name="connsiteY24" fmla="*/ 197226 h 801439"/>
                    <a:gd name="connsiteX25" fmla="*/ 635690 w 767689"/>
                    <a:gd name="connsiteY25" fmla="*/ 100832 h 801439"/>
                    <a:gd name="connsiteX26" fmla="*/ 526862 w 767689"/>
                    <a:gd name="connsiteY26" fmla="*/ 139535 h 801439"/>
                    <a:gd name="connsiteX0" fmla="*/ 526862 w 767689"/>
                    <a:gd name="connsiteY0" fmla="*/ 139535 h 801439"/>
                    <a:gd name="connsiteX1" fmla="*/ 470049 w 767689"/>
                    <a:gd name="connsiteY1" fmla="*/ 16996 h 801439"/>
                    <a:gd name="connsiteX2" fmla="*/ 425599 w 767689"/>
                    <a:gd name="connsiteY2" fmla="*/ 10646 h 801439"/>
                    <a:gd name="connsiteX3" fmla="*/ 419249 w 767689"/>
                    <a:gd name="connsiteY3" fmla="*/ 51921 h 801439"/>
                    <a:gd name="connsiteX4" fmla="*/ 340138 w 767689"/>
                    <a:gd name="connsiteY4" fmla="*/ 83334 h 801439"/>
                    <a:gd name="connsiteX5" fmla="*/ 241376 w 767689"/>
                    <a:gd name="connsiteY5" fmla="*/ 116840 h 801439"/>
                    <a:gd name="connsiteX6" fmla="*/ 186669 w 767689"/>
                    <a:gd name="connsiteY6" fmla="*/ 29 h 801439"/>
                    <a:gd name="connsiteX7" fmla="*/ 165249 w 767689"/>
                    <a:gd name="connsiteY7" fmla="*/ 185271 h 801439"/>
                    <a:gd name="connsiteX8" fmla="*/ 123974 w 767689"/>
                    <a:gd name="connsiteY8" fmla="*/ 229721 h 801439"/>
                    <a:gd name="connsiteX9" fmla="*/ 50949 w 767689"/>
                    <a:gd name="connsiteY9" fmla="*/ 236071 h 801439"/>
                    <a:gd name="connsiteX10" fmla="*/ 149 w 767689"/>
                    <a:gd name="connsiteY10" fmla="*/ 350371 h 801439"/>
                    <a:gd name="connsiteX11" fmla="*/ 66693 w 767689"/>
                    <a:gd name="connsiteY11" fmla="*/ 519595 h 801439"/>
                    <a:gd name="connsiteX12" fmla="*/ 174511 w 767689"/>
                    <a:gd name="connsiteY12" fmla="*/ 606933 h 801439"/>
                    <a:gd name="connsiteX13" fmla="*/ 253607 w 767689"/>
                    <a:gd name="connsiteY13" fmla="*/ 685165 h 801439"/>
                    <a:gd name="connsiteX14" fmla="*/ 342991 w 767689"/>
                    <a:gd name="connsiteY14" fmla="*/ 664430 h 801439"/>
                    <a:gd name="connsiteX15" fmla="*/ 399804 w 767689"/>
                    <a:gd name="connsiteY15" fmla="*/ 800414 h 801439"/>
                    <a:gd name="connsiteX16" fmla="*/ 414991 w 767689"/>
                    <a:gd name="connsiteY16" fmla="*/ 704552 h 801439"/>
                    <a:gd name="connsiteX17" fmla="*/ 495449 w 767689"/>
                    <a:gd name="connsiteY17" fmla="*/ 667871 h 801439"/>
                    <a:gd name="connsiteX18" fmla="*/ 604877 w 767689"/>
                    <a:gd name="connsiteY18" fmla="*/ 681582 h 801439"/>
                    <a:gd name="connsiteX19" fmla="*/ 662569 w 767689"/>
                    <a:gd name="connsiteY19" fmla="*/ 570590 h 801439"/>
                    <a:gd name="connsiteX20" fmla="*/ 730267 w 767689"/>
                    <a:gd name="connsiteY20" fmla="*/ 520943 h 801439"/>
                    <a:gd name="connsiteX21" fmla="*/ 767417 w 767689"/>
                    <a:gd name="connsiteY21" fmla="*/ 397863 h 801439"/>
                    <a:gd name="connsiteX22" fmla="*/ 712154 w 767689"/>
                    <a:gd name="connsiteY22" fmla="*/ 313424 h 801439"/>
                    <a:gd name="connsiteX23" fmla="*/ 682774 w 767689"/>
                    <a:gd name="connsiteY23" fmla="*/ 229721 h 801439"/>
                    <a:gd name="connsiteX24" fmla="*/ 614680 w 767689"/>
                    <a:gd name="connsiteY24" fmla="*/ 197226 h 801439"/>
                    <a:gd name="connsiteX25" fmla="*/ 635690 w 767689"/>
                    <a:gd name="connsiteY25" fmla="*/ 100832 h 801439"/>
                    <a:gd name="connsiteX26" fmla="*/ 526862 w 767689"/>
                    <a:gd name="connsiteY26" fmla="*/ 139535 h 801439"/>
                    <a:gd name="connsiteX0" fmla="*/ 537731 w 778558"/>
                    <a:gd name="connsiteY0" fmla="*/ 139535 h 801439"/>
                    <a:gd name="connsiteX1" fmla="*/ 480918 w 778558"/>
                    <a:gd name="connsiteY1" fmla="*/ 16996 h 801439"/>
                    <a:gd name="connsiteX2" fmla="*/ 436468 w 778558"/>
                    <a:gd name="connsiteY2" fmla="*/ 10646 h 801439"/>
                    <a:gd name="connsiteX3" fmla="*/ 430118 w 778558"/>
                    <a:gd name="connsiteY3" fmla="*/ 51921 h 801439"/>
                    <a:gd name="connsiteX4" fmla="*/ 351007 w 778558"/>
                    <a:gd name="connsiteY4" fmla="*/ 83334 h 801439"/>
                    <a:gd name="connsiteX5" fmla="*/ 252245 w 778558"/>
                    <a:gd name="connsiteY5" fmla="*/ 116840 h 801439"/>
                    <a:gd name="connsiteX6" fmla="*/ 197538 w 778558"/>
                    <a:gd name="connsiteY6" fmla="*/ 29 h 801439"/>
                    <a:gd name="connsiteX7" fmla="*/ 176118 w 778558"/>
                    <a:gd name="connsiteY7" fmla="*/ 185271 h 801439"/>
                    <a:gd name="connsiteX8" fmla="*/ 134843 w 778558"/>
                    <a:gd name="connsiteY8" fmla="*/ 229721 h 801439"/>
                    <a:gd name="connsiteX9" fmla="*/ 61818 w 778558"/>
                    <a:gd name="connsiteY9" fmla="*/ 236071 h 801439"/>
                    <a:gd name="connsiteX10" fmla="*/ 11018 w 778558"/>
                    <a:gd name="connsiteY10" fmla="*/ 350371 h 801439"/>
                    <a:gd name="connsiteX11" fmla="*/ 77562 w 778558"/>
                    <a:gd name="connsiteY11" fmla="*/ 519595 h 801439"/>
                    <a:gd name="connsiteX12" fmla="*/ 185380 w 778558"/>
                    <a:gd name="connsiteY12" fmla="*/ 606933 h 801439"/>
                    <a:gd name="connsiteX13" fmla="*/ 264476 w 778558"/>
                    <a:gd name="connsiteY13" fmla="*/ 685165 h 801439"/>
                    <a:gd name="connsiteX14" fmla="*/ 353860 w 778558"/>
                    <a:gd name="connsiteY14" fmla="*/ 664430 h 801439"/>
                    <a:gd name="connsiteX15" fmla="*/ 410673 w 778558"/>
                    <a:gd name="connsiteY15" fmla="*/ 800414 h 801439"/>
                    <a:gd name="connsiteX16" fmla="*/ 425860 w 778558"/>
                    <a:gd name="connsiteY16" fmla="*/ 704552 h 801439"/>
                    <a:gd name="connsiteX17" fmla="*/ 506318 w 778558"/>
                    <a:gd name="connsiteY17" fmla="*/ 667871 h 801439"/>
                    <a:gd name="connsiteX18" fmla="*/ 615746 w 778558"/>
                    <a:gd name="connsiteY18" fmla="*/ 681582 h 801439"/>
                    <a:gd name="connsiteX19" fmla="*/ 673438 w 778558"/>
                    <a:gd name="connsiteY19" fmla="*/ 570590 h 801439"/>
                    <a:gd name="connsiteX20" fmla="*/ 741136 w 778558"/>
                    <a:gd name="connsiteY20" fmla="*/ 520943 h 801439"/>
                    <a:gd name="connsiteX21" fmla="*/ 778286 w 778558"/>
                    <a:gd name="connsiteY21" fmla="*/ 397863 h 801439"/>
                    <a:gd name="connsiteX22" fmla="*/ 723023 w 778558"/>
                    <a:gd name="connsiteY22" fmla="*/ 313424 h 801439"/>
                    <a:gd name="connsiteX23" fmla="*/ 693643 w 778558"/>
                    <a:gd name="connsiteY23" fmla="*/ 229721 h 801439"/>
                    <a:gd name="connsiteX24" fmla="*/ 625549 w 778558"/>
                    <a:gd name="connsiteY24" fmla="*/ 197226 h 801439"/>
                    <a:gd name="connsiteX25" fmla="*/ 646559 w 778558"/>
                    <a:gd name="connsiteY25" fmla="*/ 100832 h 801439"/>
                    <a:gd name="connsiteX26" fmla="*/ 537731 w 778558"/>
                    <a:gd name="connsiteY26" fmla="*/ 139535 h 801439"/>
                    <a:gd name="connsiteX0" fmla="*/ 540115 w 780942"/>
                    <a:gd name="connsiteY0" fmla="*/ 139535 h 801439"/>
                    <a:gd name="connsiteX1" fmla="*/ 483302 w 780942"/>
                    <a:gd name="connsiteY1" fmla="*/ 16996 h 801439"/>
                    <a:gd name="connsiteX2" fmla="*/ 438852 w 780942"/>
                    <a:gd name="connsiteY2" fmla="*/ 10646 h 801439"/>
                    <a:gd name="connsiteX3" fmla="*/ 432502 w 780942"/>
                    <a:gd name="connsiteY3" fmla="*/ 51921 h 801439"/>
                    <a:gd name="connsiteX4" fmla="*/ 353391 w 780942"/>
                    <a:gd name="connsiteY4" fmla="*/ 83334 h 801439"/>
                    <a:gd name="connsiteX5" fmla="*/ 254629 w 780942"/>
                    <a:gd name="connsiteY5" fmla="*/ 116840 h 801439"/>
                    <a:gd name="connsiteX6" fmla="*/ 199922 w 780942"/>
                    <a:gd name="connsiteY6" fmla="*/ 29 h 801439"/>
                    <a:gd name="connsiteX7" fmla="*/ 178502 w 780942"/>
                    <a:gd name="connsiteY7" fmla="*/ 185271 h 801439"/>
                    <a:gd name="connsiteX8" fmla="*/ 137227 w 780942"/>
                    <a:gd name="connsiteY8" fmla="*/ 229721 h 801439"/>
                    <a:gd name="connsiteX9" fmla="*/ 64202 w 780942"/>
                    <a:gd name="connsiteY9" fmla="*/ 236071 h 801439"/>
                    <a:gd name="connsiteX10" fmla="*/ 13402 w 780942"/>
                    <a:gd name="connsiteY10" fmla="*/ 325104 h 801439"/>
                    <a:gd name="connsiteX11" fmla="*/ 79946 w 780942"/>
                    <a:gd name="connsiteY11" fmla="*/ 519595 h 801439"/>
                    <a:gd name="connsiteX12" fmla="*/ 187764 w 780942"/>
                    <a:gd name="connsiteY12" fmla="*/ 606933 h 801439"/>
                    <a:gd name="connsiteX13" fmla="*/ 266860 w 780942"/>
                    <a:gd name="connsiteY13" fmla="*/ 685165 h 801439"/>
                    <a:gd name="connsiteX14" fmla="*/ 356244 w 780942"/>
                    <a:gd name="connsiteY14" fmla="*/ 664430 h 801439"/>
                    <a:gd name="connsiteX15" fmla="*/ 413057 w 780942"/>
                    <a:gd name="connsiteY15" fmla="*/ 800414 h 801439"/>
                    <a:gd name="connsiteX16" fmla="*/ 428244 w 780942"/>
                    <a:gd name="connsiteY16" fmla="*/ 704552 h 801439"/>
                    <a:gd name="connsiteX17" fmla="*/ 508702 w 780942"/>
                    <a:gd name="connsiteY17" fmla="*/ 667871 h 801439"/>
                    <a:gd name="connsiteX18" fmla="*/ 618130 w 780942"/>
                    <a:gd name="connsiteY18" fmla="*/ 681582 h 801439"/>
                    <a:gd name="connsiteX19" fmla="*/ 675822 w 780942"/>
                    <a:gd name="connsiteY19" fmla="*/ 570590 h 801439"/>
                    <a:gd name="connsiteX20" fmla="*/ 743520 w 780942"/>
                    <a:gd name="connsiteY20" fmla="*/ 520943 h 801439"/>
                    <a:gd name="connsiteX21" fmla="*/ 780670 w 780942"/>
                    <a:gd name="connsiteY21" fmla="*/ 397863 h 801439"/>
                    <a:gd name="connsiteX22" fmla="*/ 725407 w 780942"/>
                    <a:gd name="connsiteY22" fmla="*/ 313424 h 801439"/>
                    <a:gd name="connsiteX23" fmla="*/ 696027 w 780942"/>
                    <a:gd name="connsiteY23" fmla="*/ 229721 h 801439"/>
                    <a:gd name="connsiteX24" fmla="*/ 627933 w 780942"/>
                    <a:gd name="connsiteY24" fmla="*/ 197226 h 801439"/>
                    <a:gd name="connsiteX25" fmla="*/ 648943 w 780942"/>
                    <a:gd name="connsiteY25" fmla="*/ 100832 h 801439"/>
                    <a:gd name="connsiteX26" fmla="*/ 540115 w 780942"/>
                    <a:gd name="connsiteY26" fmla="*/ 139535 h 801439"/>
                    <a:gd name="connsiteX0" fmla="*/ 537732 w 778559"/>
                    <a:gd name="connsiteY0" fmla="*/ 139535 h 801439"/>
                    <a:gd name="connsiteX1" fmla="*/ 480919 w 778559"/>
                    <a:gd name="connsiteY1" fmla="*/ 16996 h 801439"/>
                    <a:gd name="connsiteX2" fmla="*/ 436469 w 778559"/>
                    <a:gd name="connsiteY2" fmla="*/ 10646 h 801439"/>
                    <a:gd name="connsiteX3" fmla="*/ 430119 w 778559"/>
                    <a:gd name="connsiteY3" fmla="*/ 51921 h 801439"/>
                    <a:gd name="connsiteX4" fmla="*/ 351008 w 778559"/>
                    <a:gd name="connsiteY4" fmla="*/ 83334 h 801439"/>
                    <a:gd name="connsiteX5" fmla="*/ 252246 w 778559"/>
                    <a:gd name="connsiteY5" fmla="*/ 116840 h 801439"/>
                    <a:gd name="connsiteX6" fmla="*/ 197539 w 778559"/>
                    <a:gd name="connsiteY6" fmla="*/ 29 h 801439"/>
                    <a:gd name="connsiteX7" fmla="*/ 176119 w 778559"/>
                    <a:gd name="connsiteY7" fmla="*/ 185271 h 801439"/>
                    <a:gd name="connsiteX8" fmla="*/ 134844 w 778559"/>
                    <a:gd name="connsiteY8" fmla="*/ 229721 h 801439"/>
                    <a:gd name="connsiteX9" fmla="*/ 61819 w 778559"/>
                    <a:gd name="connsiteY9" fmla="*/ 236071 h 801439"/>
                    <a:gd name="connsiteX10" fmla="*/ 11019 w 778559"/>
                    <a:gd name="connsiteY10" fmla="*/ 325104 h 801439"/>
                    <a:gd name="connsiteX11" fmla="*/ 77563 w 778559"/>
                    <a:gd name="connsiteY11" fmla="*/ 519595 h 801439"/>
                    <a:gd name="connsiteX12" fmla="*/ 185381 w 778559"/>
                    <a:gd name="connsiteY12" fmla="*/ 606933 h 801439"/>
                    <a:gd name="connsiteX13" fmla="*/ 264477 w 778559"/>
                    <a:gd name="connsiteY13" fmla="*/ 685165 h 801439"/>
                    <a:gd name="connsiteX14" fmla="*/ 353861 w 778559"/>
                    <a:gd name="connsiteY14" fmla="*/ 664430 h 801439"/>
                    <a:gd name="connsiteX15" fmla="*/ 410674 w 778559"/>
                    <a:gd name="connsiteY15" fmla="*/ 800414 h 801439"/>
                    <a:gd name="connsiteX16" fmla="*/ 425861 w 778559"/>
                    <a:gd name="connsiteY16" fmla="*/ 704552 h 801439"/>
                    <a:gd name="connsiteX17" fmla="*/ 506319 w 778559"/>
                    <a:gd name="connsiteY17" fmla="*/ 667871 h 801439"/>
                    <a:gd name="connsiteX18" fmla="*/ 615747 w 778559"/>
                    <a:gd name="connsiteY18" fmla="*/ 681582 h 801439"/>
                    <a:gd name="connsiteX19" fmla="*/ 673439 w 778559"/>
                    <a:gd name="connsiteY19" fmla="*/ 570590 h 801439"/>
                    <a:gd name="connsiteX20" fmla="*/ 741137 w 778559"/>
                    <a:gd name="connsiteY20" fmla="*/ 520943 h 801439"/>
                    <a:gd name="connsiteX21" fmla="*/ 778287 w 778559"/>
                    <a:gd name="connsiteY21" fmla="*/ 397863 h 801439"/>
                    <a:gd name="connsiteX22" fmla="*/ 723024 w 778559"/>
                    <a:gd name="connsiteY22" fmla="*/ 313424 h 801439"/>
                    <a:gd name="connsiteX23" fmla="*/ 693644 w 778559"/>
                    <a:gd name="connsiteY23" fmla="*/ 229721 h 801439"/>
                    <a:gd name="connsiteX24" fmla="*/ 625550 w 778559"/>
                    <a:gd name="connsiteY24" fmla="*/ 197226 h 801439"/>
                    <a:gd name="connsiteX25" fmla="*/ 646560 w 778559"/>
                    <a:gd name="connsiteY25" fmla="*/ 100832 h 801439"/>
                    <a:gd name="connsiteX26" fmla="*/ 537732 w 778559"/>
                    <a:gd name="connsiteY26" fmla="*/ 139535 h 801439"/>
                    <a:gd name="connsiteX0" fmla="*/ 527059 w 767886"/>
                    <a:gd name="connsiteY0" fmla="*/ 139535 h 801439"/>
                    <a:gd name="connsiteX1" fmla="*/ 470246 w 767886"/>
                    <a:gd name="connsiteY1" fmla="*/ 16996 h 801439"/>
                    <a:gd name="connsiteX2" fmla="*/ 425796 w 767886"/>
                    <a:gd name="connsiteY2" fmla="*/ 10646 h 801439"/>
                    <a:gd name="connsiteX3" fmla="*/ 419446 w 767886"/>
                    <a:gd name="connsiteY3" fmla="*/ 51921 h 801439"/>
                    <a:gd name="connsiteX4" fmla="*/ 340335 w 767886"/>
                    <a:gd name="connsiteY4" fmla="*/ 83334 h 801439"/>
                    <a:gd name="connsiteX5" fmla="*/ 241573 w 767886"/>
                    <a:gd name="connsiteY5" fmla="*/ 116840 h 801439"/>
                    <a:gd name="connsiteX6" fmla="*/ 186866 w 767886"/>
                    <a:gd name="connsiteY6" fmla="*/ 29 h 801439"/>
                    <a:gd name="connsiteX7" fmla="*/ 165446 w 767886"/>
                    <a:gd name="connsiteY7" fmla="*/ 185271 h 801439"/>
                    <a:gd name="connsiteX8" fmla="*/ 124171 w 767886"/>
                    <a:gd name="connsiteY8" fmla="*/ 229721 h 801439"/>
                    <a:gd name="connsiteX9" fmla="*/ 51146 w 767886"/>
                    <a:gd name="connsiteY9" fmla="*/ 236071 h 801439"/>
                    <a:gd name="connsiteX10" fmla="*/ 346 w 767886"/>
                    <a:gd name="connsiteY10" fmla="*/ 325104 h 801439"/>
                    <a:gd name="connsiteX11" fmla="*/ 76079 w 767886"/>
                    <a:gd name="connsiteY11" fmla="*/ 537971 h 801439"/>
                    <a:gd name="connsiteX12" fmla="*/ 174708 w 767886"/>
                    <a:gd name="connsiteY12" fmla="*/ 606933 h 801439"/>
                    <a:gd name="connsiteX13" fmla="*/ 253804 w 767886"/>
                    <a:gd name="connsiteY13" fmla="*/ 685165 h 801439"/>
                    <a:gd name="connsiteX14" fmla="*/ 343188 w 767886"/>
                    <a:gd name="connsiteY14" fmla="*/ 664430 h 801439"/>
                    <a:gd name="connsiteX15" fmla="*/ 400001 w 767886"/>
                    <a:gd name="connsiteY15" fmla="*/ 800414 h 801439"/>
                    <a:gd name="connsiteX16" fmla="*/ 415188 w 767886"/>
                    <a:gd name="connsiteY16" fmla="*/ 704552 h 801439"/>
                    <a:gd name="connsiteX17" fmla="*/ 495646 w 767886"/>
                    <a:gd name="connsiteY17" fmla="*/ 667871 h 801439"/>
                    <a:gd name="connsiteX18" fmla="*/ 605074 w 767886"/>
                    <a:gd name="connsiteY18" fmla="*/ 681582 h 801439"/>
                    <a:gd name="connsiteX19" fmla="*/ 662766 w 767886"/>
                    <a:gd name="connsiteY19" fmla="*/ 570590 h 801439"/>
                    <a:gd name="connsiteX20" fmla="*/ 730464 w 767886"/>
                    <a:gd name="connsiteY20" fmla="*/ 520943 h 801439"/>
                    <a:gd name="connsiteX21" fmla="*/ 767614 w 767886"/>
                    <a:gd name="connsiteY21" fmla="*/ 397863 h 801439"/>
                    <a:gd name="connsiteX22" fmla="*/ 712351 w 767886"/>
                    <a:gd name="connsiteY22" fmla="*/ 313424 h 801439"/>
                    <a:gd name="connsiteX23" fmla="*/ 682971 w 767886"/>
                    <a:gd name="connsiteY23" fmla="*/ 229721 h 801439"/>
                    <a:gd name="connsiteX24" fmla="*/ 614877 w 767886"/>
                    <a:gd name="connsiteY24" fmla="*/ 197226 h 801439"/>
                    <a:gd name="connsiteX25" fmla="*/ 635887 w 767886"/>
                    <a:gd name="connsiteY25" fmla="*/ 100832 h 801439"/>
                    <a:gd name="connsiteX26" fmla="*/ 527059 w 767886"/>
                    <a:gd name="connsiteY26" fmla="*/ 139535 h 801439"/>
                    <a:gd name="connsiteX0" fmla="*/ 527974 w 768801"/>
                    <a:gd name="connsiteY0" fmla="*/ 139535 h 801439"/>
                    <a:gd name="connsiteX1" fmla="*/ 471161 w 768801"/>
                    <a:gd name="connsiteY1" fmla="*/ 16996 h 801439"/>
                    <a:gd name="connsiteX2" fmla="*/ 426711 w 768801"/>
                    <a:gd name="connsiteY2" fmla="*/ 10646 h 801439"/>
                    <a:gd name="connsiteX3" fmla="*/ 420361 w 768801"/>
                    <a:gd name="connsiteY3" fmla="*/ 51921 h 801439"/>
                    <a:gd name="connsiteX4" fmla="*/ 341250 w 768801"/>
                    <a:gd name="connsiteY4" fmla="*/ 83334 h 801439"/>
                    <a:gd name="connsiteX5" fmla="*/ 242488 w 768801"/>
                    <a:gd name="connsiteY5" fmla="*/ 116840 h 801439"/>
                    <a:gd name="connsiteX6" fmla="*/ 187781 w 768801"/>
                    <a:gd name="connsiteY6" fmla="*/ 29 h 801439"/>
                    <a:gd name="connsiteX7" fmla="*/ 166361 w 768801"/>
                    <a:gd name="connsiteY7" fmla="*/ 185271 h 801439"/>
                    <a:gd name="connsiteX8" fmla="*/ 125086 w 768801"/>
                    <a:gd name="connsiteY8" fmla="*/ 229721 h 801439"/>
                    <a:gd name="connsiteX9" fmla="*/ 52061 w 768801"/>
                    <a:gd name="connsiteY9" fmla="*/ 236071 h 801439"/>
                    <a:gd name="connsiteX10" fmla="*/ 1261 w 768801"/>
                    <a:gd name="connsiteY10" fmla="*/ 325104 h 801439"/>
                    <a:gd name="connsiteX11" fmla="*/ 76994 w 768801"/>
                    <a:gd name="connsiteY11" fmla="*/ 537971 h 801439"/>
                    <a:gd name="connsiteX12" fmla="*/ 175623 w 768801"/>
                    <a:gd name="connsiteY12" fmla="*/ 606933 h 801439"/>
                    <a:gd name="connsiteX13" fmla="*/ 254719 w 768801"/>
                    <a:gd name="connsiteY13" fmla="*/ 685165 h 801439"/>
                    <a:gd name="connsiteX14" fmla="*/ 344103 w 768801"/>
                    <a:gd name="connsiteY14" fmla="*/ 664430 h 801439"/>
                    <a:gd name="connsiteX15" fmla="*/ 400916 w 768801"/>
                    <a:gd name="connsiteY15" fmla="*/ 800414 h 801439"/>
                    <a:gd name="connsiteX16" fmla="*/ 416103 w 768801"/>
                    <a:gd name="connsiteY16" fmla="*/ 704552 h 801439"/>
                    <a:gd name="connsiteX17" fmla="*/ 496561 w 768801"/>
                    <a:gd name="connsiteY17" fmla="*/ 667871 h 801439"/>
                    <a:gd name="connsiteX18" fmla="*/ 605989 w 768801"/>
                    <a:gd name="connsiteY18" fmla="*/ 681582 h 801439"/>
                    <a:gd name="connsiteX19" fmla="*/ 663681 w 768801"/>
                    <a:gd name="connsiteY19" fmla="*/ 570590 h 801439"/>
                    <a:gd name="connsiteX20" fmla="*/ 731379 w 768801"/>
                    <a:gd name="connsiteY20" fmla="*/ 520943 h 801439"/>
                    <a:gd name="connsiteX21" fmla="*/ 768529 w 768801"/>
                    <a:gd name="connsiteY21" fmla="*/ 397863 h 801439"/>
                    <a:gd name="connsiteX22" fmla="*/ 713266 w 768801"/>
                    <a:gd name="connsiteY22" fmla="*/ 313424 h 801439"/>
                    <a:gd name="connsiteX23" fmla="*/ 683886 w 768801"/>
                    <a:gd name="connsiteY23" fmla="*/ 229721 h 801439"/>
                    <a:gd name="connsiteX24" fmla="*/ 615792 w 768801"/>
                    <a:gd name="connsiteY24" fmla="*/ 197226 h 801439"/>
                    <a:gd name="connsiteX25" fmla="*/ 636802 w 768801"/>
                    <a:gd name="connsiteY25" fmla="*/ 100832 h 801439"/>
                    <a:gd name="connsiteX26" fmla="*/ 527974 w 768801"/>
                    <a:gd name="connsiteY26" fmla="*/ 139535 h 801439"/>
                    <a:gd name="connsiteX0" fmla="*/ 538283 w 779110"/>
                    <a:gd name="connsiteY0" fmla="*/ 139535 h 801439"/>
                    <a:gd name="connsiteX1" fmla="*/ 481470 w 779110"/>
                    <a:gd name="connsiteY1" fmla="*/ 16996 h 801439"/>
                    <a:gd name="connsiteX2" fmla="*/ 437020 w 779110"/>
                    <a:gd name="connsiteY2" fmla="*/ 10646 h 801439"/>
                    <a:gd name="connsiteX3" fmla="*/ 430670 w 779110"/>
                    <a:gd name="connsiteY3" fmla="*/ 51921 h 801439"/>
                    <a:gd name="connsiteX4" fmla="*/ 351559 w 779110"/>
                    <a:gd name="connsiteY4" fmla="*/ 83334 h 801439"/>
                    <a:gd name="connsiteX5" fmla="*/ 252797 w 779110"/>
                    <a:gd name="connsiteY5" fmla="*/ 116840 h 801439"/>
                    <a:gd name="connsiteX6" fmla="*/ 198090 w 779110"/>
                    <a:gd name="connsiteY6" fmla="*/ 29 h 801439"/>
                    <a:gd name="connsiteX7" fmla="*/ 176670 w 779110"/>
                    <a:gd name="connsiteY7" fmla="*/ 185271 h 801439"/>
                    <a:gd name="connsiteX8" fmla="*/ 135395 w 779110"/>
                    <a:gd name="connsiteY8" fmla="*/ 229721 h 801439"/>
                    <a:gd name="connsiteX9" fmla="*/ 62370 w 779110"/>
                    <a:gd name="connsiteY9" fmla="*/ 236071 h 801439"/>
                    <a:gd name="connsiteX10" fmla="*/ 11570 w 779110"/>
                    <a:gd name="connsiteY10" fmla="*/ 325104 h 801439"/>
                    <a:gd name="connsiteX11" fmla="*/ 6369 w 779110"/>
                    <a:gd name="connsiteY11" fmla="*/ 376008 h 801439"/>
                    <a:gd name="connsiteX12" fmla="*/ 87303 w 779110"/>
                    <a:gd name="connsiteY12" fmla="*/ 537971 h 801439"/>
                    <a:gd name="connsiteX13" fmla="*/ 185932 w 779110"/>
                    <a:gd name="connsiteY13" fmla="*/ 606933 h 801439"/>
                    <a:gd name="connsiteX14" fmla="*/ 265028 w 779110"/>
                    <a:gd name="connsiteY14" fmla="*/ 685165 h 801439"/>
                    <a:gd name="connsiteX15" fmla="*/ 354412 w 779110"/>
                    <a:gd name="connsiteY15" fmla="*/ 664430 h 801439"/>
                    <a:gd name="connsiteX16" fmla="*/ 411225 w 779110"/>
                    <a:gd name="connsiteY16" fmla="*/ 800414 h 801439"/>
                    <a:gd name="connsiteX17" fmla="*/ 426412 w 779110"/>
                    <a:gd name="connsiteY17" fmla="*/ 704552 h 801439"/>
                    <a:gd name="connsiteX18" fmla="*/ 506870 w 779110"/>
                    <a:gd name="connsiteY18" fmla="*/ 667871 h 801439"/>
                    <a:gd name="connsiteX19" fmla="*/ 616298 w 779110"/>
                    <a:gd name="connsiteY19" fmla="*/ 681582 h 801439"/>
                    <a:gd name="connsiteX20" fmla="*/ 673990 w 779110"/>
                    <a:gd name="connsiteY20" fmla="*/ 570590 h 801439"/>
                    <a:gd name="connsiteX21" fmla="*/ 741688 w 779110"/>
                    <a:gd name="connsiteY21" fmla="*/ 520943 h 801439"/>
                    <a:gd name="connsiteX22" fmla="*/ 778838 w 779110"/>
                    <a:gd name="connsiteY22" fmla="*/ 397863 h 801439"/>
                    <a:gd name="connsiteX23" fmla="*/ 723575 w 779110"/>
                    <a:gd name="connsiteY23" fmla="*/ 313424 h 801439"/>
                    <a:gd name="connsiteX24" fmla="*/ 694195 w 779110"/>
                    <a:gd name="connsiteY24" fmla="*/ 229721 h 801439"/>
                    <a:gd name="connsiteX25" fmla="*/ 626101 w 779110"/>
                    <a:gd name="connsiteY25" fmla="*/ 197226 h 801439"/>
                    <a:gd name="connsiteX26" fmla="*/ 647111 w 779110"/>
                    <a:gd name="connsiteY26" fmla="*/ 100832 h 801439"/>
                    <a:gd name="connsiteX27" fmla="*/ 538283 w 779110"/>
                    <a:gd name="connsiteY27" fmla="*/ 139535 h 801439"/>
                    <a:gd name="connsiteX0" fmla="*/ 537130 w 777957"/>
                    <a:gd name="connsiteY0" fmla="*/ 139535 h 801439"/>
                    <a:gd name="connsiteX1" fmla="*/ 480317 w 777957"/>
                    <a:gd name="connsiteY1" fmla="*/ 16996 h 801439"/>
                    <a:gd name="connsiteX2" fmla="*/ 435867 w 777957"/>
                    <a:gd name="connsiteY2" fmla="*/ 10646 h 801439"/>
                    <a:gd name="connsiteX3" fmla="*/ 429517 w 777957"/>
                    <a:gd name="connsiteY3" fmla="*/ 51921 h 801439"/>
                    <a:gd name="connsiteX4" fmla="*/ 350406 w 777957"/>
                    <a:gd name="connsiteY4" fmla="*/ 83334 h 801439"/>
                    <a:gd name="connsiteX5" fmla="*/ 251644 w 777957"/>
                    <a:gd name="connsiteY5" fmla="*/ 116840 h 801439"/>
                    <a:gd name="connsiteX6" fmla="*/ 196937 w 777957"/>
                    <a:gd name="connsiteY6" fmla="*/ 29 h 801439"/>
                    <a:gd name="connsiteX7" fmla="*/ 175517 w 777957"/>
                    <a:gd name="connsiteY7" fmla="*/ 185271 h 801439"/>
                    <a:gd name="connsiteX8" fmla="*/ 134242 w 777957"/>
                    <a:gd name="connsiteY8" fmla="*/ 229721 h 801439"/>
                    <a:gd name="connsiteX9" fmla="*/ 61217 w 777957"/>
                    <a:gd name="connsiteY9" fmla="*/ 236071 h 801439"/>
                    <a:gd name="connsiteX10" fmla="*/ 15011 w 777957"/>
                    <a:gd name="connsiteY10" fmla="*/ 302134 h 801439"/>
                    <a:gd name="connsiteX11" fmla="*/ 5216 w 777957"/>
                    <a:gd name="connsiteY11" fmla="*/ 376008 h 801439"/>
                    <a:gd name="connsiteX12" fmla="*/ 86150 w 777957"/>
                    <a:gd name="connsiteY12" fmla="*/ 537971 h 801439"/>
                    <a:gd name="connsiteX13" fmla="*/ 184779 w 777957"/>
                    <a:gd name="connsiteY13" fmla="*/ 606933 h 801439"/>
                    <a:gd name="connsiteX14" fmla="*/ 263875 w 777957"/>
                    <a:gd name="connsiteY14" fmla="*/ 685165 h 801439"/>
                    <a:gd name="connsiteX15" fmla="*/ 353259 w 777957"/>
                    <a:gd name="connsiteY15" fmla="*/ 664430 h 801439"/>
                    <a:gd name="connsiteX16" fmla="*/ 410072 w 777957"/>
                    <a:gd name="connsiteY16" fmla="*/ 800414 h 801439"/>
                    <a:gd name="connsiteX17" fmla="*/ 425259 w 777957"/>
                    <a:gd name="connsiteY17" fmla="*/ 704552 h 801439"/>
                    <a:gd name="connsiteX18" fmla="*/ 505717 w 777957"/>
                    <a:gd name="connsiteY18" fmla="*/ 667871 h 801439"/>
                    <a:gd name="connsiteX19" fmla="*/ 615145 w 777957"/>
                    <a:gd name="connsiteY19" fmla="*/ 681582 h 801439"/>
                    <a:gd name="connsiteX20" fmla="*/ 672837 w 777957"/>
                    <a:gd name="connsiteY20" fmla="*/ 570590 h 801439"/>
                    <a:gd name="connsiteX21" fmla="*/ 740535 w 777957"/>
                    <a:gd name="connsiteY21" fmla="*/ 520943 h 801439"/>
                    <a:gd name="connsiteX22" fmla="*/ 777685 w 777957"/>
                    <a:gd name="connsiteY22" fmla="*/ 397863 h 801439"/>
                    <a:gd name="connsiteX23" fmla="*/ 722422 w 777957"/>
                    <a:gd name="connsiteY23" fmla="*/ 313424 h 801439"/>
                    <a:gd name="connsiteX24" fmla="*/ 693042 w 777957"/>
                    <a:gd name="connsiteY24" fmla="*/ 229721 h 801439"/>
                    <a:gd name="connsiteX25" fmla="*/ 624948 w 777957"/>
                    <a:gd name="connsiteY25" fmla="*/ 197226 h 801439"/>
                    <a:gd name="connsiteX26" fmla="*/ 645958 w 777957"/>
                    <a:gd name="connsiteY26" fmla="*/ 100832 h 801439"/>
                    <a:gd name="connsiteX27" fmla="*/ 537130 w 777957"/>
                    <a:gd name="connsiteY27" fmla="*/ 139535 h 801439"/>
                    <a:gd name="connsiteX0" fmla="*/ 531816 w 772643"/>
                    <a:gd name="connsiteY0" fmla="*/ 139535 h 801439"/>
                    <a:gd name="connsiteX1" fmla="*/ 475003 w 772643"/>
                    <a:gd name="connsiteY1" fmla="*/ 16996 h 801439"/>
                    <a:gd name="connsiteX2" fmla="*/ 430553 w 772643"/>
                    <a:gd name="connsiteY2" fmla="*/ 10646 h 801439"/>
                    <a:gd name="connsiteX3" fmla="*/ 424203 w 772643"/>
                    <a:gd name="connsiteY3" fmla="*/ 51921 h 801439"/>
                    <a:gd name="connsiteX4" fmla="*/ 345092 w 772643"/>
                    <a:gd name="connsiteY4" fmla="*/ 83334 h 801439"/>
                    <a:gd name="connsiteX5" fmla="*/ 246330 w 772643"/>
                    <a:gd name="connsiteY5" fmla="*/ 116840 h 801439"/>
                    <a:gd name="connsiteX6" fmla="*/ 191623 w 772643"/>
                    <a:gd name="connsiteY6" fmla="*/ 29 h 801439"/>
                    <a:gd name="connsiteX7" fmla="*/ 170203 w 772643"/>
                    <a:gd name="connsiteY7" fmla="*/ 185271 h 801439"/>
                    <a:gd name="connsiteX8" fmla="*/ 128928 w 772643"/>
                    <a:gd name="connsiteY8" fmla="*/ 229721 h 801439"/>
                    <a:gd name="connsiteX9" fmla="*/ 55903 w 772643"/>
                    <a:gd name="connsiteY9" fmla="*/ 236071 h 801439"/>
                    <a:gd name="connsiteX10" fmla="*/ 9697 w 772643"/>
                    <a:gd name="connsiteY10" fmla="*/ 302134 h 801439"/>
                    <a:gd name="connsiteX11" fmla="*/ 6794 w 772643"/>
                    <a:gd name="connsiteY11" fmla="*/ 431137 h 801439"/>
                    <a:gd name="connsiteX12" fmla="*/ 80836 w 772643"/>
                    <a:gd name="connsiteY12" fmla="*/ 537971 h 801439"/>
                    <a:gd name="connsiteX13" fmla="*/ 179465 w 772643"/>
                    <a:gd name="connsiteY13" fmla="*/ 606933 h 801439"/>
                    <a:gd name="connsiteX14" fmla="*/ 258561 w 772643"/>
                    <a:gd name="connsiteY14" fmla="*/ 685165 h 801439"/>
                    <a:gd name="connsiteX15" fmla="*/ 347945 w 772643"/>
                    <a:gd name="connsiteY15" fmla="*/ 664430 h 801439"/>
                    <a:gd name="connsiteX16" fmla="*/ 404758 w 772643"/>
                    <a:gd name="connsiteY16" fmla="*/ 800414 h 801439"/>
                    <a:gd name="connsiteX17" fmla="*/ 419945 w 772643"/>
                    <a:gd name="connsiteY17" fmla="*/ 704552 h 801439"/>
                    <a:gd name="connsiteX18" fmla="*/ 500403 w 772643"/>
                    <a:gd name="connsiteY18" fmla="*/ 667871 h 801439"/>
                    <a:gd name="connsiteX19" fmla="*/ 609831 w 772643"/>
                    <a:gd name="connsiteY19" fmla="*/ 681582 h 801439"/>
                    <a:gd name="connsiteX20" fmla="*/ 667523 w 772643"/>
                    <a:gd name="connsiteY20" fmla="*/ 570590 h 801439"/>
                    <a:gd name="connsiteX21" fmla="*/ 735221 w 772643"/>
                    <a:gd name="connsiteY21" fmla="*/ 520943 h 801439"/>
                    <a:gd name="connsiteX22" fmla="*/ 772371 w 772643"/>
                    <a:gd name="connsiteY22" fmla="*/ 397863 h 801439"/>
                    <a:gd name="connsiteX23" fmla="*/ 717108 w 772643"/>
                    <a:gd name="connsiteY23" fmla="*/ 313424 h 801439"/>
                    <a:gd name="connsiteX24" fmla="*/ 687728 w 772643"/>
                    <a:gd name="connsiteY24" fmla="*/ 229721 h 801439"/>
                    <a:gd name="connsiteX25" fmla="*/ 619634 w 772643"/>
                    <a:gd name="connsiteY25" fmla="*/ 197226 h 801439"/>
                    <a:gd name="connsiteX26" fmla="*/ 640644 w 772643"/>
                    <a:gd name="connsiteY26" fmla="*/ 100832 h 801439"/>
                    <a:gd name="connsiteX27" fmla="*/ 531816 w 772643"/>
                    <a:gd name="connsiteY27" fmla="*/ 139535 h 801439"/>
                    <a:gd name="connsiteX0" fmla="*/ 530678 w 771505"/>
                    <a:gd name="connsiteY0" fmla="*/ 139535 h 801439"/>
                    <a:gd name="connsiteX1" fmla="*/ 473865 w 771505"/>
                    <a:gd name="connsiteY1" fmla="*/ 16996 h 801439"/>
                    <a:gd name="connsiteX2" fmla="*/ 429415 w 771505"/>
                    <a:gd name="connsiteY2" fmla="*/ 10646 h 801439"/>
                    <a:gd name="connsiteX3" fmla="*/ 423065 w 771505"/>
                    <a:gd name="connsiteY3" fmla="*/ 51921 h 801439"/>
                    <a:gd name="connsiteX4" fmla="*/ 343954 w 771505"/>
                    <a:gd name="connsiteY4" fmla="*/ 83334 h 801439"/>
                    <a:gd name="connsiteX5" fmla="*/ 245192 w 771505"/>
                    <a:gd name="connsiteY5" fmla="*/ 116840 h 801439"/>
                    <a:gd name="connsiteX6" fmla="*/ 190485 w 771505"/>
                    <a:gd name="connsiteY6" fmla="*/ 29 h 801439"/>
                    <a:gd name="connsiteX7" fmla="*/ 169065 w 771505"/>
                    <a:gd name="connsiteY7" fmla="*/ 185271 h 801439"/>
                    <a:gd name="connsiteX8" fmla="*/ 127790 w 771505"/>
                    <a:gd name="connsiteY8" fmla="*/ 229721 h 801439"/>
                    <a:gd name="connsiteX9" fmla="*/ 54765 w 771505"/>
                    <a:gd name="connsiteY9" fmla="*/ 236071 h 801439"/>
                    <a:gd name="connsiteX10" fmla="*/ 8559 w 771505"/>
                    <a:gd name="connsiteY10" fmla="*/ 302134 h 801439"/>
                    <a:gd name="connsiteX11" fmla="*/ 5656 w 771505"/>
                    <a:gd name="connsiteY11" fmla="*/ 431137 h 801439"/>
                    <a:gd name="connsiteX12" fmla="*/ 79698 w 771505"/>
                    <a:gd name="connsiteY12" fmla="*/ 537971 h 801439"/>
                    <a:gd name="connsiteX13" fmla="*/ 178327 w 771505"/>
                    <a:gd name="connsiteY13" fmla="*/ 606933 h 801439"/>
                    <a:gd name="connsiteX14" fmla="*/ 257423 w 771505"/>
                    <a:gd name="connsiteY14" fmla="*/ 685165 h 801439"/>
                    <a:gd name="connsiteX15" fmla="*/ 346807 w 771505"/>
                    <a:gd name="connsiteY15" fmla="*/ 664430 h 801439"/>
                    <a:gd name="connsiteX16" fmla="*/ 403620 w 771505"/>
                    <a:gd name="connsiteY16" fmla="*/ 800414 h 801439"/>
                    <a:gd name="connsiteX17" fmla="*/ 418807 w 771505"/>
                    <a:gd name="connsiteY17" fmla="*/ 704552 h 801439"/>
                    <a:gd name="connsiteX18" fmla="*/ 499265 w 771505"/>
                    <a:gd name="connsiteY18" fmla="*/ 667871 h 801439"/>
                    <a:gd name="connsiteX19" fmla="*/ 608693 w 771505"/>
                    <a:gd name="connsiteY19" fmla="*/ 681582 h 801439"/>
                    <a:gd name="connsiteX20" fmla="*/ 666385 w 771505"/>
                    <a:gd name="connsiteY20" fmla="*/ 570590 h 801439"/>
                    <a:gd name="connsiteX21" fmla="*/ 734083 w 771505"/>
                    <a:gd name="connsiteY21" fmla="*/ 520943 h 801439"/>
                    <a:gd name="connsiteX22" fmla="*/ 771233 w 771505"/>
                    <a:gd name="connsiteY22" fmla="*/ 397863 h 801439"/>
                    <a:gd name="connsiteX23" fmla="*/ 715970 w 771505"/>
                    <a:gd name="connsiteY23" fmla="*/ 313424 h 801439"/>
                    <a:gd name="connsiteX24" fmla="*/ 686590 w 771505"/>
                    <a:gd name="connsiteY24" fmla="*/ 229721 h 801439"/>
                    <a:gd name="connsiteX25" fmla="*/ 618496 w 771505"/>
                    <a:gd name="connsiteY25" fmla="*/ 197226 h 801439"/>
                    <a:gd name="connsiteX26" fmla="*/ 639506 w 771505"/>
                    <a:gd name="connsiteY26" fmla="*/ 100832 h 801439"/>
                    <a:gd name="connsiteX27" fmla="*/ 530678 w 771505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14557 w 762997"/>
                    <a:gd name="connsiteY3" fmla="*/ 51921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71190 w 762997"/>
                    <a:gd name="connsiteY12" fmla="*/ 537971 h 801439"/>
                    <a:gd name="connsiteX13" fmla="*/ 169819 w 762997"/>
                    <a:gd name="connsiteY13" fmla="*/ 60693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14557 w 762997"/>
                    <a:gd name="connsiteY3" fmla="*/ 51921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71190 w 762997"/>
                    <a:gd name="connsiteY12" fmla="*/ 537971 h 801439"/>
                    <a:gd name="connsiteX13" fmla="*/ 169819 w 762997"/>
                    <a:gd name="connsiteY13" fmla="*/ 60693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14557 w 762997"/>
                    <a:gd name="connsiteY3" fmla="*/ 51921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2813 w 762997"/>
                    <a:gd name="connsiteY12" fmla="*/ 551753 h 801439"/>
                    <a:gd name="connsiteX13" fmla="*/ 169819 w 762997"/>
                    <a:gd name="connsiteY13" fmla="*/ 60693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2813 w 762997"/>
                    <a:gd name="connsiteY12" fmla="*/ 551753 h 801439"/>
                    <a:gd name="connsiteX13" fmla="*/ 169819 w 762997"/>
                    <a:gd name="connsiteY13" fmla="*/ 60693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13762 w 762997"/>
                    <a:gd name="connsiteY12" fmla="*/ 577020 h 801439"/>
                    <a:gd name="connsiteX13" fmla="*/ 169819 w 762997"/>
                    <a:gd name="connsiteY13" fmla="*/ 60693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35567 w 776394"/>
                    <a:gd name="connsiteY0" fmla="*/ 139535 h 801439"/>
                    <a:gd name="connsiteX1" fmla="*/ 478754 w 776394"/>
                    <a:gd name="connsiteY1" fmla="*/ 16996 h 801439"/>
                    <a:gd name="connsiteX2" fmla="*/ 434304 w 776394"/>
                    <a:gd name="connsiteY2" fmla="*/ 10646 h 801439"/>
                    <a:gd name="connsiteX3" fmla="*/ 418765 w 776394"/>
                    <a:gd name="connsiteY3" fmla="*/ 68000 h 801439"/>
                    <a:gd name="connsiteX4" fmla="*/ 348843 w 776394"/>
                    <a:gd name="connsiteY4" fmla="*/ 83334 h 801439"/>
                    <a:gd name="connsiteX5" fmla="*/ 250081 w 776394"/>
                    <a:gd name="connsiteY5" fmla="*/ 116840 h 801439"/>
                    <a:gd name="connsiteX6" fmla="*/ 195374 w 776394"/>
                    <a:gd name="connsiteY6" fmla="*/ 29 h 801439"/>
                    <a:gd name="connsiteX7" fmla="*/ 173954 w 776394"/>
                    <a:gd name="connsiteY7" fmla="*/ 185271 h 801439"/>
                    <a:gd name="connsiteX8" fmla="*/ 132679 w 776394"/>
                    <a:gd name="connsiteY8" fmla="*/ 229721 h 801439"/>
                    <a:gd name="connsiteX9" fmla="*/ 59654 w 776394"/>
                    <a:gd name="connsiteY9" fmla="*/ 236071 h 801439"/>
                    <a:gd name="connsiteX10" fmla="*/ 13448 w 776394"/>
                    <a:gd name="connsiteY10" fmla="*/ 302134 h 801439"/>
                    <a:gd name="connsiteX11" fmla="*/ 67972 w 776394"/>
                    <a:gd name="connsiteY11" fmla="*/ 415058 h 801439"/>
                    <a:gd name="connsiteX12" fmla="*/ 27159 w 776394"/>
                    <a:gd name="connsiteY12" fmla="*/ 577020 h 801439"/>
                    <a:gd name="connsiteX13" fmla="*/ 183216 w 776394"/>
                    <a:gd name="connsiteY13" fmla="*/ 606933 h 801439"/>
                    <a:gd name="connsiteX14" fmla="*/ 262312 w 776394"/>
                    <a:gd name="connsiteY14" fmla="*/ 685165 h 801439"/>
                    <a:gd name="connsiteX15" fmla="*/ 351696 w 776394"/>
                    <a:gd name="connsiteY15" fmla="*/ 664430 h 801439"/>
                    <a:gd name="connsiteX16" fmla="*/ 408509 w 776394"/>
                    <a:gd name="connsiteY16" fmla="*/ 800414 h 801439"/>
                    <a:gd name="connsiteX17" fmla="*/ 423696 w 776394"/>
                    <a:gd name="connsiteY17" fmla="*/ 704552 h 801439"/>
                    <a:gd name="connsiteX18" fmla="*/ 504154 w 776394"/>
                    <a:gd name="connsiteY18" fmla="*/ 667871 h 801439"/>
                    <a:gd name="connsiteX19" fmla="*/ 613582 w 776394"/>
                    <a:gd name="connsiteY19" fmla="*/ 681582 h 801439"/>
                    <a:gd name="connsiteX20" fmla="*/ 671274 w 776394"/>
                    <a:gd name="connsiteY20" fmla="*/ 570590 h 801439"/>
                    <a:gd name="connsiteX21" fmla="*/ 738972 w 776394"/>
                    <a:gd name="connsiteY21" fmla="*/ 520943 h 801439"/>
                    <a:gd name="connsiteX22" fmla="*/ 776122 w 776394"/>
                    <a:gd name="connsiteY22" fmla="*/ 397863 h 801439"/>
                    <a:gd name="connsiteX23" fmla="*/ 720859 w 776394"/>
                    <a:gd name="connsiteY23" fmla="*/ 313424 h 801439"/>
                    <a:gd name="connsiteX24" fmla="*/ 691479 w 776394"/>
                    <a:gd name="connsiteY24" fmla="*/ 229721 h 801439"/>
                    <a:gd name="connsiteX25" fmla="*/ 623385 w 776394"/>
                    <a:gd name="connsiteY25" fmla="*/ 197226 h 801439"/>
                    <a:gd name="connsiteX26" fmla="*/ 644395 w 776394"/>
                    <a:gd name="connsiteY26" fmla="*/ 100832 h 801439"/>
                    <a:gd name="connsiteX27" fmla="*/ 535567 w 776394"/>
                    <a:gd name="connsiteY27" fmla="*/ 139535 h 801439"/>
                    <a:gd name="connsiteX0" fmla="*/ 535567 w 776394"/>
                    <a:gd name="connsiteY0" fmla="*/ 139535 h 801439"/>
                    <a:gd name="connsiteX1" fmla="*/ 478754 w 776394"/>
                    <a:gd name="connsiteY1" fmla="*/ 16996 h 801439"/>
                    <a:gd name="connsiteX2" fmla="*/ 434304 w 776394"/>
                    <a:gd name="connsiteY2" fmla="*/ 10646 h 801439"/>
                    <a:gd name="connsiteX3" fmla="*/ 418765 w 776394"/>
                    <a:gd name="connsiteY3" fmla="*/ 68000 h 801439"/>
                    <a:gd name="connsiteX4" fmla="*/ 348843 w 776394"/>
                    <a:gd name="connsiteY4" fmla="*/ 83334 h 801439"/>
                    <a:gd name="connsiteX5" fmla="*/ 250081 w 776394"/>
                    <a:gd name="connsiteY5" fmla="*/ 116840 h 801439"/>
                    <a:gd name="connsiteX6" fmla="*/ 195374 w 776394"/>
                    <a:gd name="connsiteY6" fmla="*/ 29 h 801439"/>
                    <a:gd name="connsiteX7" fmla="*/ 173954 w 776394"/>
                    <a:gd name="connsiteY7" fmla="*/ 185271 h 801439"/>
                    <a:gd name="connsiteX8" fmla="*/ 132679 w 776394"/>
                    <a:gd name="connsiteY8" fmla="*/ 229721 h 801439"/>
                    <a:gd name="connsiteX9" fmla="*/ 59654 w 776394"/>
                    <a:gd name="connsiteY9" fmla="*/ 236071 h 801439"/>
                    <a:gd name="connsiteX10" fmla="*/ 13448 w 776394"/>
                    <a:gd name="connsiteY10" fmla="*/ 302134 h 801439"/>
                    <a:gd name="connsiteX11" fmla="*/ 67972 w 776394"/>
                    <a:gd name="connsiteY11" fmla="*/ 415058 h 801439"/>
                    <a:gd name="connsiteX12" fmla="*/ 27159 w 776394"/>
                    <a:gd name="connsiteY12" fmla="*/ 577020 h 801439"/>
                    <a:gd name="connsiteX13" fmla="*/ 183216 w 776394"/>
                    <a:gd name="connsiteY13" fmla="*/ 606933 h 801439"/>
                    <a:gd name="connsiteX14" fmla="*/ 262312 w 776394"/>
                    <a:gd name="connsiteY14" fmla="*/ 685165 h 801439"/>
                    <a:gd name="connsiteX15" fmla="*/ 351696 w 776394"/>
                    <a:gd name="connsiteY15" fmla="*/ 664430 h 801439"/>
                    <a:gd name="connsiteX16" fmla="*/ 408509 w 776394"/>
                    <a:gd name="connsiteY16" fmla="*/ 800414 h 801439"/>
                    <a:gd name="connsiteX17" fmla="*/ 423696 w 776394"/>
                    <a:gd name="connsiteY17" fmla="*/ 704552 h 801439"/>
                    <a:gd name="connsiteX18" fmla="*/ 504154 w 776394"/>
                    <a:gd name="connsiteY18" fmla="*/ 667871 h 801439"/>
                    <a:gd name="connsiteX19" fmla="*/ 613582 w 776394"/>
                    <a:gd name="connsiteY19" fmla="*/ 681582 h 801439"/>
                    <a:gd name="connsiteX20" fmla="*/ 671274 w 776394"/>
                    <a:gd name="connsiteY20" fmla="*/ 570590 h 801439"/>
                    <a:gd name="connsiteX21" fmla="*/ 738972 w 776394"/>
                    <a:gd name="connsiteY21" fmla="*/ 520943 h 801439"/>
                    <a:gd name="connsiteX22" fmla="*/ 776122 w 776394"/>
                    <a:gd name="connsiteY22" fmla="*/ 397863 h 801439"/>
                    <a:gd name="connsiteX23" fmla="*/ 720859 w 776394"/>
                    <a:gd name="connsiteY23" fmla="*/ 313424 h 801439"/>
                    <a:gd name="connsiteX24" fmla="*/ 691479 w 776394"/>
                    <a:gd name="connsiteY24" fmla="*/ 229721 h 801439"/>
                    <a:gd name="connsiteX25" fmla="*/ 623385 w 776394"/>
                    <a:gd name="connsiteY25" fmla="*/ 197226 h 801439"/>
                    <a:gd name="connsiteX26" fmla="*/ 644395 w 776394"/>
                    <a:gd name="connsiteY26" fmla="*/ 100832 h 801439"/>
                    <a:gd name="connsiteX27" fmla="*/ 535567 w 776394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13762 w 762997"/>
                    <a:gd name="connsiteY12" fmla="*/ 577020 h 801439"/>
                    <a:gd name="connsiteX13" fmla="*/ 181305 w 762997"/>
                    <a:gd name="connsiteY13" fmla="*/ 62301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13762 w 762997"/>
                    <a:gd name="connsiteY12" fmla="*/ 560941 h 801439"/>
                    <a:gd name="connsiteX13" fmla="*/ 181305 w 762997"/>
                    <a:gd name="connsiteY13" fmla="*/ 62301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35410 w 776237"/>
                    <a:gd name="connsiteY0" fmla="*/ 139535 h 801439"/>
                    <a:gd name="connsiteX1" fmla="*/ 478597 w 776237"/>
                    <a:gd name="connsiteY1" fmla="*/ 16996 h 801439"/>
                    <a:gd name="connsiteX2" fmla="*/ 434147 w 776237"/>
                    <a:gd name="connsiteY2" fmla="*/ 10646 h 801439"/>
                    <a:gd name="connsiteX3" fmla="*/ 418608 w 776237"/>
                    <a:gd name="connsiteY3" fmla="*/ 68000 h 801439"/>
                    <a:gd name="connsiteX4" fmla="*/ 348686 w 776237"/>
                    <a:gd name="connsiteY4" fmla="*/ 83334 h 801439"/>
                    <a:gd name="connsiteX5" fmla="*/ 249924 w 776237"/>
                    <a:gd name="connsiteY5" fmla="*/ 116840 h 801439"/>
                    <a:gd name="connsiteX6" fmla="*/ 195217 w 776237"/>
                    <a:gd name="connsiteY6" fmla="*/ 29 h 801439"/>
                    <a:gd name="connsiteX7" fmla="*/ 173797 w 776237"/>
                    <a:gd name="connsiteY7" fmla="*/ 185271 h 801439"/>
                    <a:gd name="connsiteX8" fmla="*/ 132522 w 776237"/>
                    <a:gd name="connsiteY8" fmla="*/ 229721 h 801439"/>
                    <a:gd name="connsiteX9" fmla="*/ 59497 w 776237"/>
                    <a:gd name="connsiteY9" fmla="*/ 236071 h 801439"/>
                    <a:gd name="connsiteX10" fmla="*/ 13291 w 776237"/>
                    <a:gd name="connsiteY10" fmla="*/ 302134 h 801439"/>
                    <a:gd name="connsiteX11" fmla="*/ 67815 w 776237"/>
                    <a:gd name="connsiteY11" fmla="*/ 415058 h 801439"/>
                    <a:gd name="connsiteX12" fmla="*/ 27002 w 776237"/>
                    <a:gd name="connsiteY12" fmla="*/ 560941 h 801439"/>
                    <a:gd name="connsiteX13" fmla="*/ 194545 w 776237"/>
                    <a:gd name="connsiteY13" fmla="*/ 623013 h 801439"/>
                    <a:gd name="connsiteX14" fmla="*/ 262155 w 776237"/>
                    <a:gd name="connsiteY14" fmla="*/ 685165 h 801439"/>
                    <a:gd name="connsiteX15" fmla="*/ 351539 w 776237"/>
                    <a:gd name="connsiteY15" fmla="*/ 664430 h 801439"/>
                    <a:gd name="connsiteX16" fmla="*/ 408352 w 776237"/>
                    <a:gd name="connsiteY16" fmla="*/ 800414 h 801439"/>
                    <a:gd name="connsiteX17" fmla="*/ 423539 w 776237"/>
                    <a:gd name="connsiteY17" fmla="*/ 704552 h 801439"/>
                    <a:gd name="connsiteX18" fmla="*/ 503997 w 776237"/>
                    <a:gd name="connsiteY18" fmla="*/ 667871 h 801439"/>
                    <a:gd name="connsiteX19" fmla="*/ 613425 w 776237"/>
                    <a:gd name="connsiteY19" fmla="*/ 681582 h 801439"/>
                    <a:gd name="connsiteX20" fmla="*/ 671117 w 776237"/>
                    <a:gd name="connsiteY20" fmla="*/ 570590 h 801439"/>
                    <a:gd name="connsiteX21" fmla="*/ 738815 w 776237"/>
                    <a:gd name="connsiteY21" fmla="*/ 520943 h 801439"/>
                    <a:gd name="connsiteX22" fmla="*/ 775965 w 776237"/>
                    <a:gd name="connsiteY22" fmla="*/ 397863 h 801439"/>
                    <a:gd name="connsiteX23" fmla="*/ 720702 w 776237"/>
                    <a:gd name="connsiteY23" fmla="*/ 313424 h 801439"/>
                    <a:gd name="connsiteX24" fmla="*/ 691322 w 776237"/>
                    <a:gd name="connsiteY24" fmla="*/ 229721 h 801439"/>
                    <a:gd name="connsiteX25" fmla="*/ 623228 w 776237"/>
                    <a:gd name="connsiteY25" fmla="*/ 197226 h 801439"/>
                    <a:gd name="connsiteX26" fmla="*/ 644238 w 776237"/>
                    <a:gd name="connsiteY26" fmla="*/ 100832 h 801439"/>
                    <a:gd name="connsiteX27" fmla="*/ 535410 w 77623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9705 w 762997"/>
                    <a:gd name="connsiteY12" fmla="*/ 572426 h 801439"/>
                    <a:gd name="connsiteX13" fmla="*/ 181305 w 762997"/>
                    <a:gd name="connsiteY13" fmla="*/ 623013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9705 w 762997"/>
                    <a:gd name="connsiteY12" fmla="*/ 572426 h 801439"/>
                    <a:gd name="connsiteX13" fmla="*/ 167523 w 762997"/>
                    <a:gd name="connsiteY13" fmla="*/ 627607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9705 w 762997"/>
                    <a:gd name="connsiteY12" fmla="*/ 572426 h 801439"/>
                    <a:gd name="connsiteX13" fmla="*/ 167523 w 762997"/>
                    <a:gd name="connsiteY13" fmla="*/ 627607 h 801439"/>
                    <a:gd name="connsiteX14" fmla="*/ 248915 w 762997"/>
                    <a:gd name="connsiteY14" fmla="*/ 685165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9705 w 762997"/>
                    <a:gd name="connsiteY12" fmla="*/ 572426 h 801439"/>
                    <a:gd name="connsiteX13" fmla="*/ 167523 w 762997"/>
                    <a:gd name="connsiteY13" fmla="*/ 627607 h 801439"/>
                    <a:gd name="connsiteX14" fmla="*/ 258104 w 762997"/>
                    <a:gd name="connsiteY14" fmla="*/ 682868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9705 w 762997"/>
                    <a:gd name="connsiteY12" fmla="*/ 572426 h 801439"/>
                    <a:gd name="connsiteX13" fmla="*/ 165226 w 762997"/>
                    <a:gd name="connsiteY13" fmla="*/ 613825 h 801439"/>
                    <a:gd name="connsiteX14" fmla="*/ 258104 w 762997"/>
                    <a:gd name="connsiteY14" fmla="*/ 682868 h 801439"/>
                    <a:gd name="connsiteX15" fmla="*/ 338299 w 762997"/>
                    <a:gd name="connsiteY15" fmla="*/ 664430 h 801439"/>
                    <a:gd name="connsiteX16" fmla="*/ 395112 w 762997"/>
                    <a:gd name="connsiteY16" fmla="*/ 800414 h 801439"/>
                    <a:gd name="connsiteX17" fmla="*/ 410299 w 762997"/>
                    <a:gd name="connsiteY17" fmla="*/ 704552 h 801439"/>
                    <a:gd name="connsiteX18" fmla="*/ 490757 w 762997"/>
                    <a:gd name="connsiteY18" fmla="*/ 667871 h 801439"/>
                    <a:gd name="connsiteX19" fmla="*/ 600185 w 762997"/>
                    <a:gd name="connsiteY19" fmla="*/ 681582 h 801439"/>
                    <a:gd name="connsiteX20" fmla="*/ 657877 w 762997"/>
                    <a:gd name="connsiteY20" fmla="*/ 570590 h 801439"/>
                    <a:gd name="connsiteX21" fmla="*/ 725575 w 762997"/>
                    <a:gd name="connsiteY21" fmla="*/ 520943 h 801439"/>
                    <a:gd name="connsiteX22" fmla="*/ 762725 w 762997"/>
                    <a:gd name="connsiteY22" fmla="*/ 397863 h 801439"/>
                    <a:gd name="connsiteX23" fmla="*/ 707462 w 762997"/>
                    <a:gd name="connsiteY23" fmla="*/ 313424 h 801439"/>
                    <a:gd name="connsiteX24" fmla="*/ 678082 w 762997"/>
                    <a:gd name="connsiteY24" fmla="*/ 229721 h 801439"/>
                    <a:gd name="connsiteX25" fmla="*/ 609988 w 762997"/>
                    <a:gd name="connsiteY25" fmla="*/ 197226 h 801439"/>
                    <a:gd name="connsiteX26" fmla="*/ 630998 w 762997"/>
                    <a:gd name="connsiteY26" fmla="*/ 100832 h 801439"/>
                    <a:gd name="connsiteX27" fmla="*/ 522170 w 762997"/>
                    <a:gd name="connsiteY27" fmla="*/ 139535 h 801439"/>
                    <a:gd name="connsiteX0" fmla="*/ 522170 w 762997"/>
                    <a:gd name="connsiteY0" fmla="*/ 139535 h 801439"/>
                    <a:gd name="connsiteX1" fmla="*/ 465357 w 762997"/>
                    <a:gd name="connsiteY1" fmla="*/ 16996 h 801439"/>
                    <a:gd name="connsiteX2" fmla="*/ 420907 w 762997"/>
                    <a:gd name="connsiteY2" fmla="*/ 10646 h 801439"/>
                    <a:gd name="connsiteX3" fmla="*/ 405368 w 762997"/>
                    <a:gd name="connsiteY3" fmla="*/ 68000 h 801439"/>
                    <a:gd name="connsiteX4" fmla="*/ 335446 w 762997"/>
                    <a:gd name="connsiteY4" fmla="*/ 83334 h 801439"/>
                    <a:gd name="connsiteX5" fmla="*/ 236684 w 762997"/>
                    <a:gd name="connsiteY5" fmla="*/ 116840 h 801439"/>
                    <a:gd name="connsiteX6" fmla="*/ 181977 w 762997"/>
                    <a:gd name="connsiteY6" fmla="*/ 29 h 801439"/>
                    <a:gd name="connsiteX7" fmla="*/ 160557 w 762997"/>
                    <a:gd name="connsiteY7" fmla="*/ 185271 h 801439"/>
                    <a:gd name="connsiteX8" fmla="*/ 119282 w 762997"/>
                    <a:gd name="connsiteY8" fmla="*/ 229721 h 801439"/>
                    <a:gd name="connsiteX9" fmla="*/ 46257 w 762997"/>
                    <a:gd name="connsiteY9" fmla="*/ 236071 h 801439"/>
                    <a:gd name="connsiteX10" fmla="*/ 51 w 762997"/>
                    <a:gd name="connsiteY10" fmla="*/ 302134 h 801439"/>
                    <a:gd name="connsiteX11" fmla="*/ 54575 w 762997"/>
                    <a:gd name="connsiteY11" fmla="*/ 415058 h 801439"/>
                    <a:gd name="connsiteX12" fmla="*/ 54575 w 762997"/>
                    <a:gd name="connsiteY12" fmla="*/ 470186 h 801439"/>
                    <a:gd name="connsiteX13" fmla="*/ 59705 w 762997"/>
                    <a:gd name="connsiteY13" fmla="*/ 572426 h 801439"/>
                    <a:gd name="connsiteX14" fmla="*/ 165226 w 762997"/>
                    <a:gd name="connsiteY14" fmla="*/ 613825 h 801439"/>
                    <a:gd name="connsiteX15" fmla="*/ 258104 w 762997"/>
                    <a:gd name="connsiteY15" fmla="*/ 682868 h 801439"/>
                    <a:gd name="connsiteX16" fmla="*/ 338299 w 762997"/>
                    <a:gd name="connsiteY16" fmla="*/ 664430 h 801439"/>
                    <a:gd name="connsiteX17" fmla="*/ 395112 w 762997"/>
                    <a:gd name="connsiteY17" fmla="*/ 800414 h 801439"/>
                    <a:gd name="connsiteX18" fmla="*/ 410299 w 762997"/>
                    <a:gd name="connsiteY18" fmla="*/ 704552 h 801439"/>
                    <a:gd name="connsiteX19" fmla="*/ 490757 w 762997"/>
                    <a:gd name="connsiteY19" fmla="*/ 667871 h 801439"/>
                    <a:gd name="connsiteX20" fmla="*/ 600185 w 762997"/>
                    <a:gd name="connsiteY20" fmla="*/ 681582 h 801439"/>
                    <a:gd name="connsiteX21" fmla="*/ 657877 w 762997"/>
                    <a:gd name="connsiteY21" fmla="*/ 570590 h 801439"/>
                    <a:gd name="connsiteX22" fmla="*/ 725575 w 762997"/>
                    <a:gd name="connsiteY22" fmla="*/ 520943 h 801439"/>
                    <a:gd name="connsiteX23" fmla="*/ 762725 w 762997"/>
                    <a:gd name="connsiteY23" fmla="*/ 397863 h 801439"/>
                    <a:gd name="connsiteX24" fmla="*/ 707462 w 762997"/>
                    <a:gd name="connsiteY24" fmla="*/ 313424 h 801439"/>
                    <a:gd name="connsiteX25" fmla="*/ 678082 w 762997"/>
                    <a:gd name="connsiteY25" fmla="*/ 229721 h 801439"/>
                    <a:gd name="connsiteX26" fmla="*/ 609988 w 762997"/>
                    <a:gd name="connsiteY26" fmla="*/ 197226 h 801439"/>
                    <a:gd name="connsiteX27" fmla="*/ 630998 w 762997"/>
                    <a:gd name="connsiteY27" fmla="*/ 100832 h 801439"/>
                    <a:gd name="connsiteX28" fmla="*/ 522170 w 762997"/>
                    <a:gd name="connsiteY28" fmla="*/ 139535 h 801439"/>
                    <a:gd name="connsiteX0" fmla="*/ 548000 w 788827"/>
                    <a:gd name="connsiteY0" fmla="*/ 139535 h 801439"/>
                    <a:gd name="connsiteX1" fmla="*/ 491187 w 788827"/>
                    <a:gd name="connsiteY1" fmla="*/ 16996 h 801439"/>
                    <a:gd name="connsiteX2" fmla="*/ 446737 w 788827"/>
                    <a:gd name="connsiteY2" fmla="*/ 10646 h 801439"/>
                    <a:gd name="connsiteX3" fmla="*/ 431198 w 788827"/>
                    <a:gd name="connsiteY3" fmla="*/ 68000 h 801439"/>
                    <a:gd name="connsiteX4" fmla="*/ 361276 w 788827"/>
                    <a:gd name="connsiteY4" fmla="*/ 83334 h 801439"/>
                    <a:gd name="connsiteX5" fmla="*/ 262514 w 788827"/>
                    <a:gd name="connsiteY5" fmla="*/ 116840 h 801439"/>
                    <a:gd name="connsiteX6" fmla="*/ 207807 w 788827"/>
                    <a:gd name="connsiteY6" fmla="*/ 29 h 801439"/>
                    <a:gd name="connsiteX7" fmla="*/ 186387 w 788827"/>
                    <a:gd name="connsiteY7" fmla="*/ 185271 h 801439"/>
                    <a:gd name="connsiteX8" fmla="*/ 145112 w 788827"/>
                    <a:gd name="connsiteY8" fmla="*/ 229721 h 801439"/>
                    <a:gd name="connsiteX9" fmla="*/ 72087 w 788827"/>
                    <a:gd name="connsiteY9" fmla="*/ 236071 h 801439"/>
                    <a:gd name="connsiteX10" fmla="*/ 25881 w 788827"/>
                    <a:gd name="connsiteY10" fmla="*/ 302134 h 801439"/>
                    <a:gd name="connsiteX11" fmla="*/ 80405 w 788827"/>
                    <a:gd name="connsiteY11" fmla="*/ 415058 h 801439"/>
                    <a:gd name="connsiteX12" fmla="*/ 6 w 788827"/>
                    <a:gd name="connsiteY12" fmla="*/ 520721 h 801439"/>
                    <a:gd name="connsiteX13" fmla="*/ 85535 w 788827"/>
                    <a:gd name="connsiteY13" fmla="*/ 572426 h 801439"/>
                    <a:gd name="connsiteX14" fmla="*/ 191056 w 788827"/>
                    <a:gd name="connsiteY14" fmla="*/ 613825 h 801439"/>
                    <a:gd name="connsiteX15" fmla="*/ 283934 w 788827"/>
                    <a:gd name="connsiteY15" fmla="*/ 682868 h 801439"/>
                    <a:gd name="connsiteX16" fmla="*/ 364129 w 788827"/>
                    <a:gd name="connsiteY16" fmla="*/ 664430 h 801439"/>
                    <a:gd name="connsiteX17" fmla="*/ 420942 w 788827"/>
                    <a:gd name="connsiteY17" fmla="*/ 800414 h 801439"/>
                    <a:gd name="connsiteX18" fmla="*/ 436129 w 788827"/>
                    <a:gd name="connsiteY18" fmla="*/ 704552 h 801439"/>
                    <a:gd name="connsiteX19" fmla="*/ 516587 w 788827"/>
                    <a:gd name="connsiteY19" fmla="*/ 667871 h 801439"/>
                    <a:gd name="connsiteX20" fmla="*/ 626015 w 788827"/>
                    <a:gd name="connsiteY20" fmla="*/ 681582 h 801439"/>
                    <a:gd name="connsiteX21" fmla="*/ 683707 w 788827"/>
                    <a:gd name="connsiteY21" fmla="*/ 570590 h 801439"/>
                    <a:gd name="connsiteX22" fmla="*/ 751405 w 788827"/>
                    <a:gd name="connsiteY22" fmla="*/ 520943 h 801439"/>
                    <a:gd name="connsiteX23" fmla="*/ 788555 w 788827"/>
                    <a:gd name="connsiteY23" fmla="*/ 397863 h 801439"/>
                    <a:gd name="connsiteX24" fmla="*/ 733292 w 788827"/>
                    <a:gd name="connsiteY24" fmla="*/ 313424 h 801439"/>
                    <a:gd name="connsiteX25" fmla="*/ 703912 w 788827"/>
                    <a:gd name="connsiteY25" fmla="*/ 229721 h 801439"/>
                    <a:gd name="connsiteX26" fmla="*/ 635818 w 788827"/>
                    <a:gd name="connsiteY26" fmla="*/ 197226 h 801439"/>
                    <a:gd name="connsiteX27" fmla="*/ 656828 w 788827"/>
                    <a:gd name="connsiteY27" fmla="*/ 100832 h 801439"/>
                    <a:gd name="connsiteX28" fmla="*/ 548000 w 788827"/>
                    <a:gd name="connsiteY28" fmla="*/ 139535 h 801439"/>
                    <a:gd name="connsiteX0" fmla="*/ 548000 w 788827"/>
                    <a:gd name="connsiteY0" fmla="*/ 139535 h 801439"/>
                    <a:gd name="connsiteX1" fmla="*/ 491187 w 788827"/>
                    <a:gd name="connsiteY1" fmla="*/ 16996 h 801439"/>
                    <a:gd name="connsiteX2" fmla="*/ 446737 w 788827"/>
                    <a:gd name="connsiteY2" fmla="*/ 10646 h 801439"/>
                    <a:gd name="connsiteX3" fmla="*/ 431198 w 788827"/>
                    <a:gd name="connsiteY3" fmla="*/ 68000 h 801439"/>
                    <a:gd name="connsiteX4" fmla="*/ 361276 w 788827"/>
                    <a:gd name="connsiteY4" fmla="*/ 83334 h 801439"/>
                    <a:gd name="connsiteX5" fmla="*/ 262514 w 788827"/>
                    <a:gd name="connsiteY5" fmla="*/ 116840 h 801439"/>
                    <a:gd name="connsiteX6" fmla="*/ 207807 w 788827"/>
                    <a:gd name="connsiteY6" fmla="*/ 29 h 801439"/>
                    <a:gd name="connsiteX7" fmla="*/ 186387 w 788827"/>
                    <a:gd name="connsiteY7" fmla="*/ 185271 h 801439"/>
                    <a:gd name="connsiteX8" fmla="*/ 145112 w 788827"/>
                    <a:gd name="connsiteY8" fmla="*/ 229721 h 801439"/>
                    <a:gd name="connsiteX9" fmla="*/ 72087 w 788827"/>
                    <a:gd name="connsiteY9" fmla="*/ 236071 h 801439"/>
                    <a:gd name="connsiteX10" fmla="*/ 25881 w 788827"/>
                    <a:gd name="connsiteY10" fmla="*/ 302134 h 801439"/>
                    <a:gd name="connsiteX11" fmla="*/ 80405 w 788827"/>
                    <a:gd name="connsiteY11" fmla="*/ 415058 h 801439"/>
                    <a:gd name="connsiteX12" fmla="*/ 6 w 788827"/>
                    <a:gd name="connsiteY12" fmla="*/ 520721 h 801439"/>
                    <a:gd name="connsiteX13" fmla="*/ 108506 w 788827"/>
                    <a:gd name="connsiteY13" fmla="*/ 551753 h 801439"/>
                    <a:gd name="connsiteX14" fmla="*/ 191056 w 788827"/>
                    <a:gd name="connsiteY14" fmla="*/ 613825 h 801439"/>
                    <a:gd name="connsiteX15" fmla="*/ 283934 w 788827"/>
                    <a:gd name="connsiteY15" fmla="*/ 682868 h 801439"/>
                    <a:gd name="connsiteX16" fmla="*/ 364129 w 788827"/>
                    <a:gd name="connsiteY16" fmla="*/ 664430 h 801439"/>
                    <a:gd name="connsiteX17" fmla="*/ 420942 w 788827"/>
                    <a:gd name="connsiteY17" fmla="*/ 800414 h 801439"/>
                    <a:gd name="connsiteX18" fmla="*/ 436129 w 788827"/>
                    <a:gd name="connsiteY18" fmla="*/ 704552 h 801439"/>
                    <a:gd name="connsiteX19" fmla="*/ 516587 w 788827"/>
                    <a:gd name="connsiteY19" fmla="*/ 667871 h 801439"/>
                    <a:gd name="connsiteX20" fmla="*/ 626015 w 788827"/>
                    <a:gd name="connsiteY20" fmla="*/ 681582 h 801439"/>
                    <a:gd name="connsiteX21" fmla="*/ 683707 w 788827"/>
                    <a:gd name="connsiteY21" fmla="*/ 570590 h 801439"/>
                    <a:gd name="connsiteX22" fmla="*/ 751405 w 788827"/>
                    <a:gd name="connsiteY22" fmla="*/ 520943 h 801439"/>
                    <a:gd name="connsiteX23" fmla="*/ 788555 w 788827"/>
                    <a:gd name="connsiteY23" fmla="*/ 397863 h 801439"/>
                    <a:gd name="connsiteX24" fmla="*/ 733292 w 788827"/>
                    <a:gd name="connsiteY24" fmla="*/ 313424 h 801439"/>
                    <a:gd name="connsiteX25" fmla="*/ 703912 w 788827"/>
                    <a:gd name="connsiteY25" fmla="*/ 229721 h 801439"/>
                    <a:gd name="connsiteX26" fmla="*/ 635818 w 788827"/>
                    <a:gd name="connsiteY26" fmla="*/ 197226 h 801439"/>
                    <a:gd name="connsiteX27" fmla="*/ 656828 w 788827"/>
                    <a:gd name="connsiteY27" fmla="*/ 100832 h 801439"/>
                    <a:gd name="connsiteX28" fmla="*/ 548000 w 788827"/>
                    <a:gd name="connsiteY28" fmla="*/ 139535 h 801439"/>
                    <a:gd name="connsiteX0" fmla="*/ 555592 w 796419"/>
                    <a:gd name="connsiteY0" fmla="*/ 139535 h 801439"/>
                    <a:gd name="connsiteX1" fmla="*/ 498779 w 796419"/>
                    <a:gd name="connsiteY1" fmla="*/ 16996 h 801439"/>
                    <a:gd name="connsiteX2" fmla="*/ 454329 w 796419"/>
                    <a:gd name="connsiteY2" fmla="*/ 10646 h 801439"/>
                    <a:gd name="connsiteX3" fmla="*/ 438790 w 796419"/>
                    <a:gd name="connsiteY3" fmla="*/ 68000 h 801439"/>
                    <a:gd name="connsiteX4" fmla="*/ 368868 w 796419"/>
                    <a:gd name="connsiteY4" fmla="*/ 83334 h 801439"/>
                    <a:gd name="connsiteX5" fmla="*/ 270106 w 796419"/>
                    <a:gd name="connsiteY5" fmla="*/ 116840 h 801439"/>
                    <a:gd name="connsiteX6" fmla="*/ 215399 w 796419"/>
                    <a:gd name="connsiteY6" fmla="*/ 29 h 801439"/>
                    <a:gd name="connsiteX7" fmla="*/ 193979 w 796419"/>
                    <a:gd name="connsiteY7" fmla="*/ 185271 h 801439"/>
                    <a:gd name="connsiteX8" fmla="*/ 152704 w 796419"/>
                    <a:gd name="connsiteY8" fmla="*/ 229721 h 801439"/>
                    <a:gd name="connsiteX9" fmla="*/ 79679 w 796419"/>
                    <a:gd name="connsiteY9" fmla="*/ 236071 h 801439"/>
                    <a:gd name="connsiteX10" fmla="*/ 33473 w 796419"/>
                    <a:gd name="connsiteY10" fmla="*/ 302134 h 801439"/>
                    <a:gd name="connsiteX11" fmla="*/ 87997 w 796419"/>
                    <a:gd name="connsiteY11" fmla="*/ 415058 h 801439"/>
                    <a:gd name="connsiteX12" fmla="*/ 7598 w 796419"/>
                    <a:gd name="connsiteY12" fmla="*/ 520721 h 801439"/>
                    <a:gd name="connsiteX13" fmla="*/ 16787 w 796419"/>
                    <a:gd name="connsiteY13" fmla="*/ 573552 h 801439"/>
                    <a:gd name="connsiteX14" fmla="*/ 116098 w 796419"/>
                    <a:gd name="connsiteY14" fmla="*/ 551753 h 801439"/>
                    <a:gd name="connsiteX15" fmla="*/ 198648 w 796419"/>
                    <a:gd name="connsiteY15" fmla="*/ 613825 h 801439"/>
                    <a:gd name="connsiteX16" fmla="*/ 291526 w 796419"/>
                    <a:gd name="connsiteY16" fmla="*/ 682868 h 801439"/>
                    <a:gd name="connsiteX17" fmla="*/ 371721 w 796419"/>
                    <a:gd name="connsiteY17" fmla="*/ 664430 h 801439"/>
                    <a:gd name="connsiteX18" fmla="*/ 428534 w 796419"/>
                    <a:gd name="connsiteY18" fmla="*/ 800414 h 801439"/>
                    <a:gd name="connsiteX19" fmla="*/ 443721 w 796419"/>
                    <a:gd name="connsiteY19" fmla="*/ 704552 h 801439"/>
                    <a:gd name="connsiteX20" fmla="*/ 524179 w 796419"/>
                    <a:gd name="connsiteY20" fmla="*/ 667871 h 801439"/>
                    <a:gd name="connsiteX21" fmla="*/ 633607 w 796419"/>
                    <a:gd name="connsiteY21" fmla="*/ 681582 h 801439"/>
                    <a:gd name="connsiteX22" fmla="*/ 691299 w 796419"/>
                    <a:gd name="connsiteY22" fmla="*/ 570590 h 801439"/>
                    <a:gd name="connsiteX23" fmla="*/ 758997 w 796419"/>
                    <a:gd name="connsiteY23" fmla="*/ 520943 h 801439"/>
                    <a:gd name="connsiteX24" fmla="*/ 796147 w 796419"/>
                    <a:gd name="connsiteY24" fmla="*/ 397863 h 801439"/>
                    <a:gd name="connsiteX25" fmla="*/ 740884 w 796419"/>
                    <a:gd name="connsiteY25" fmla="*/ 313424 h 801439"/>
                    <a:gd name="connsiteX26" fmla="*/ 711504 w 796419"/>
                    <a:gd name="connsiteY26" fmla="*/ 229721 h 801439"/>
                    <a:gd name="connsiteX27" fmla="*/ 643410 w 796419"/>
                    <a:gd name="connsiteY27" fmla="*/ 197226 h 801439"/>
                    <a:gd name="connsiteX28" fmla="*/ 664420 w 796419"/>
                    <a:gd name="connsiteY28" fmla="*/ 100832 h 801439"/>
                    <a:gd name="connsiteX29" fmla="*/ 555592 w 796419"/>
                    <a:gd name="connsiteY29" fmla="*/ 139535 h 801439"/>
                    <a:gd name="connsiteX0" fmla="*/ 555592 w 796419"/>
                    <a:gd name="connsiteY0" fmla="*/ 139535 h 801439"/>
                    <a:gd name="connsiteX1" fmla="*/ 498779 w 796419"/>
                    <a:gd name="connsiteY1" fmla="*/ 16996 h 801439"/>
                    <a:gd name="connsiteX2" fmla="*/ 454329 w 796419"/>
                    <a:gd name="connsiteY2" fmla="*/ 10646 h 801439"/>
                    <a:gd name="connsiteX3" fmla="*/ 438790 w 796419"/>
                    <a:gd name="connsiteY3" fmla="*/ 68000 h 801439"/>
                    <a:gd name="connsiteX4" fmla="*/ 368868 w 796419"/>
                    <a:gd name="connsiteY4" fmla="*/ 83334 h 801439"/>
                    <a:gd name="connsiteX5" fmla="*/ 270106 w 796419"/>
                    <a:gd name="connsiteY5" fmla="*/ 116840 h 801439"/>
                    <a:gd name="connsiteX6" fmla="*/ 215399 w 796419"/>
                    <a:gd name="connsiteY6" fmla="*/ 29 h 801439"/>
                    <a:gd name="connsiteX7" fmla="*/ 193979 w 796419"/>
                    <a:gd name="connsiteY7" fmla="*/ 185271 h 801439"/>
                    <a:gd name="connsiteX8" fmla="*/ 152704 w 796419"/>
                    <a:gd name="connsiteY8" fmla="*/ 229721 h 801439"/>
                    <a:gd name="connsiteX9" fmla="*/ 79679 w 796419"/>
                    <a:gd name="connsiteY9" fmla="*/ 236071 h 801439"/>
                    <a:gd name="connsiteX10" fmla="*/ 33473 w 796419"/>
                    <a:gd name="connsiteY10" fmla="*/ 302134 h 801439"/>
                    <a:gd name="connsiteX11" fmla="*/ 87997 w 796419"/>
                    <a:gd name="connsiteY11" fmla="*/ 415058 h 801439"/>
                    <a:gd name="connsiteX12" fmla="*/ 7598 w 796419"/>
                    <a:gd name="connsiteY12" fmla="*/ 520721 h 801439"/>
                    <a:gd name="connsiteX13" fmla="*/ 16787 w 796419"/>
                    <a:gd name="connsiteY13" fmla="*/ 573552 h 801439"/>
                    <a:gd name="connsiteX14" fmla="*/ 116098 w 796419"/>
                    <a:gd name="connsiteY14" fmla="*/ 551753 h 801439"/>
                    <a:gd name="connsiteX15" fmla="*/ 200945 w 796419"/>
                    <a:gd name="connsiteY15" fmla="*/ 632201 h 801439"/>
                    <a:gd name="connsiteX16" fmla="*/ 291526 w 796419"/>
                    <a:gd name="connsiteY16" fmla="*/ 682868 h 801439"/>
                    <a:gd name="connsiteX17" fmla="*/ 371721 w 796419"/>
                    <a:gd name="connsiteY17" fmla="*/ 664430 h 801439"/>
                    <a:gd name="connsiteX18" fmla="*/ 428534 w 796419"/>
                    <a:gd name="connsiteY18" fmla="*/ 800414 h 801439"/>
                    <a:gd name="connsiteX19" fmla="*/ 443721 w 796419"/>
                    <a:gd name="connsiteY19" fmla="*/ 704552 h 801439"/>
                    <a:gd name="connsiteX20" fmla="*/ 524179 w 796419"/>
                    <a:gd name="connsiteY20" fmla="*/ 667871 h 801439"/>
                    <a:gd name="connsiteX21" fmla="*/ 633607 w 796419"/>
                    <a:gd name="connsiteY21" fmla="*/ 681582 h 801439"/>
                    <a:gd name="connsiteX22" fmla="*/ 691299 w 796419"/>
                    <a:gd name="connsiteY22" fmla="*/ 570590 h 801439"/>
                    <a:gd name="connsiteX23" fmla="*/ 758997 w 796419"/>
                    <a:gd name="connsiteY23" fmla="*/ 520943 h 801439"/>
                    <a:gd name="connsiteX24" fmla="*/ 796147 w 796419"/>
                    <a:gd name="connsiteY24" fmla="*/ 397863 h 801439"/>
                    <a:gd name="connsiteX25" fmla="*/ 740884 w 796419"/>
                    <a:gd name="connsiteY25" fmla="*/ 313424 h 801439"/>
                    <a:gd name="connsiteX26" fmla="*/ 711504 w 796419"/>
                    <a:gd name="connsiteY26" fmla="*/ 229721 h 801439"/>
                    <a:gd name="connsiteX27" fmla="*/ 643410 w 796419"/>
                    <a:gd name="connsiteY27" fmla="*/ 197226 h 801439"/>
                    <a:gd name="connsiteX28" fmla="*/ 664420 w 796419"/>
                    <a:gd name="connsiteY28" fmla="*/ 100832 h 801439"/>
                    <a:gd name="connsiteX29" fmla="*/ 555592 w 796419"/>
                    <a:gd name="connsiteY29" fmla="*/ 139535 h 801439"/>
                    <a:gd name="connsiteX0" fmla="*/ 555592 w 796419"/>
                    <a:gd name="connsiteY0" fmla="*/ 139535 h 801439"/>
                    <a:gd name="connsiteX1" fmla="*/ 498779 w 796419"/>
                    <a:gd name="connsiteY1" fmla="*/ 16996 h 801439"/>
                    <a:gd name="connsiteX2" fmla="*/ 454329 w 796419"/>
                    <a:gd name="connsiteY2" fmla="*/ 10646 h 801439"/>
                    <a:gd name="connsiteX3" fmla="*/ 438790 w 796419"/>
                    <a:gd name="connsiteY3" fmla="*/ 68000 h 801439"/>
                    <a:gd name="connsiteX4" fmla="*/ 368868 w 796419"/>
                    <a:gd name="connsiteY4" fmla="*/ 83334 h 801439"/>
                    <a:gd name="connsiteX5" fmla="*/ 270106 w 796419"/>
                    <a:gd name="connsiteY5" fmla="*/ 116840 h 801439"/>
                    <a:gd name="connsiteX6" fmla="*/ 215399 w 796419"/>
                    <a:gd name="connsiteY6" fmla="*/ 29 h 801439"/>
                    <a:gd name="connsiteX7" fmla="*/ 193979 w 796419"/>
                    <a:gd name="connsiteY7" fmla="*/ 185271 h 801439"/>
                    <a:gd name="connsiteX8" fmla="*/ 152704 w 796419"/>
                    <a:gd name="connsiteY8" fmla="*/ 229721 h 801439"/>
                    <a:gd name="connsiteX9" fmla="*/ 79679 w 796419"/>
                    <a:gd name="connsiteY9" fmla="*/ 236071 h 801439"/>
                    <a:gd name="connsiteX10" fmla="*/ 33473 w 796419"/>
                    <a:gd name="connsiteY10" fmla="*/ 302134 h 801439"/>
                    <a:gd name="connsiteX11" fmla="*/ 87997 w 796419"/>
                    <a:gd name="connsiteY11" fmla="*/ 415058 h 801439"/>
                    <a:gd name="connsiteX12" fmla="*/ 7598 w 796419"/>
                    <a:gd name="connsiteY12" fmla="*/ 520721 h 801439"/>
                    <a:gd name="connsiteX13" fmla="*/ 16787 w 796419"/>
                    <a:gd name="connsiteY13" fmla="*/ 573552 h 801439"/>
                    <a:gd name="connsiteX14" fmla="*/ 116098 w 796419"/>
                    <a:gd name="connsiteY14" fmla="*/ 551753 h 801439"/>
                    <a:gd name="connsiteX15" fmla="*/ 200945 w 796419"/>
                    <a:gd name="connsiteY15" fmla="*/ 632201 h 801439"/>
                    <a:gd name="connsiteX16" fmla="*/ 291526 w 796419"/>
                    <a:gd name="connsiteY16" fmla="*/ 682868 h 801439"/>
                    <a:gd name="connsiteX17" fmla="*/ 371721 w 796419"/>
                    <a:gd name="connsiteY17" fmla="*/ 664430 h 801439"/>
                    <a:gd name="connsiteX18" fmla="*/ 428534 w 796419"/>
                    <a:gd name="connsiteY18" fmla="*/ 800414 h 801439"/>
                    <a:gd name="connsiteX19" fmla="*/ 443721 w 796419"/>
                    <a:gd name="connsiteY19" fmla="*/ 704552 h 801439"/>
                    <a:gd name="connsiteX20" fmla="*/ 524179 w 796419"/>
                    <a:gd name="connsiteY20" fmla="*/ 667871 h 801439"/>
                    <a:gd name="connsiteX21" fmla="*/ 633607 w 796419"/>
                    <a:gd name="connsiteY21" fmla="*/ 681582 h 801439"/>
                    <a:gd name="connsiteX22" fmla="*/ 691299 w 796419"/>
                    <a:gd name="connsiteY22" fmla="*/ 570590 h 801439"/>
                    <a:gd name="connsiteX23" fmla="*/ 758997 w 796419"/>
                    <a:gd name="connsiteY23" fmla="*/ 520943 h 801439"/>
                    <a:gd name="connsiteX24" fmla="*/ 796147 w 796419"/>
                    <a:gd name="connsiteY24" fmla="*/ 397863 h 801439"/>
                    <a:gd name="connsiteX25" fmla="*/ 740884 w 796419"/>
                    <a:gd name="connsiteY25" fmla="*/ 313424 h 801439"/>
                    <a:gd name="connsiteX26" fmla="*/ 711504 w 796419"/>
                    <a:gd name="connsiteY26" fmla="*/ 229721 h 801439"/>
                    <a:gd name="connsiteX27" fmla="*/ 643410 w 796419"/>
                    <a:gd name="connsiteY27" fmla="*/ 197226 h 801439"/>
                    <a:gd name="connsiteX28" fmla="*/ 664420 w 796419"/>
                    <a:gd name="connsiteY28" fmla="*/ 100832 h 801439"/>
                    <a:gd name="connsiteX29" fmla="*/ 555592 w 796419"/>
                    <a:gd name="connsiteY29" fmla="*/ 139535 h 801439"/>
                    <a:gd name="connsiteX0" fmla="*/ 555592 w 796419"/>
                    <a:gd name="connsiteY0" fmla="*/ 139535 h 801439"/>
                    <a:gd name="connsiteX1" fmla="*/ 498779 w 796419"/>
                    <a:gd name="connsiteY1" fmla="*/ 16996 h 801439"/>
                    <a:gd name="connsiteX2" fmla="*/ 454329 w 796419"/>
                    <a:gd name="connsiteY2" fmla="*/ 10646 h 801439"/>
                    <a:gd name="connsiteX3" fmla="*/ 438790 w 796419"/>
                    <a:gd name="connsiteY3" fmla="*/ 68000 h 801439"/>
                    <a:gd name="connsiteX4" fmla="*/ 368868 w 796419"/>
                    <a:gd name="connsiteY4" fmla="*/ 83334 h 801439"/>
                    <a:gd name="connsiteX5" fmla="*/ 270106 w 796419"/>
                    <a:gd name="connsiteY5" fmla="*/ 116840 h 801439"/>
                    <a:gd name="connsiteX6" fmla="*/ 215399 w 796419"/>
                    <a:gd name="connsiteY6" fmla="*/ 29 h 801439"/>
                    <a:gd name="connsiteX7" fmla="*/ 193979 w 796419"/>
                    <a:gd name="connsiteY7" fmla="*/ 185271 h 801439"/>
                    <a:gd name="connsiteX8" fmla="*/ 152704 w 796419"/>
                    <a:gd name="connsiteY8" fmla="*/ 229721 h 801439"/>
                    <a:gd name="connsiteX9" fmla="*/ 79679 w 796419"/>
                    <a:gd name="connsiteY9" fmla="*/ 236071 h 801439"/>
                    <a:gd name="connsiteX10" fmla="*/ 33473 w 796419"/>
                    <a:gd name="connsiteY10" fmla="*/ 302134 h 801439"/>
                    <a:gd name="connsiteX11" fmla="*/ 87997 w 796419"/>
                    <a:gd name="connsiteY11" fmla="*/ 415058 h 801439"/>
                    <a:gd name="connsiteX12" fmla="*/ 7598 w 796419"/>
                    <a:gd name="connsiteY12" fmla="*/ 520721 h 801439"/>
                    <a:gd name="connsiteX13" fmla="*/ 16787 w 796419"/>
                    <a:gd name="connsiteY13" fmla="*/ 573552 h 801439"/>
                    <a:gd name="connsiteX14" fmla="*/ 116098 w 796419"/>
                    <a:gd name="connsiteY14" fmla="*/ 551753 h 801439"/>
                    <a:gd name="connsiteX15" fmla="*/ 200945 w 796419"/>
                    <a:gd name="connsiteY15" fmla="*/ 632201 h 801439"/>
                    <a:gd name="connsiteX16" fmla="*/ 291526 w 796419"/>
                    <a:gd name="connsiteY16" fmla="*/ 682868 h 801439"/>
                    <a:gd name="connsiteX17" fmla="*/ 371721 w 796419"/>
                    <a:gd name="connsiteY17" fmla="*/ 664430 h 801439"/>
                    <a:gd name="connsiteX18" fmla="*/ 428534 w 796419"/>
                    <a:gd name="connsiteY18" fmla="*/ 800414 h 801439"/>
                    <a:gd name="connsiteX19" fmla="*/ 443721 w 796419"/>
                    <a:gd name="connsiteY19" fmla="*/ 704552 h 801439"/>
                    <a:gd name="connsiteX20" fmla="*/ 524179 w 796419"/>
                    <a:gd name="connsiteY20" fmla="*/ 667871 h 801439"/>
                    <a:gd name="connsiteX21" fmla="*/ 633607 w 796419"/>
                    <a:gd name="connsiteY21" fmla="*/ 681582 h 801439"/>
                    <a:gd name="connsiteX22" fmla="*/ 691299 w 796419"/>
                    <a:gd name="connsiteY22" fmla="*/ 570590 h 801439"/>
                    <a:gd name="connsiteX23" fmla="*/ 758997 w 796419"/>
                    <a:gd name="connsiteY23" fmla="*/ 520943 h 801439"/>
                    <a:gd name="connsiteX24" fmla="*/ 796147 w 796419"/>
                    <a:gd name="connsiteY24" fmla="*/ 397863 h 801439"/>
                    <a:gd name="connsiteX25" fmla="*/ 740884 w 796419"/>
                    <a:gd name="connsiteY25" fmla="*/ 313424 h 801439"/>
                    <a:gd name="connsiteX26" fmla="*/ 711504 w 796419"/>
                    <a:gd name="connsiteY26" fmla="*/ 229721 h 801439"/>
                    <a:gd name="connsiteX27" fmla="*/ 643410 w 796419"/>
                    <a:gd name="connsiteY27" fmla="*/ 197226 h 801439"/>
                    <a:gd name="connsiteX28" fmla="*/ 664420 w 796419"/>
                    <a:gd name="connsiteY28" fmla="*/ 100832 h 801439"/>
                    <a:gd name="connsiteX29" fmla="*/ 555592 w 796419"/>
                    <a:gd name="connsiteY29" fmla="*/ 139535 h 801439"/>
                    <a:gd name="connsiteX0" fmla="*/ 555592 w 796419"/>
                    <a:gd name="connsiteY0" fmla="*/ 139535 h 801439"/>
                    <a:gd name="connsiteX1" fmla="*/ 498779 w 796419"/>
                    <a:gd name="connsiteY1" fmla="*/ 16996 h 801439"/>
                    <a:gd name="connsiteX2" fmla="*/ 454329 w 796419"/>
                    <a:gd name="connsiteY2" fmla="*/ 10646 h 801439"/>
                    <a:gd name="connsiteX3" fmla="*/ 438790 w 796419"/>
                    <a:gd name="connsiteY3" fmla="*/ 68000 h 801439"/>
                    <a:gd name="connsiteX4" fmla="*/ 368868 w 796419"/>
                    <a:gd name="connsiteY4" fmla="*/ 83334 h 801439"/>
                    <a:gd name="connsiteX5" fmla="*/ 270106 w 796419"/>
                    <a:gd name="connsiteY5" fmla="*/ 116840 h 801439"/>
                    <a:gd name="connsiteX6" fmla="*/ 215399 w 796419"/>
                    <a:gd name="connsiteY6" fmla="*/ 29 h 801439"/>
                    <a:gd name="connsiteX7" fmla="*/ 193979 w 796419"/>
                    <a:gd name="connsiteY7" fmla="*/ 185271 h 801439"/>
                    <a:gd name="connsiteX8" fmla="*/ 152704 w 796419"/>
                    <a:gd name="connsiteY8" fmla="*/ 229721 h 801439"/>
                    <a:gd name="connsiteX9" fmla="*/ 79679 w 796419"/>
                    <a:gd name="connsiteY9" fmla="*/ 236071 h 801439"/>
                    <a:gd name="connsiteX10" fmla="*/ 33473 w 796419"/>
                    <a:gd name="connsiteY10" fmla="*/ 302134 h 801439"/>
                    <a:gd name="connsiteX11" fmla="*/ 87997 w 796419"/>
                    <a:gd name="connsiteY11" fmla="*/ 415058 h 801439"/>
                    <a:gd name="connsiteX12" fmla="*/ 7598 w 796419"/>
                    <a:gd name="connsiteY12" fmla="*/ 520721 h 801439"/>
                    <a:gd name="connsiteX13" fmla="*/ 16787 w 796419"/>
                    <a:gd name="connsiteY13" fmla="*/ 573552 h 801439"/>
                    <a:gd name="connsiteX14" fmla="*/ 116098 w 796419"/>
                    <a:gd name="connsiteY14" fmla="*/ 551753 h 801439"/>
                    <a:gd name="connsiteX15" fmla="*/ 196351 w 796419"/>
                    <a:gd name="connsiteY15" fmla="*/ 634498 h 801439"/>
                    <a:gd name="connsiteX16" fmla="*/ 291526 w 796419"/>
                    <a:gd name="connsiteY16" fmla="*/ 682868 h 801439"/>
                    <a:gd name="connsiteX17" fmla="*/ 371721 w 796419"/>
                    <a:gd name="connsiteY17" fmla="*/ 664430 h 801439"/>
                    <a:gd name="connsiteX18" fmla="*/ 428534 w 796419"/>
                    <a:gd name="connsiteY18" fmla="*/ 800414 h 801439"/>
                    <a:gd name="connsiteX19" fmla="*/ 443721 w 796419"/>
                    <a:gd name="connsiteY19" fmla="*/ 704552 h 801439"/>
                    <a:gd name="connsiteX20" fmla="*/ 524179 w 796419"/>
                    <a:gd name="connsiteY20" fmla="*/ 667871 h 801439"/>
                    <a:gd name="connsiteX21" fmla="*/ 633607 w 796419"/>
                    <a:gd name="connsiteY21" fmla="*/ 681582 h 801439"/>
                    <a:gd name="connsiteX22" fmla="*/ 691299 w 796419"/>
                    <a:gd name="connsiteY22" fmla="*/ 570590 h 801439"/>
                    <a:gd name="connsiteX23" fmla="*/ 758997 w 796419"/>
                    <a:gd name="connsiteY23" fmla="*/ 520943 h 801439"/>
                    <a:gd name="connsiteX24" fmla="*/ 796147 w 796419"/>
                    <a:gd name="connsiteY24" fmla="*/ 397863 h 801439"/>
                    <a:gd name="connsiteX25" fmla="*/ 740884 w 796419"/>
                    <a:gd name="connsiteY25" fmla="*/ 313424 h 801439"/>
                    <a:gd name="connsiteX26" fmla="*/ 711504 w 796419"/>
                    <a:gd name="connsiteY26" fmla="*/ 229721 h 801439"/>
                    <a:gd name="connsiteX27" fmla="*/ 643410 w 796419"/>
                    <a:gd name="connsiteY27" fmla="*/ 197226 h 801439"/>
                    <a:gd name="connsiteX28" fmla="*/ 664420 w 796419"/>
                    <a:gd name="connsiteY28" fmla="*/ 100832 h 801439"/>
                    <a:gd name="connsiteX29" fmla="*/ 555592 w 796419"/>
                    <a:gd name="connsiteY29" fmla="*/ 139535 h 801439"/>
                    <a:gd name="connsiteX0" fmla="*/ 555592 w 796419"/>
                    <a:gd name="connsiteY0" fmla="*/ 139535 h 801439"/>
                    <a:gd name="connsiteX1" fmla="*/ 498779 w 796419"/>
                    <a:gd name="connsiteY1" fmla="*/ 16996 h 801439"/>
                    <a:gd name="connsiteX2" fmla="*/ 454329 w 796419"/>
                    <a:gd name="connsiteY2" fmla="*/ 10646 h 801439"/>
                    <a:gd name="connsiteX3" fmla="*/ 438790 w 796419"/>
                    <a:gd name="connsiteY3" fmla="*/ 68000 h 801439"/>
                    <a:gd name="connsiteX4" fmla="*/ 368868 w 796419"/>
                    <a:gd name="connsiteY4" fmla="*/ 83334 h 801439"/>
                    <a:gd name="connsiteX5" fmla="*/ 270106 w 796419"/>
                    <a:gd name="connsiteY5" fmla="*/ 116840 h 801439"/>
                    <a:gd name="connsiteX6" fmla="*/ 215399 w 796419"/>
                    <a:gd name="connsiteY6" fmla="*/ 29 h 801439"/>
                    <a:gd name="connsiteX7" fmla="*/ 193979 w 796419"/>
                    <a:gd name="connsiteY7" fmla="*/ 185271 h 801439"/>
                    <a:gd name="connsiteX8" fmla="*/ 152704 w 796419"/>
                    <a:gd name="connsiteY8" fmla="*/ 229721 h 801439"/>
                    <a:gd name="connsiteX9" fmla="*/ 79679 w 796419"/>
                    <a:gd name="connsiteY9" fmla="*/ 236071 h 801439"/>
                    <a:gd name="connsiteX10" fmla="*/ 33473 w 796419"/>
                    <a:gd name="connsiteY10" fmla="*/ 302134 h 801439"/>
                    <a:gd name="connsiteX11" fmla="*/ 87997 w 796419"/>
                    <a:gd name="connsiteY11" fmla="*/ 415058 h 801439"/>
                    <a:gd name="connsiteX12" fmla="*/ 7598 w 796419"/>
                    <a:gd name="connsiteY12" fmla="*/ 520721 h 801439"/>
                    <a:gd name="connsiteX13" fmla="*/ 16787 w 796419"/>
                    <a:gd name="connsiteY13" fmla="*/ 573552 h 801439"/>
                    <a:gd name="connsiteX14" fmla="*/ 116098 w 796419"/>
                    <a:gd name="connsiteY14" fmla="*/ 551753 h 801439"/>
                    <a:gd name="connsiteX15" fmla="*/ 196351 w 796419"/>
                    <a:gd name="connsiteY15" fmla="*/ 634498 h 801439"/>
                    <a:gd name="connsiteX16" fmla="*/ 277744 w 796419"/>
                    <a:gd name="connsiteY16" fmla="*/ 671383 h 801439"/>
                    <a:gd name="connsiteX17" fmla="*/ 371721 w 796419"/>
                    <a:gd name="connsiteY17" fmla="*/ 664430 h 801439"/>
                    <a:gd name="connsiteX18" fmla="*/ 428534 w 796419"/>
                    <a:gd name="connsiteY18" fmla="*/ 800414 h 801439"/>
                    <a:gd name="connsiteX19" fmla="*/ 443721 w 796419"/>
                    <a:gd name="connsiteY19" fmla="*/ 704552 h 801439"/>
                    <a:gd name="connsiteX20" fmla="*/ 524179 w 796419"/>
                    <a:gd name="connsiteY20" fmla="*/ 667871 h 801439"/>
                    <a:gd name="connsiteX21" fmla="*/ 633607 w 796419"/>
                    <a:gd name="connsiteY21" fmla="*/ 681582 h 801439"/>
                    <a:gd name="connsiteX22" fmla="*/ 691299 w 796419"/>
                    <a:gd name="connsiteY22" fmla="*/ 570590 h 801439"/>
                    <a:gd name="connsiteX23" fmla="*/ 758997 w 796419"/>
                    <a:gd name="connsiteY23" fmla="*/ 520943 h 801439"/>
                    <a:gd name="connsiteX24" fmla="*/ 796147 w 796419"/>
                    <a:gd name="connsiteY24" fmla="*/ 397863 h 801439"/>
                    <a:gd name="connsiteX25" fmla="*/ 740884 w 796419"/>
                    <a:gd name="connsiteY25" fmla="*/ 313424 h 801439"/>
                    <a:gd name="connsiteX26" fmla="*/ 711504 w 796419"/>
                    <a:gd name="connsiteY26" fmla="*/ 229721 h 801439"/>
                    <a:gd name="connsiteX27" fmla="*/ 643410 w 796419"/>
                    <a:gd name="connsiteY27" fmla="*/ 197226 h 801439"/>
                    <a:gd name="connsiteX28" fmla="*/ 664420 w 796419"/>
                    <a:gd name="connsiteY28" fmla="*/ 100832 h 801439"/>
                    <a:gd name="connsiteX29" fmla="*/ 555592 w 796419"/>
                    <a:gd name="connsiteY29" fmla="*/ 139535 h 801439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79679 w 796419"/>
                    <a:gd name="connsiteY9" fmla="*/ 236070 h 801438"/>
                    <a:gd name="connsiteX10" fmla="*/ 33473 w 796419"/>
                    <a:gd name="connsiteY10" fmla="*/ 302133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79679 w 796419"/>
                    <a:gd name="connsiteY9" fmla="*/ 231476 h 801438"/>
                    <a:gd name="connsiteX10" fmla="*/ 33473 w 796419"/>
                    <a:gd name="connsiteY10" fmla="*/ 302133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79679 w 796419"/>
                    <a:gd name="connsiteY9" fmla="*/ 231476 h 801438"/>
                    <a:gd name="connsiteX10" fmla="*/ 28879 w 796419"/>
                    <a:gd name="connsiteY10" fmla="*/ 325103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79679 w 796419"/>
                    <a:gd name="connsiteY9" fmla="*/ 231476 h 801438"/>
                    <a:gd name="connsiteX10" fmla="*/ 28879 w 796419"/>
                    <a:gd name="connsiteY10" fmla="*/ 325103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79679 w 796419"/>
                    <a:gd name="connsiteY9" fmla="*/ 231476 h 801438"/>
                    <a:gd name="connsiteX10" fmla="*/ 28879 w 796419"/>
                    <a:gd name="connsiteY10" fmla="*/ 325103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28879 w 796419"/>
                    <a:gd name="connsiteY10" fmla="*/ 325103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30569 w 796419"/>
                    <a:gd name="connsiteY10" fmla="*/ 320879 h 801438"/>
                    <a:gd name="connsiteX11" fmla="*/ 28879 w 796419"/>
                    <a:gd name="connsiteY11" fmla="*/ 325103 h 801438"/>
                    <a:gd name="connsiteX12" fmla="*/ 87997 w 796419"/>
                    <a:gd name="connsiteY12" fmla="*/ 415057 h 801438"/>
                    <a:gd name="connsiteX13" fmla="*/ 7598 w 796419"/>
                    <a:gd name="connsiteY13" fmla="*/ 520720 h 801438"/>
                    <a:gd name="connsiteX14" fmla="*/ 16787 w 796419"/>
                    <a:gd name="connsiteY14" fmla="*/ 573551 h 801438"/>
                    <a:gd name="connsiteX15" fmla="*/ 116098 w 796419"/>
                    <a:gd name="connsiteY15" fmla="*/ 551752 h 801438"/>
                    <a:gd name="connsiteX16" fmla="*/ 196351 w 796419"/>
                    <a:gd name="connsiteY16" fmla="*/ 634497 h 801438"/>
                    <a:gd name="connsiteX17" fmla="*/ 277744 w 796419"/>
                    <a:gd name="connsiteY17" fmla="*/ 671382 h 801438"/>
                    <a:gd name="connsiteX18" fmla="*/ 371721 w 796419"/>
                    <a:gd name="connsiteY18" fmla="*/ 664429 h 801438"/>
                    <a:gd name="connsiteX19" fmla="*/ 428534 w 796419"/>
                    <a:gd name="connsiteY19" fmla="*/ 800413 h 801438"/>
                    <a:gd name="connsiteX20" fmla="*/ 443721 w 796419"/>
                    <a:gd name="connsiteY20" fmla="*/ 704551 h 801438"/>
                    <a:gd name="connsiteX21" fmla="*/ 524179 w 796419"/>
                    <a:gd name="connsiteY21" fmla="*/ 667870 h 801438"/>
                    <a:gd name="connsiteX22" fmla="*/ 633607 w 796419"/>
                    <a:gd name="connsiteY22" fmla="*/ 681581 h 801438"/>
                    <a:gd name="connsiteX23" fmla="*/ 691299 w 796419"/>
                    <a:gd name="connsiteY23" fmla="*/ 570589 h 801438"/>
                    <a:gd name="connsiteX24" fmla="*/ 758997 w 796419"/>
                    <a:gd name="connsiteY24" fmla="*/ 520942 h 801438"/>
                    <a:gd name="connsiteX25" fmla="*/ 796147 w 796419"/>
                    <a:gd name="connsiteY25" fmla="*/ 397862 h 801438"/>
                    <a:gd name="connsiteX26" fmla="*/ 740884 w 796419"/>
                    <a:gd name="connsiteY26" fmla="*/ 313423 h 801438"/>
                    <a:gd name="connsiteX27" fmla="*/ 711504 w 796419"/>
                    <a:gd name="connsiteY27" fmla="*/ 229720 h 801438"/>
                    <a:gd name="connsiteX28" fmla="*/ 643410 w 796419"/>
                    <a:gd name="connsiteY28" fmla="*/ 197225 h 801438"/>
                    <a:gd name="connsiteX29" fmla="*/ 664420 w 796419"/>
                    <a:gd name="connsiteY29" fmla="*/ 100831 h 801438"/>
                    <a:gd name="connsiteX30" fmla="*/ 555592 w 796419"/>
                    <a:gd name="connsiteY30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37460 w 796419"/>
                    <a:gd name="connsiteY10" fmla="*/ 295612 h 801438"/>
                    <a:gd name="connsiteX11" fmla="*/ 28879 w 796419"/>
                    <a:gd name="connsiteY11" fmla="*/ 325103 h 801438"/>
                    <a:gd name="connsiteX12" fmla="*/ 87997 w 796419"/>
                    <a:gd name="connsiteY12" fmla="*/ 415057 h 801438"/>
                    <a:gd name="connsiteX13" fmla="*/ 7598 w 796419"/>
                    <a:gd name="connsiteY13" fmla="*/ 520720 h 801438"/>
                    <a:gd name="connsiteX14" fmla="*/ 16787 w 796419"/>
                    <a:gd name="connsiteY14" fmla="*/ 573551 h 801438"/>
                    <a:gd name="connsiteX15" fmla="*/ 116098 w 796419"/>
                    <a:gd name="connsiteY15" fmla="*/ 551752 h 801438"/>
                    <a:gd name="connsiteX16" fmla="*/ 196351 w 796419"/>
                    <a:gd name="connsiteY16" fmla="*/ 634497 h 801438"/>
                    <a:gd name="connsiteX17" fmla="*/ 277744 w 796419"/>
                    <a:gd name="connsiteY17" fmla="*/ 671382 h 801438"/>
                    <a:gd name="connsiteX18" fmla="*/ 371721 w 796419"/>
                    <a:gd name="connsiteY18" fmla="*/ 664429 h 801438"/>
                    <a:gd name="connsiteX19" fmla="*/ 428534 w 796419"/>
                    <a:gd name="connsiteY19" fmla="*/ 800413 h 801438"/>
                    <a:gd name="connsiteX20" fmla="*/ 443721 w 796419"/>
                    <a:gd name="connsiteY20" fmla="*/ 704551 h 801438"/>
                    <a:gd name="connsiteX21" fmla="*/ 524179 w 796419"/>
                    <a:gd name="connsiteY21" fmla="*/ 667870 h 801438"/>
                    <a:gd name="connsiteX22" fmla="*/ 633607 w 796419"/>
                    <a:gd name="connsiteY22" fmla="*/ 681581 h 801438"/>
                    <a:gd name="connsiteX23" fmla="*/ 691299 w 796419"/>
                    <a:gd name="connsiteY23" fmla="*/ 570589 h 801438"/>
                    <a:gd name="connsiteX24" fmla="*/ 758997 w 796419"/>
                    <a:gd name="connsiteY24" fmla="*/ 520942 h 801438"/>
                    <a:gd name="connsiteX25" fmla="*/ 796147 w 796419"/>
                    <a:gd name="connsiteY25" fmla="*/ 397862 h 801438"/>
                    <a:gd name="connsiteX26" fmla="*/ 740884 w 796419"/>
                    <a:gd name="connsiteY26" fmla="*/ 313423 h 801438"/>
                    <a:gd name="connsiteX27" fmla="*/ 711504 w 796419"/>
                    <a:gd name="connsiteY27" fmla="*/ 229720 h 801438"/>
                    <a:gd name="connsiteX28" fmla="*/ 643410 w 796419"/>
                    <a:gd name="connsiteY28" fmla="*/ 197225 h 801438"/>
                    <a:gd name="connsiteX29" fmla="*/ 664420 w 796419"/>
                    <a:gd name="connsiteY29" fmla="*/ 100831 h 801438"/>
                    <a:gd name="connsiteX30" fmla="*/ 555592 w 796419"/>
                    <a:gd name="connsiteY30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37460 w 796419"/>
                    <a:gd name="connsiteY10" fmla="*/ 295612 h 801438"/>
                    <a:gd name="connsiteX11" fmla="*/ 35771 w 796419"/>
                    <a:gd name="connsiteY11" fmla="*/ 352668 h 801438"/>
                    <a:gd name="connsiteX12" fmla="*/ 87997 w 796419"/>
                    <a:gd name="connsiteY12" fmla="*/ 415057 h 801438"/>
                    <a:gd name="connsiteX13" fmla="*/ 7598 w 796419"/>
                    <a:gd name="connsiteY13" fmla="*/ 520720 h 801438"/>
                    <a:gd name="connsiteX14" fmla="*/ 16787 w 796419"/>
                    <a:gd name="connsiteY14" fmla="*/ 573551 h 801438"/>
                    <a:gd name="connsiteX15" fmla="*/ 116098 w 796419"/>
                    <a:gd name="connsiteY15" fmla="*/ 551752 h 801438"/>
                    <a:gd name="connsiteX16" fmla="*/ 196351 w 796419"/>
                    <a:gd name="connsiteY16" fmla="*/ 634497 h 801438"/>
                    <a:gd name="connsiteX17" fmla="*/ 277744 w 796419"/>
                    <a:gd name="connsiteY17" fmla="*/ 671382 h 801438"/>
                    <a:gd name="connsiteX18" fmla="*/ 371721 w 796419"/>
                    <a:gd name="connsiteY18" fmla="*/ 664429 h 801438"/>
                    <a:gd name="connsiteX19" fmla="*/ 428534 w 796419"/>
                    <a:gd name="connsiteY19" fmla="*/ 800413 h 801438"/>
                    <a:gd name="connsiteX20" fmla="*/ 443721 w 796419"/>
                    <a:gd name="connsiteY20" fmla="*/ 704551 h 801438"/>
                    <a:gd name="connsiteX21" fmla="*/ 524179 w 796419"/>
                    <a:gd name="connsiteY21" fmla="*/ 667870 h 801438"/>
                    <a:gd name="connsiteX22" fmla="*/ 633607 w 796419"/>
                    <a:gd name="connsiteY22" fmla="*/ 681581 h 801438"/>
                    <a:gd name="connsiteX23" fmla="*/ 691299 w 796419"/>
                    <a:gd name="connsiteY23" fmla="*/ 570589 h 801438"/>
                    <a:gd name="connsiteX24" fmla="*/ 758997 w 796419"/>
                    <a:gd name="connsiteY24" fmla="*/ 520942 h 801438"/>
                    <a:gd name="connsiteX25" fmla="*/ 796147 w 796419"/>
                    <a:gd name="connsiteY25" fmla="*/ 397862 h 801438"/>
                    <a:gd name="connsiteX26" fmla="*/ 740884 w 796419"/>
                    <a:gd name="connsiteY26" fmla="*/ 313423 h 801438"/>
                    <a:gd name="connsiteX27" fmla="*/ 711504 w 796419"/>
                    <a:gd name="connsiteY27" fmla="*/ 229720 h 801438"/>
                    <a:gd name="connsiteX28" fmla="*/ 643410 w 796419"/>
                    <a:gd name="connsiteY28" fmla="*/ 197225 h 801438"/>
                    <a:gd name="connsiteX29" fmla="*/ 664420 w 796419"/>
                    <a:gd name="connsiteY29" fmla="*/ 100831 h 801438"/>
                    <a:gd name="connsiteX30" fmla="*/ 555592 w 796419"/>
                    <a:gd name="connsiteY30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23677 w 796419"/>
                    <a:gd name="connsiteY10" fmla="*/ 272642 h 801438"/>
                    <a:gd name="connsiteX11" fmla="*/ 35771 w 796419"/>
                    <a:gd name="connsiteY11" fmla="*/ 352668 h 801438"/>
                    <a:gd name="connsiteX12" fmla="*/ 87997 w 796419"/>
                    <a:gd name="connsiteY12" fmla="*/ 415057 h 801438"/>
                    <a:gd name="connsiteX13" fmla="*/ 7598 w 796419"/>
                    <a:gd name="connsiteY13" fmla="*/ 520720 h 801438"/>
                    <a:gd name="connsiteX14" fmla="*/ 16787 w 796419"/>
                    <a:gd name="connsiteY14" fmla="*/ 573551 h 801438"/>
                    <a:gd name="connsiteX15" fmla="*/ 116098 w 796419"/>
                    <a:gd name="connsiteY15" fmla="*/ 551752 h 801438"/>
                    <a:gd name="connsiteX16" fmla="*/ 196351 w 796419"/>
                    <a:gd name="connsiteY16" fmla="*/ 634497 h 801438"/>
                    <a:gd name="connsiteX17" fmla="*/ 277744 w 796419"/>
                    <a:gd name="connsiteY17" fmla="*/ 671382 h 801438"/>
                    <a:gd name="connsiteX18" fmla="*/ 371721 w 796419"/>
                    <a:gd name="connsiteY18" fmla="*/ 664429 h 801438"/>
                    <a:gd name="connsiteX19" fmla="*/ 428534 w 796419"/>
                    <a:gd name="connsiteY19" fmla="*/ 800413 h 801438"/>
                    <a:gd name="connsiteX20" fmla="*/ 443721 w 796419"/>
                    <a:gd name="connsiteY20" fmla="*/ 704551 h 801438"/>
                    <a:gd name="connsiteX21" fmla="*/ 524179 w 796419"/>
                    <a:gd name="connsiteY21" fmla="*/ 667870 h 801438"/>
                    <a:gd name="connsiteX22" fmla="*/ 633607 w 796419"/>
                    <a:gd name="connsiteY22" fmla="*/ 681581 h 801438"/>
                    <a:gd name="connsiteX23" fmla="*/ 691299 w 796419"/>
                    <a:gd name="connsiteY23" fmla="*/ 570589 h 801438"/>
                    <a:gd name="connsiteX24" fmla="*/ 758997 w 796419"/>
                    <a:gd name="connsiteY24" fmla="*/ 520942 h 801438"/>
                    <a:gd name="connsiteX25" fmla="*/ 796147 w 796419"/>
                    <a:gd name="connsiteY25" fmla="*/ 397862 h 801438"/>
                    <a:gd name="connsiteX26" fmla="*/ 740884 w 796419"/>
                    <a:gd name="connsiteY26" fmla="*/ 313423 h 801438"/>
                    <a:gd name="connsiteX27" fmla="*/ 711504 w 796419"/>
                    <a:gd name="connsiteY27" fmla="*/ 229720 h 801438"/>
                    <a:gd name="connsiteX28" fmla="*/ 643410 w 796419"/>
                    <a:gd name="connsiteY28" fmla="*/ 197225 h 801438"/>
                    <a:gd name="connsiteX29" fmla="*/ 664420 w 796419"/>
                    <a:gd name="connsiteY29" fmla="*/ 100831 h 801438"/>
                    <a:gd name="connsiteX30" fmla="*/ 555592 w 796419"/>
                    <a:gd name="connsiteY30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35771 w 796419"/>
                    <a:gd name="connsiteY10" fmla="*/ 352668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35771 w 796419"/>
                    <a:gd name="connsiteY10" fmla="*/ 352668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40365 w 796419"/>
                    <a:gd name="connsiteY10" fmla="*/ 338886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534 h 801438"/>
                    <a:gd name="connsiteX1" fmla="*/ 498779 w 796419"/>
                    <a:gd name="connsiteY1" fmla="*/ 16995 h 801438"/>
                    <a:gd name="connsiteX2" fmla="*/ 454329 w 796419"/>
                    <a:gd name="connsiteY2" fmla="*/ 10645 h 801438"/>
                    <a:gd name="connsiteX3" fmla="*/ 438790 w 796419"/>
                    <a:gd name="connsiteY3" fmla="*/ 67999 h 801438"/>
                    <a:gd name="connsiteX4" fmla="*/ 368868 w 796419"/>
                    <a:gd name="connsiteY4" fmla="*/ 83333 h 801438"/>
                    <a:gd name="connsiteX5" fmla="*/ 270106 w 796419"/>
                    <a:gd name="connsiteY5" fmla="*/ 116839 h 801438"/>
                    <a:gd name="connsiteX6" fmla="*/ 215399 w 796419"/>
                    <a:gd name="connsiteY6" fmla="*/ 28 h 801438"/>
                    <a:gd name="connsiteX7" fmla="*/ 193979 w 796419"/>
                    <a:gd name="connsiteY7" fmla="*/ 185270 h 801438"/>
                    <a:gd name="connsiteX8" fmla="*/ 157298 w 796419"/>
                    <a:gd name="connsiteY8" fmla="*/ 222829 h 801438"/>
                    <a:gd name="connsiteX9" fmla="*/ 84273 w 796419"/>
                    <a:gd name="connsiteY9" fmla="*/ 252149 h 801438"/>
                    <a:gd name="connsiteX10" fmla="*/ 40365 w 796419"/>
                    <a:gd name="connsiteY10" fmla="*/ 338886 h 801438"/>
                    <a:gd name="connsiteX11" fmla="*/ 87997 w 796419"/>
                    <a:gd name="connsiteY11" fmla="*/ 415057 h 801438"/>
                    <a:gd name="connsiteX12" fmla="*/ 7598 w 796419"/>
                    <a:gd name="connsiteY12" fmla="*/ 520720 h 801438"/>
                    <a:gd name="connsiteX13" fmla="*/ 16787 w 796419"/>
                    <a:gd name="connsiteY13" fmla="*/ 573551 h 801438"/>
                    <a:gd name="connsiteX14" fmla="*/ 116098 w 796419"/>
                    <a:gd name="connsiteY14" fmla="*/ 551752 h 801438"/>
                    <a:gd name="connsiteX15" fmla="*/ 196351 w 796419"/>
                    <a:gd name="connsiteY15" fmla="*/ 634497 h 801438"/>
                    <a:gd name="connsiteX16" fmla="*/ 277744 w 796419"/>
                    <a:gd name="connsiteY16" fmla="*/ 671382 h 801438"/>
                    <a:gd name="connsiteX17" fmla="*/ 371721 w 796419"/>
                    <a:gd name="connsiteY17" fmla="*/ 664429 h 801438"/>
                    <a:gd name="connsiteX18" fmla="*/ 428534 w 796419"/>
                    <a:gd name="connsiteY18" fmla="*/ 800413 h 801438"/>
                    <a:gd name="connsiteX19" fmla="*/ 443721 w 796419"/>
                    <a:gd name="connsiteY19" fmla="*/ 704551 h 801438"/>
                    <a:gd name="connsiteX20" fmla="*/ 524179 w 796419"/>
                    <a:gd name="connsiteY20" fmla="*/ 667870 h 801438"/>
                    <a:gd name="connsiteX21" fmla="*/ 633607 w 796419"/>
                    <a:gd name="connsiteY21" fmla="*/ 681581 h 801438"/>
                    <a:gd name="connsiteX22" fmla="*/ 691299 w 796419"/>
                    <a:gd name="connsiteY22" fmla="*/ 570589 h 801438"/>
                    <a:gd name="connsiteX23" fmla="*/ 758997 w 796419"/>
                    <a:gd name="connsiteY23" fmla="*/ 520942 h 801438"/>
                    <a:gd name="connsiteX24" fmla="*/ 796147 w 796419"/>
                    <a:gd name="connsiteY24" fmla="*/ 397862 h 801438"/>
                    <a:gd name="connsiteX25" fmla="*/ 740884 w 796419"/>
                    <a:gd name="connsiteY25" fmla="*/ 313423 h 801438"/>
                    <a:gd name="connsiteX26" fmla="*/ 711504 w 796419"/>
                    <a:gd name="connsiteY26" fmla="*/ 229720 h 801438"/>
                    <a:gd name="connsiteX27" fmla="*/ 643410 w 796419"/>
                    <a:gd name="connsiteY27" fmla="*/ 197225 h 801438"/>
                    <a:gd name="connsiteX28" fmla="*/ 664420 w 796419"/>
                    <a:gd name="connsiteY28" fmla="*/ 100831 h 801438"/>
                    <a:gd name="connsiteX29" fmla="*/ 555592 w 796419"/>
                    <a:gd name="connsiteY29" fmla="*/ 139534 h 801438"/>
                    <a:gd name="connsiteX0" fmla="*/ 555592 w 796419"/>
                    <a:gd name="connsiteY0" fmla="*/ 139914 h 801818"/>
                    <a:gd name="connsiteX1" fmla="*/ 498779 w 796419"/>
                    <a:gd name="connsiteY1" fmla="*/ 17375 h 801818"/>
                    <a:gd name="connsiteX2" fmla="*/ 454329 w 796419"/>
                    <a:gd name="connsiteY2" fmla="*/ 11025 h 801818"/>
                    <a:gd name="connsiteX3" fmla="*/ 438790 w 796419"/>
                    <a:gd name="connsiteY3" fmla="*/ 68379 h 801818"/>
                    <a:gd name="connsiteX4" fmla="*/ 368868 w 796419"/>
                    <a:gd name="connsiteY4" fmla="*/ 83713 h 801818"/>
                    <a:gd name="connsiteX5" fmla="*/ 270106 w 796419"/>
                    <a:gd name="connsiteY5" fmla="*/ 117219 h 801818"/>
                    <a:gd name="connsiteX6" fmla="*/ 215399 w 796419"/>
                    <a:gd name="connsiteY6" fmla="*/ 408 h 801818"/>
                    <a:gd name="connsiteX7" fmla="*/ 203168 w 796419"/>
                    <a:gd name="connsiteY7" fmla="*/ 164976 h 801818"/>
                    <a:gd name="connsiteX8" fmla="*/ 157298 w 796419"/>
                    <a:gd name="connsiteY8" fmla="*/ 223209 h 801818"/>
                    <a:gd name="connsiteX9" fmla="*/ 84273 w 796419"/>
                    <a:gd name="connsiteY9" fmla="*/ 252529 h 801818"/>
                    <a:gd name="connsiteX10" fmla="*/ 40365 w 796419"/>
                    <a:gd name="connsiteY10" fmla="*/ 339266 h 801818"/>
                    <a:gd name="connsiteX11" fmla="*/ 87997 w 796419"/>
                    <a:gd name="connsiteY11" fmla="*/ 415437 h 801818"/>
                    <a:gd name="connsiteX12" fmla="*/ 7598 w 796419"/>
                    <a:gd name="connsiteY12" fmla="*/ 521100 h 801818"/>
                    <a:gd name="connsiteX13" fmla="*/ 16787 w 796419"/>
                    <a:gd name="connsiteY13" fmla="*/ 573931 h 801818"/>
                    <a:gd name="connsiteX14" fmla="*/ 116098 w 796419"/>
                    <a:gd name="connsiteY14" fmla="*/ 552132 h 801818"/>
                    <a:gd name="connsiteX15" fmla="*/ 196351 w 796419"/>
                    <a:gd name="connsiteY15" fmla="*/ 634877 h 801818"/>
                    <a:gd name="connsiteX16" fmla="*/ 277744 w 796419"/>
                    <a:gd name="connsiteY16" fmla="*/ 671762 h 801818"/>
                    <a:gd name="connsiteX17" fmla="*/ 371721 w 796419"/>
                    <a:gd name="connsiteY17" fmla="*/ 664809 h 801818"/>
                    <a:gd name="connsiteX18" fmla="*/ 428534 w 796419"/>
                    <a:gd name="connsiteY18" fmla="*/ 800793 h 801818"/>
                    <a:gd name="connsiteX19" fmla="*/ 443721 w 796419"/>
                    <a:gd name="connsiteY19" fmla="*/ 704931 h 801818"/>
                    <a:gd name="connsiteX20" fmla="*/ 524179 w 796419"/>
                    <a:gd name="connsiteY20" fmla="*/ 668250 h 801818"/>
                    <a:gd name="connsiteX21" fmla="*/ 633607 w 796419"/>
                    <a:gd name="connsiteY21" fmla="*/ 681961 h 801818"/>
                    <a:gd name="connsiteX22" fmla="*/ 691299 w 796419"/>
                    <a:gd name="connsiteY22" fmla="*/ 570969 h 801818"/>
                    <a:gd name="connsiteX23" fmla="*/ 758997 w 796419"/>
                    <a:gd name="connsiteY23" fmla="*/ 521322 h 801818"/>
                    <a:gd name="connsiteX24" fmla="*/ 796147 w 796419"/>
                    <a:gd name="connsiteY24" fmla="*/ 398242 h 801818"/>
                    <a:gd name="connsiteX25" fmla="*/ 740884 w 796419"/>
                    <a:gd name="connsiteY25" fmla="*/ 313803 h 801818"/>
                    <a:gd name="connsiteX26" fmla="*/ 711504 w 796419"/>
                    <a:gd name="connsiteY26" fmla="*/ 230100 h 801818"/>
                    <a:gd name="connsiteX27" fmla="*/ 643410 w 796419"/>
                    <a:gd name="connsiteY27" fmla="*/ 197605 h 801818"/>
                    <a:gd name="connsiteX28" fmla="*/ 664420 w 796419"/>
                    <a:gd name="connsiteY28" fmla="*/ 101211 h 801818"/>
                    <a:gd name="connsiteX29" fmla="*/ 555592 w 796419"/>
                    <a:gd name="connsiteY29" fmla="*/ 139914 h 801818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84273 w 796419"/>
                    <a:gd name="connsiteY9" fmla="*/ 255140 h 804429"/>
                    <a:gd name="connsiteX10" fmla="*/ 40365 w 796419"/>
                    <a:gd name="connsiteY10" fmla="*/ 341877 h 804429"/>
                    <a:gd name="connsiteX11" fmla="*/ 87997 w 796419"/>
                    <a:gd name="connsiteY11" fmla="*/ 418048 h 804429"/>
                    <a:gd name="connsiteX12" fmla="*/ 7598 w 796419"/>
                    <a:gd name="connsiteY12" fmla="*/ 523711 h 804429"/>
                    <a:gd name="connsiteX13" fmla="*/ 16787 w 796419"/>
                    <a:gd name="connsiteY13" fmla="*/ 576542 h 804429"/>
                    <a:gd name="connsiteX14" fmla="*/ 116098 w 796419"/>
                    <a:gd name="connsiteY14" fmla="*/ 554743 h 804429"/>
                    <a:gd name="connsiteX15" fmla="*/ 196351 w 796419"/>
                    <a:gd name="connsiteY15" fmla="*/ 637488 h 804429"/>
                    <a:gd name="connsiteX16" fmla="*/ 277744 w 796419"/>
                    <a:gd name="connsiteY16" fmla="*/ 674373 h 804429"/>
                    <a:gd name="connsiteX17" fmla="*/ 371721 w 796419"/>
                    <a:gd name="connsiteY17" fmla="*/ 667420 h 804429"/>
                    <a:gd name="connsiteX18" fmla="*/ 428534 w 796419"/>
                    <a:gd name="connsiteY18" fmla="*/ 803404 h 804429"/>
                    <a:gd name="connsiteX19" fmla="*/ 443721 w 796419"/>
                    <a:gd name="connsiteY19" fmla="*/ 707542 h 804429"/>
                    <a:gd name="connsiteX20" fmla="*/ 524179 w 796419"/>
                    <a:gd name="connsiteY20" fmla="*/ 670861 h 804429"/>
                    <a:gd name="connsiteX21" fmla="*/ 633607 w 796419"/>
                    <a:gd name="connsiteY21" fmla="*/ 684572 h 804429"/>
                    <a:gd name="connsiteX22" fmla="*/ 691299 w 796419"/>
                    <a:gd name="connsiteY22" fmla="*/ 573580 h 804429"/>
                    <a:gd name="connsiteX23" fmla="*/ 758997 w 796419"/>
                    <a:gd name="connsiteY23" fmla="*/ 523933 h 804429"/>
                    <a:gd name="connsiteX24" fmla="*/ 796147 w 796419"/>
                    <a:gd name="connsiteY24" fmla="*/ 400853 h 804429"/>
                    <a:gd name="connsiteX25" fmla="*/ 740884 w 796419"/>
                    <a:gd name="connsiteY25" fmla="*/ 316414 h 804429"/>
                    <a:gd name="connsiteX26" fmla="*/ 711504 w 796419"/>
                    <a:gd name="connsiteY26" fmla="*/ 232711 h 804429"/>
                    <a:gd name="connsiteX27" fmla="*/ 643410 w 796419"/>
                    <a:gd name="connsiteY27" fmla="*/ 200216 h 804429"/>
                    <a:gd name="connsiteX28" fmla="*/ 664420 w 796419"/>
                    <a:gd name="connsiteY28" fmla="*/ 103822 h 804429"/>
                    <a:gd name="connsiteX29" fmla="*/ 555592 w 796419"/>
                    <a:gd name="connsiteY29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84273 w 796419"/>
                    <a:gd name="connsiteY9" fmla="*/ 255140 h 804429"/>
                    <a:gd name="connsiteX10" fmla="*/ 40365 w 796419"/>
                    <a:gd name="connsiteY10" fmla="*/ 341877 h 804429"/>
                    <a:gd name="connsiteX11" fmla="*/ 87997 w 796419"/>
                    <a:gd name="connsiteY11" fmla="*/ 418048 h 804429"/>
                    <a:gd name="connsiteX12" fmla="*/ 7598 w 796419"/>
                    <a:gd name="connsiteY12" fmla="*/ 523711 h 804429"/>
                    <a:gd name="connsiteX13" fmla="*/ 16787 w 796419"/>
                    <a:gd name="connsiteY13" fmla="*/ 576542 h 804429"/>
                    <a:gd name="connsiteX14" fmla="*/ 116098 w 796419"/>
                    <a:gd name="connsiteY14" fmla="*/ 554743 h 804429"/>
                    <a:gd name="connsiteX15" fmla="*/ 173380 w 796419"/>
                    <a:gd name="connsiteY15" fmla="*/ 646676 h 804429"/>
                    <a:gd name="connsiteX16" fmla="*/ 277744 w 796419"/>
                    <a:gd name="connsiteY16" fmla="*/ 674373 h 804429"/>
                    <a:gd name="connsiteX17" fmla="*/ 371721 w 796419"/>
                    <a:gd name="connsiteY17" fmla="*/ 667420 h 804429"/>
                    <a:gd name="connsiteX18" fmla="*/ 428534 w 796419"/>
                    <a:gd name="connsiteY18" fmla="*/ 803404 h 804429"/>
                    <a:gd name="connsiteX19" fmla="*/ 443721 w 796419"/>
                    <a:gd name="connsiteY19" fmla="*/ 707542 h 804429"/>
                    <a:gd name="connsiteX20" fmla="*/ 524179 w 796419"/>
                    <a:gd name="connsiteY20" fmla="*/ 670861 h 804429"/>
                    <a:gd name="connsiteX21" fmla="*/ 633607 w 796419"/>
                    <a:gd name="connsiteY21" fmla="*/ 684572 h 804429"/>
                    <a:gd name="connsiteX22" fmla="*/ 691299 w 796419"/>
                    <a:gd name="connsiteY22" fmla="*/ 573580 h 804429"/>
                    <a:gd name="connsiteX23" fmla="*/ 758997 w 796419"/>
                    <a:gd name="connsiteY23" fmla="*/ 523933 h 804429"/>
                    <a:gd name="connsiteX24" fmla="*/ 796147 w 796419"/>
                    <a:gd name="connsiteY24" fmla="*/ 400853 h 804429"/>
                    <a:gd name="connsiteX25" fmla="*/ 740884 w 796419"/>
                    <a:gd name="connsiteY25" fmla="*/ 316414 h 804429"/>
                    <a:gd name="connsiteX26" fmla="*/ 711504 w 796419"/>
                    <a:gd name="connsiteY26" fmla="*/ 232711 h 804429"/>
                    <a:gd name="connsiteX27" fmla="*/ 643410 w 796419"/>
                    <a:gd name="connsiteY27" fmla="*/ 200216 h 804429"/>
                    <a:gd name="connsiteX28" fmla="*/ 664420 w 796419"/>
                    <a:gd name="connsiteY28" fmla="*/ 103822 h 804429"/>
                    <a:gd name="connsiteX29" fmla="*/ 555592 w 796419"/>
                    <a:gd name="connsiteY29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84273 w 796419"/>
                    <a:gd name="connsiteY9" fmla="*/ 255140 h 804429"/>
                    <a:gd name="connsiteX10" fmla="*/ 40365 w 796419"/>
                    <a:gd name="connsiteY10" fmla="*/ 341877 h 804429"/>
                    <a:gd name="connsiteX11" fmla="*/ 87997 w 796419"/>
                    <a:gd name="connsiteY11" fmla="*/ 418048 h 804429"/>
                    <a:gd name="connsiteX12" fmla="*/ 7598 w 796419"/>
                    <a:gd name="connsiteY12" fmla="*/ 523711 h 804429"/>
                    <a:gd name="connsiteX13" fmla="*/ 16787 w 796419"/>
                    <a:gd name="connsiteY13" fmla="*/ 576542 h 804429"/>
                    <a:gd name="connsiteX14" fmla="*/ 116098 w 796419"/>
                    <a:gd name="connsiteY14" fmla="*/ 554743 h 804429"/>
                    <a:gd name="connsiteX15" fmla="*/ 173380 w 796419"/>
                    <a:gd name="connsiteY15" fmla="*/ 646676 h 804429"/>
                    <a:gd name="connsiteX16" fmla="*/ 277744 w 796419"/>
                    <a:gd name="connsiteY16" fmla="*/ 674373 h 804429"/>
                    <a:gd name="connsiteX17" fmla="*/ 371721 w 796419"/>
                    <a:gd name="connsiteY17" fmla="*/ 667420 h 804429"/>
                    <a:gd name="connsiteX18" fmla="*/ 428534 w 796419"/>
                    <a:gd name="connsiteY18" fmla="*/ 803404 h 804429"/>
                    <a:gd name="connsiteX19" fmla="*/ 443721 w 796419"/>
                    <a:gd name="connsiteY19" fmla="*/ 707542 h 804429"/>
                    <a:gd name="connsiteX20" fmla="*/ 524179 w 796419"/>
                    <a:gd name="connsiteY20" fmla="*/ 670861 h 804429"/>
                    <a:gd name="connsiteX21" fmla="*/ 633607 w 796419"/>
                    <a:gd name="connsiteY21" fmla="*/ 684572 h 804429"/>
                    <a:gd name="connsiteX22" fmla="*/ 691299 w 796419"/>
                    <a:gd name="connsiteY22" fmla="*/ 573580 h 804429"/>
                    <a:gd name="connsiteX23" fmla="*/ 758997 w 796419"/>
                    <a:gd name="connsiteY23" fmla="*/ 523933 h 804429"/>
                    <a:gd name="connsiteX24" fmla="*/ 796147 w 796419"/>
                    <a:gd name="connsiteY24" fmla="*/ 400853 h 804429"/>
                    <a:gd name="connsiteX25" fmla="*/ 740884 w 796419"/>
                    <a:gd name="connsiteY25" fmla="*/ 316414 h 804429"/>
                    <a:gd name="connsiteX26" fmla="*/ 711504 w 796419"/>
                    <a:gd name="connsiteY26" fmla="*/ 232711 h 804429"/>
                    <a:gd name="connsiteX27" fmla="*/ 643410 w 796419"/>
                    <a:gd name="connsiteY27" fmla="*/ 200216 h 804429"/>
                    <a:gd name="connsiteX28" fmla="*/ 664420 w 796419"/>
                    <a:gd name="connsiteY28" fmla="*/ 103822 h 804429"/>
                    <a:gd name="connsiteX29" fmla="*/ 555592 w 796419"/>
                    <a:gd name="connsiteY29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84273 w 796419"/>
                    <a:gd name="connsiteY9" fmla="*/ 255140 h 804429"/>
                    <a:gd name="connsiteX10" fmla="*/ 40365 w 796419"/>
                    <a:gd name="connsiteY10" fmla="*/ 341877 h 804429"/>
                    <a:gd name="connsiteX11" fmla="*/ 87997 w 796419"/>
                    <a:gd name="connsiteY11" fmla="*/ 418048 h 804429"/>
                    <a:gd name="connsiteX12" fmla="*/ 7598 w 796419"/>
                    <a:gd name="connsiteY12" fmla="*/ 523711 h 804429"/>
                    <a:gd name="connsiteX13" fmla="*/ 16787 w 796419"/>
                    <a:gd name="connsiteY13" fmla="*/ 576542 h 804429"/>
                    <a:gd name="connsiteX14" fmla="*/ 116098 w 796419"/>
                    <a:gd name="connsiteY14" fmla="*/ 554743 h 804429"/>
                    <a:gd name="connsiteX15" fmla="*/ 173380 w 796419"/>
                    <a:gd name="connsiteY15" fmla="*/ 646676 h 804429"/>
                    <a:gd name="connsiteX16" fmla="*/ 277744 w 796419"/>
                    <a:gd name="connsiteY16" fmla="*/ 674373 h 804429"/>
                    <a:gd name="connsiteX17" fmla="*/ 371721 w 796419"/>
                    <a:gd name="connsiteY17" fmla="*/ 667420 h 804429"/>
                    <a:gd name="connsiteX18" fmla="*/ 428534 w 796419"/>
                    <a:gd name="connsiteY18" fmla="*/ 803404 h 804429"/>
                    <a:gd name="connsiteX19" fmla="*/ 443721 w 796419"/>
                    <a:gd name="connsiteY19" fmla="*/ 707542 h 804429"/>
                    <a:gd name="connsiteX20" fmla="*/ 524179 w 796419"/>
                    <a:gd name="connsiteY20" fmla="*/ 670861 h 804429"/>
                    <a:gd name="connsiteX21" fmla="*/ 633607 w 796419"/>
                    <a:gd name="connsiteY21" fmla="*/ 684572 h 804429"/>
                    <a:gd name="connsiteX22" fmla="*/ 691299 w 796419"/>
                    <a:gd name="connsiteY22" fmla="*/ 573580 h 804429"/>
                    <a:gd name="connsiteX23" fmla="*/ 758997 w 796419"/>
                    <a:gd name="connsiteY23" fmla="*/ 523933 h 804429"/>
                    <a:gd name="connsiteX24" fmla="*/ 796147 w 796419"/>
                    <a:gd name="connsiteY24" fmla="*/ 400853 h 804429"/>
                    <a:gd name="connsiteX25" fmla="*/ 740884 w 796419"/>
                    <a:gd name="connsiteY25" fmla="*/ 316414 h 804429"/>
                    <a:gd name="connsiteX26" fmla="*/ 711504 w 796419"/>
                    <a:gd name="connsiteY26" fmla="*/ 232711 h 804429"/>
                    <a:gd name="connsiteX27" fmla="*/ 643410 w 796419"/>
                    <a:gd name="connsiteY27" fmla="*/ 200216 h 804429"/>
                    <a:gd name="connsiteX28" fmla="*/ 664420 w 796419"/>
                    <a:gd name="connsiteY28" fmla="*/ 103822 h 804429"/>
                    <a:gd name="connsiteX29" fmla="*/ 555592 w 796419"/>
                    <a:gd name="connsiteY29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40365 w 796419"/>
                    <a:gd name="connsiteY9" fmla="*/ 341877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61039 w 796419"/>
                    <a:gd name="connsiteY9" fmla="*/ 298234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61039 w 796419"/>
                    <a:gd name="connsiteY9" fmla="*/ 298234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57298 w 796419"/>
                    <a:gd name="connsiteY8" fmla="*/ 225820 h 804429"/>
                    <a:gd name="connsiteX9" fmla="*/ 61039 w 796419"/>
                    <a:gd name="connsiteY9" fmla="*/ 298234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41218 w 796419"/>
                    <a:gd name="connsiteY8" fmla="*/ 235008 h 804429"/>
                    <a:gd name="connsiteX9" fmla="*/ 61039 w 796419"/>
                    <a:gd name="connsiteY9" fmla="*/ 298234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41218 w 796419"/>
                    <a:gd name="connsiteY8" fmla="*/ 235008 h 804429"/>
                    <a:gd name="connsiteX9" fmla="*/ 61039 w 796419"/>
                    <a:gd name="connsiteY9" fmla="*/ 298234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41218 w 796419"/>
                    <a:gd name="connsiteY8" fmla="*/ 235008 h 804429"/>
                    <a:gd name="connsiteX9" fmla="*/ 61039 w 796419"/>
                    <a:gd name="connsiteY9" fmla="*/ 298234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41218 w 796419"/>
                    <a:gd name="connsiteY8" fmla="*/ 235008 h 804429"/>
                    <a:gd name="connsiteX9" fmla="*/ 67930 w 796419"/>
                    <a:gd name="connsiteY9" fmla="*/ 318907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41218 w 796419"/>
                    <a:gd name="connsiteY8" fmla="*/ 235008 h 804429"/>
                    <a:gd name="connsiteX9" fmla="*/ 67930 w 796419"/>
                    <a:gd name="connsiteY9" fmla="*/ 318907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796419"/>
                    <a:gd name="connsiteY0" fmla="*/ 142525 h 804429"/>
                    <a:gd name="connsiteX1" fmla="*/ 498779 w 796419"/>
                    <a:gd name="connsiteY1" fmla="*/ 19986 h 804429"/>
                    <a:gd name="connsiteX2" fmla="*/ 454329 w 796419"/>
                    <a:gd name="connsiteY2" fmla="*/ 13636 h 804429"/>
                    <a:gd name="connsiteX3" fmla="*/ 438790 w 796419"/>
                    <a:gd name="connsiteY3" fmla="*/ 70990 h 804429"/>
                    <a:gd name="connsiteX4" fmla="*/ 368868 w 796419"/>
                    <a:gd name="connsiteY4" fmla="*/ 86324 h 804429"/>
                    <a:gd name="connsiteX5" fmla="*/ 270106 w 796419"/>
                    <a:gd name="connsiteY5" fmla="*/ 119830 h 804429"/>
                    <a:gd name="connsiteX6" fmla="*/ 215399 w 796419"/>
                    <a:gd name="connsiteY6" fmla="*/ 3019 h 804429"/>
                    <a:gd name="connsiteX7" fmla="*/ 203168 w 796419"/>
                    <a:gd name="connsiteY7" fmla="*/ 167587 h 804429"/>
                    <a:gd name="connsiteX8" fmla="*/ 141218 w 796419"/>
                    <a:gd name="connsiteY8" fmla="*/ 235008 h 804429"/>
                    <a:gd name="connsiteX9" fmla="*/ 67930 w 796419"/>
                    <a:gd name="connsiteY9" fmla="*/ 318907 h 804429"/>
                    <a:gd name="connsiteX10" fmla="*/ 87997 w 796419"/>
                    <a:gd name="connsiteY10" fmla="*/ 418048 h 804429"/>
                    <a:gd name="connsiteX11" fmla="*/ 7598 w 796419"/>
                    <a:gd name="connsiteY11" fmla="*/ 523711 h 804429"/>
                    <a:gd name="connsiteX12" fmla="*/ 16787 w 796419"/>
                    <a:gd name="connsiteY12" fmla="*/ 576542 h 804429"/>
                    <a:gd name="connsiteX13" fmla="*/ 116098 w 796419"/>
                    <a:gd name="connsiteY13" fmla="*/ 554743 h 804429"/>
                    <a:gd name="connsiteX14" fmla="*/ 173380 w 796419"/>
                    <a:gd name="connsiteY14" fmla="*/ 646676 h 804429"/>
                    <a:gd name="connsiteX15" fmla="*/ 277744 w 796419"/>
                    <a:gd name="connsiteY15" fmla="*/ 674373 h 804429"/>
                    <a:gd name="connsiteX16" fmla="*/ 371721 w 796419"/>
                    <a:gd name="connsiteY16" fmla="*/ 667420 h 804429"/>
                    <a:gd name="connsiteX17" fmla="*/ 428534 w 796419"/>
                    <a:gd name="connsiteY17" fmla="*/ 803404 h 804429"/>
                    <a:gd name="connsiteX18" fmla="*/ 443721 w 796419"/>
                    <a:gd name="connsiteY18" fmla="*/ 707542 h 804429"/>
                    <a:gd name="connsiteX19" fmla="*/ 524179 w 796419"/>
                    <a:gd name="connsiteY19" fmla="*/ 670861 h 804429"/>
                    <a:gd name="connsiteX20" fmla="*/ 633607 w 796419"/>
                    <a:gd name="connsiteY20" fmla="*/ 684572 h 804429"/>
                    <a:gd name="connsiteX21" fmla="*/ 691299 w 796419"/>
                    <a:gd name="connsiteY21" fmla="*/ 573580 h 804429"/>
                    <a:gd name="connsiteX22" fmla="*/ 758997 w 796419"/>
                    <a:gd name="connsiteY22" fmla="*/ 523933 h 804429"/>
                    <a:gd name="connsiteX23" fmla="*/ 796147 w 796419"/>
                    <a:gd name="connsiteY23" fmla="*/ 400853 h 804429"/>
                    <a:gd name="connsiteX24" fmla="*/ 740884 w 796419"/>
                    <a:gd name="connsiteY24" fmla="*/ 316414 h 804429"/>
                    <a:gd name="connsiteX25" fmla="*/ 711504 w 796419"/>
                    <a:gd name="connsiteY25" fmla="*/ 232711 h 804429"/>
                    <a:gd name="connsiteX26" fmla="*/ 643410 w 796419"/>
                    <a:gd name="connsiteY26" fmla="*/ 200216 h 804429"/>
                    <a:gd name="connsiteX27" fmla="*/ 664420 w 796419"/>
                    <a:gd name="connsiteY27" fmla="*/ 103822 h 804429"/>
                    <a:gd name="connsiteX28" fmla="*/ 555592 w 796419"/>
                    <a:gd name="connsiteY28" fmla="*/ 142525 h 804429"/>
                    <a:gd name="connsiteX0" fmla="*/ 555592 w 814639"/>
                    <a:gd name="connsiteY0" fmla="*/ 142525 h 804429"/>
                    <a:gd name="connsiteX1" fmla="*/ 498779 w 814639"/>
                    <a:gd name="connsiteY1" fmla="*/ 19986 h 804429"/>
                    <a:gd name="connsiteX2" fmla="*/ 454329 w 814639"/>
                    <a:gd name="connsiteY2" fmla="*/ 13636 h 804429"/>
                    <a:gd name="connsiteX3" fmla="*/ 438790 w 814639"/>
                    <a:gd name="connsiteY3" fmla="*/ 70990 h 804429"/>
                    <a:gd name="connsiteX4" fmla="*/ 368868 w 814639"/>
                    <a:gd name="connsiteY4" fmla="*/ 86324 h 804429"/>
                    <a:gd name="connsiteX5" fmla="*/ 270106 w 814639"/>
                    <a:gd name="connsiteY5" fmla="*/ 119830 h 804429"/>
                    <a:gd name="connsiteX6" fmla="*/ 215399 w 814639"/>
                    <a:gd name="connsiteY6" fmla="*/ 3019 h 804429"/>
                    <a:gd name="connsiteX7" fmla="*/ 203168 w 814639"/>
                    <a:gd name="connsiteY7" fmla="*/ 167587 h 804429"/>
                    <a:gd name="connsiteX8" fmla="*/ 141218 w 814639"/>
                    <a:gd name="connsiteY8" fmla="*/ 235008 h 804429"/>
                    <a:gd name="connsiteX9" fmla="*/ 67930 w 814639"/>
                    <a:gd name="connsiteY9" fmla="*/ 318907 h 804429"/>
                    <a:gd name="connsiteX10" fmla="*/ 87997 w 814639"/>
                    <a:gd name="connsiteY10" fmla="*/ 418048 h 804429"/>
                    <a:gd name="connsiteX11" fmla="*/ 7598 w 814639"/>
                    <a:gd name="connsiteY11" fmla="*/ 523711 h 804429"/>
                    <a:gd name="connsiteX12" fmla="*/ 16787 w 814639"/>
                    <a:gd name="connsiteY12" fmla="*/ 576542 h 804429"/>
                    <a:gd name="connsiteX13" fmla="*/ 116098 w 814639"/>
                    <a:gd name="connsiteY13" fmla="*/ 554743 h 804429"/>
                    <a:gd name="connsiteX14" fmla="*/ 173380 w 814639"/>
                    <a:gd name="connsiteY14" fmla="*/ 646676 h 804429"/>
                    <a:gd name="connsiteX15" fmla="*/ 277744 w 814639"/>
                    <a:gd name="connsiteY15" fmla="*/ 674373 h 804429"/>
                    <a:gd name="connsiteX16" fmla="*/ 371721 w 814639"/>
                    <a:gd name="connsiteY16" fmla="*/ 667420 h 804429"/>
                    <a:gd name="connsiteX17" fmla="*/ 428534 w 814639"/>
                    <a:gd name="connsiteY17" fmla="*/ 803404 h 804429"/>
                    <a:gd name="connsiteX18" fmla="*/ 443721 w 814639"/>
                    <a:gd name="connsiteY18" fmla="*/ 707542 h 804429"/>
                    <a:gd name="connsiteX19" fmla="*/ 524179 w 814639"/>
                    <a:gd name="connsiteY19" fmla="*/ 670861 h 804429"/>
                    <a:gd name="connsiteX20" fmla="*/ 633607 w 814639"/>
                    <a:gd name="connsiteY20" fmla="*/ 684572 h 804429"/>
                    <a:gd name="connsiteX21" fmla="*/ 691299 w 814639"/>
                    <a:gd name="connsiteY21" fmla="*/ 573580 h 804429"/>
                    <a:gd name="connsiteX22" fmla="*/ 807237 w 814639"/>
                    <a:gd name="connsiteY22" fmla="*/ 500963 h 804429"/>
                    <a:gd name="connsiteX23" fmla="*/ 796147 w 814639"/>
                    <a:gd name="connsiteY23" fmla="*/ 400853 h 804429"/>
                    <a:gd name="connsiteX24" fmla="*/ 740884 w 814639"/>
                    <a:gd name="connsiteY24" fmla="*/ 316414 h 804429"/>
                    <a:gd name="connsiteX25" fmla="*/ 711504 w 814639"/>
                    <a:gd name="connsiteY25" fmla="*/ 232711 h 804429"/>
                    <a:gd name="connsiteX26" fmla="*/ 643410 w 814639"/>
                    <a:gd name="connsiteY26" fmla="*/ 200216 h 804429"/>
                    <a:gd name="connsiteX27" fmla="*/ 664420 w 814639"/>
                    <a:gd name="connsiteY27" fmla="*/ 103822 h 804429"/>
                    <a:gd name="connsiteX28" fmla="*/ 555592 w 814639"/>
                    <a:gd name="connsiteY28" fmla="*/ 142525 h 804429"/>
                    <a:gd name="connsiteX0" fmla="*/ 555592 w 859516"/>
                    <a:gd name="connsiteY0" fmla="*/ 142525 h 804429"/>
                    <a:gd name="connsiteX1" fmla="*/ 498779 w 859516"/>
                    <a:gd name="connsiteY1" fmla="*/ 19986 h 804429"/>
                    <a:gd name="connsiteX2" fmla="*/ 454329 w 859516"/>
                    <a:gd name="connsiteY2" fmla="*/ 13636 h 804429"/>
                    <a:gd name="connsiteX3" fmla="*/ 438790 w 859516"/>
                    <a:gd name="connsiteY3" fmla="*/ 70990 h 804429"/>
                    <a:gd name="connsiteX4" fmla="*/ 368868 w 859516"/>
                    <a:gd name="connsiteY4" fmla="*/ 86324 h 804429"/>
                    <a:gd name="connsiteX5" fmla="*/ 270106 w 859516"/>
                    <a:gd name="connsiteY5" fmla="*/ 119830 h 804429"/>
                    <a:gd name="connsiteX6" fmla="*/ 215399 w 859516"/>
                    <a:gd name="connsiteY6" fmla="*/ 3019 h 804429"/>
                    <a:gd name="connsiteX7" fmla="*/ 203168 w 859516"/>
                    <a:gd name="connsiteY7" fmla="*/ 167587 h 804429"/>
                    <a:gd name="connsiteX8" fmla="*/ 141218 w 859516"/>
                    <a:gd name="connsiteY8" fmla="*/ 235008 h 804429"/>
                    <a:gd name="connsiteX9" fmla="*/ 67930 w 859516"/>
                    <a:gd name="connsiteY9" fmla="*/ 318907 h 804429"/>
                    <a:gd name="connsiteX10" fmla="*/ 87997 w 859516"/>
                    <a:gd name="connsiteY10" fmla="*/ 418048 h 804429"/>
                    <a:gd name="connsiteX11" fmla="*/ 7598 w 859516"/>
                    <a:gd name="connsiteY11" fmla="*/ 523711 h 804429"/>
                    <a:gd name="connsiteX12" fmla="*/ 16787 w 859516"/>
                    <a:gd name="connsiteY12" fmla="*/ 576542 h 804429"/>
                    <a:gd name="connsiteX13" fmla="*/ 116098 w 859516"/>
                    <a:gd name="connsiteY13" fmla="*/ 554743 h 804429"/>
                    <a:gd name="connsiteX14" fmla="*/ 173380 w 859516"/>
                    <a:gd name="connsiteY14" fmla="*/ 646676 h 804429"/>
                    <a:gd name="connsiteX15" fmla="*/ 277744 w 859516"/>
                    <a:gd name="connsiteY15" fmla="*/ 674373 h 804429"/>
                    <a:gd name="connsiteX16" fmla="*/ 371721 w 859516"/>
                    <a:gd name="connsiteY16" fmla="*/ 667420 h 804429"/>
                    <a:gd name="connsiteX17" fmla="*/ 428534 w 859516"/>
                    <a:gd name="connsiteY17" fmla="*/ 803404 h 804429"/>
                    <a:gd name="connsiteX18" fmla="*/ 443721 w 859516"/>
                    <a:gd name="connsiteY18" fmla="*/ 707542 h 804429"/>
                    <a:gd name="connsiteX19" fmla="*/ 524179 w 859516"/>
                    <a:gd name="connsiteY19" fmla="*/ 670861 h 804429"/>
                    <a:gd name="connsiteX20" fmla="*/ 633607 w 859516"/>
                    <a:gd name="connsiteY20" fmla="*/ 684572 h 804429"/>
                    <a:gd name="connsiteX21" fmla="*/ 691299 w 859516"/>
                    <a:gd name="connsiteY21" fmla="*/ 573580 h 804429"/>
                    <a:gd name="connsiteX22" fmla="*/ 807237 w 859516"/>
                    <a:gd name="connsiteY22" fmla="*/ 500963 h 804429"/>
                    <a:gd name="connsiteX23" fmla="*/ 796147 w 859516"/>
                    <a:gd name="connsiteY23" fmla="*/ 400853 h 804429"/>
                    <a:gd name="connsiteX24" fmla="*/ 740884 w 859516"/>
                    <a:gd name="connsiteY24" fmla="*/ 316414 h 804429"/>
                    <a:gd name="connsiteX25" fmla="*/ 711504 w 859516"/>
                    <a:gd name="connsiteY25" fmla="*/ 232711 h 804429"/>
                    <a:gd name="connsiteX26" fmla="*/ 643410 w 859516"/>
                    <a:gd name="connsiteY26" fmla="*/ 200216 h 804429"/>
                    <a:gd name="connsiteX27" fmla="*/ 664420 w 859516"/>
                    <a:gd name="connsiteY27" fmla="*/ 103822 h 804429"/>
                    <a:gd name="connsiteX28" fmla="*/ 555592 w 859516"/>
                    <a:gd name="connsiteY28" fmla="*/ 142525 h 804429"/>
                    <a:gd name="connsiteX0" fmla="*/ 555592 w 866795"/>
                    <a:gd name="connsiteY0" fmla="*/ 142525 h 804429"/>
                    <a:gd name="connsiteX1" fmla="*/ 498779 w 866795"/>
                    <a:gd name="connsiteY1" fmla="*/ 19986 h 804429"/>
                    <a:gd name="connsiteX2" fmla="*/ 454329 w 866795"/>
                    <a:gd name="connsiteY2" fmla="*/ 13636 h 804429"/>
                    <a:gd name="connsiteX3" fmla="*/ 438790 w 866795"/>
                    <a:gd name="connsiteY3" fmla="*/ 70990 h 804429"/>
                    <a:gd name="connsiteX4" fmla="*/ 368868 w 866795"/>
                    <a:gd name="connsiteY4" fmla="*/ 86324 h 804429"/>
                    <a:gd name="connsiteX5" fmla="*/ 270106 w 866795"/>
                    <a:gd name="connsiteY5" fmla="*/ 119830 h 804429"/>
                    <a:gd name="connsiteX6" fmla="*/ 215399 w 866795"/>
                    <a:gd name="connsiteY6" fmla="*/ 3019 h 804429"/>
                    <a:gd name="connsiteX7" fmla="*/ 203168 w 866795"/>
                    <a:gd name="connsiteY7" fmla="*/ 167587 h 804429"/>
                    <a:gd name="connsiteX8" fmla="*/ 141218 w 866795"/>
                    <a:gd name="connsiteY8" fmla="*/ 235008 h 804429"/>
                    <a:gd name="connsiteX9" fmla="*/ 67930 w 866795"/>
                    <a:gd name="connsiteY9" fmla="*/ 318907 h 804429"/>
                    <a:gd name="connsiteX10" fmla="*/ 87997 w 866795"/>
                    <a:gd name="connsiteY10" fmla="*/ 418048 h 804429"/>
                    <a:gd name="connsiteX11" fmla="*/ 7598 w 866795"/>
                    <a:gd name="connsiteY11" fmla="*/ 523711 h 804429"/>
                    <a:gd name="connsiteX12" fmla="*/ 16787 w 866795"/>
                    <a:gd name="connsiteY12" fmla="*/ 576542 h 804429"/>
                    <a:gd name="connsiteX13" fmla="*/ 116098 w 866795"/>
                    <a:gd name="connsiteY13" fmla="*/ 554743 h 804429"/>
                    <a:gd name="connsiteX14" fmla="*/ 173380 w 866795"/>
                    <a:gd name="connsiteY14" fmla="*/ 646676 h 804429"/>
                    <a:gd name="connsiteX15" fmla="*/ 277744 w 866795"/>
                    <a:gd name="connsiteY15" fmla="*/ 674373 h 804429"/>
                    <a:gd name="connsiteX16" fmla="*/ 371721 w 866795"/>
                    <a:gd name="connsiteY16" fmla="*/ 667420 h 804429"/>
                    <a:gd name="connsiteX17" fmla="*/ 428534 w 866795"/>
                    <a:gd name="connsiteY17" fmla="*/ 803404 h 804429"/>
                    <a:gd name="connsiteX18" fmla="*/ 443721 w 866795"/>
                    <a:gd name="connsiteY18" fmla="*/ 707542 h 804429"/>
                    <a:gd name="connsiteX19" fmla="*/ 524179 w 866795"/>
                    <a:gd name="connsiteY19" fmla="*/ 670861 h 804429"/>
                    <a:gd name="connsiteX20" fmla="*/ 633607 w 866795"/>
                    <a:gd name="connsiteY20" fmla="*/ 684572 h 804429"/>
                    <a:gd name="connsiteX21" fmla="*/ 691299 w 866795"/>
                    <a:gd name="connsiteY21" fmla="*/ 573580 h 804429"/>
                    <a:gd name="connsiteX22" fmla="*/ 807237 w 866795"/>
                    <a:gd name="connsiteY22" fmla="*/ 500963 h 804429"/>
                    <a:gd name="connsiteX23" fmla="*/ 866719 w 866795"/>
                    <a:gd name="connsiteY23" fmla="*/ 491552 h 804429"/>
                    <a:gd name="connsiteX24" fmla="*/ 796147 w 866795"/>
                    <a:gd name="connsiteY24" fmla="*/ 400853 h 804429"/>
                    <a:gd name="connsiteX25" fmla="*/ 740884 w 866795"/>
                    <a:gd name="connsiteY25" fmla="*/ 316414 h 804429"/>
                    <a:gd name="connsiteX26" fmla="*/ 711504 w 866795"/>
                    <a:gd name="connsiteY26" fmla="*/ 232711 h 804429"/>
                    <a:gd name="connsiteX27" fmla="*/ 643410 w 866795"/>
                    <a:gd name="connsiteY27" fmla="*/ 200216 h 804429"/>
                    <a:gd name="connsiteX28" fmla="*/ 664420 w 866795"/>
                    <a:gd name="connsiteY28" fmla="*/ 103822 h 804429"/>
                    <a:gd name="connsiteX29" fmla="*/ 555592 w 866795"/>
                    <a:gd name="connsiteY29" fmla="*/ 142525 h 804429"/>
                    <a:gd name="connsiteX0" fmla="*/ 555592 w 866739"/>
                    <a:gd name="connsiteY0" fmla="*/ 142525 h 804429"/>
                    <a:gd name="connsiteX1" fmla="*/ 498779 w 866739"/>
                    <a:gd name="connsiteY1" fmla="*/ 19986 h 804429"/>
                    <a:gd name="connsiteX2" fmla="*/ 454329 w 866739"/>
                    <a:gd name="connsiteY2" fmla="*/ 13636 h 804429"/>
                    <a:gd name="connsiteX3" fmla="*/ 438790 w 866739"/>
                    <a:gd name="connsiteY3" fmla="*/ 70990 h 804429"/>
                    <a:gd name="connsiteX4" fmla="*/ 368868 w 866739"/>
                    <a:gd name="connsiteY4" fmla="*/ 86324 h 804429"/>
                    <a:gd name="connsiteX5" fmla="*/ 270106 w 866739"/>
                    <a:gd name="connsiteY5" fmla="*/ 119830 h 804429"/>
                    <a:gd name="connsiteX6" fmla="*/ 215399 w 866739"/>
                    <a:gd name="connsiteY6" fmla="*/ 3019 h 804429"/>
                    <a:gd name="connsiteX7" fmla="*/ 203168 w 866739"/>
                    <a:gd name="connsiteY7" fmla="*/ 167587 h 804429"/>
                    <a:gd name="connsiteX8" fmla="*/ 141218 w 866739"/>
                    <a:gd name="connsiteY8" fmla="*/ 235008 h 804429"/>
                    <a:gd name="connsiteX9" fmla="*/ 67930 w 866739"/>
                    <a:gd name="connsiteY9" fmla="*/ 318907 h 804429"/>
                    <a:gd name="connsiteX10" fmla="*/ 87997 w 866739"/>
                    <a:gd name="connsiteY10" fmla="*/ 418048 h 804429"/>
                    <a:gd name="connsiteX11" fmla="*/ 7598 w 866739"/>
                    <a:gd name="connsiteY11" fmla="*/ 523711 h 804429"/>
                    <a:gd name="connsiteX12" fmla="*/ 16787 w 866739"/>
                    <a:gd name="connsiteY12" fmla="*/ 576542 h 804429"/>
                    <a:gd name="connsiteX13" fmla="*/ 116098 w 866739"/>
                    <a:gd name="connsiteY13" fmla="*/ 554743 h 804429"/>
                    <a:gd name="connsiteX14" fmla="*/ 173380 w 866739"/>
                    <a:gd name="connsiteY14" fmla="*/ 646676 h 804429"/>
                    <a:gd name="connsiteX15" fmla="*/ 277744 w 866739"/>
                    <a:gd name="connsiteY15" fmla="*/ 674373 h 804429"/>
                    <a:gd name="connsiteX16" fmla="*/ 371721 w 866739"/>
                    <a:gd name="connsiteY16" fmla="*/ 667420 h 804429"/>
                    <a:gd name="connsiteX17" fmla="*/ 428534 w 866739"/>
                    <a:gd name="connsiteY17" fmla="*/ 803404 h 804429"/>
                    <a:gd name="connsiteX18" fmla="*/ 443721 w 866739"/>
                    <a:gd name="connsiteY18" fmla="*/ 707542 h 804429"/>
                    <a:gd name="connsiteX19" fmla="*/ 524179 w 866739"/>
                    <a:gd name="connsiteY19" fmla="*/ 670861 h 804429"/>
                    <a:gd name="connsiteX20" fmla="*/ 633607 w 866739"/>
                    <a:gd name="connsiteY20" fmla="*/ 684572 h 804429"/>
                    <a:gd name="connsiteX21" fmla="*/ 691299 w 866739"/>
                    <a:gd name="connsiteY21" fmla="*/ 573580 h 804429"/>
                    <a:gd name="connsiteX22" fmla="*/ 715352 w 866739"/>
                    <a:gd name="connsiteY22" fmla="*/ 491775 h 804429"/>
                    <a:gd name="connsiteX23" fmla="*/ 866719 w 866739"/>
                    <a:gd name="connsiteY23" fmla="*/ 491552 h 804429"/>
                    <a:gd name="connsiteX24" fmla="*/ 796147 w 866739"/>
                    <a:gd name="connsiteY24" fmla="*/ 400853 h 804429"/>
                    <a:gd name="connsiteX25" fmla="*/ 740884 w 866739"/>
                    <a:gd name="connsiteY25" fmla="*/ 316414 h 804429"/>
                    <a:gd name="connsiteX26" fmla="*/ 711504 w 866739"/>
                    <a:gd name="connsiteY26" fmla="*/ 232711 h 804429"/>
                    <a:gd name="connsiteX27" fmla="*/ 643410 w 866739"/>
                    <a:gd name="connsiteY27" fmla="*/ 200216 h 804429"/>
                    <a:gd name="connsiteX28" fmla="*/ 664420 w 866739"/>
                    <a:gd name="connsiteY28" fmla="*/ 103822 h 804429"/>
                    <a:gd name="connsiteX29" fmla="*/ 555592 w 866739"/>
                    <a:gd name="connsiteY29" fmla="*/ 142525 h 804429"/>
                    <a:gd name="connsiteX0" fmla="*/ 555592 w 813917"/>
                    <a:gd name="connsiteY0" fmla="*/ 142525 h 804429"/>
                    <a:gd name="connsiteX1" fmla="*/ 498779 w 813917"/>
                    <a:gd name="connsiteY1" fmla="*/ 19986 h 804429"/>
                    <a:gd name="connsiteX2" fmla="*/ 454329 w 813917"/>
                    <a:gd name="connsiteY2" fmla="*/ 13636 h 804429"/>
                    <a:gd name="connsiteX3" fmla="*/ 438790 w 813917"/>
                    <a:gd name="connsiteY3" fmla="*/ 70990 h 804429"/>
                    <a:gd name="connsiteX4" fmla="*/ 368868 w 813917"/>
                    <a:gd name="connsiteY4" fmla="*/ 86324 h 804429"/>
                    <a:gd name="connsiteX5" fmla="*/ 270106 w 813917"/>
                    <a:gd name="connsiteY5" fmla="*/ 119830 h 804429"/>
                    <a:gd name="connsiteX6" fmla="*/ 215399 w 813917"/>
                    <a:gd name="connsiteY6" fmla="*/ 3019 h 804429"/>
                    <a:gd name="connsiteX7" fmla="*/ 203168 w 813917"/>
                    <a:gd name="connsiteY7" fmla="*/ 167587 h 804429"/>
                    <a:gd name="connsiteX8" fmla="*/ 141218 w 813917"/>
                    <a:gd name="connsiteY8" fmla="*/ 235008 h 804429"/>
                    <a:gd name="connsiteX9" fmla="*/ 67930 w 813917"/>
                    <a:gd name="connsiteY9" fmla="*/ 318907 h 804429"/>
                    <a:gd name="connsiteX10" fmla="*/ 87997 w 813917"/>
                    <a:gd name="connsiteY10" fmla="*/ 418048 h 804429"/>
                    <a:gd name="connsiteX11" fmla="*/ 7598 w 813917"/>
                    <a:gd name="connsiteY11" fmla="*/ 523711 h 804429"/>
                    <a:gd name="connsiteX12" fmla="*/ 16787 w 813917"/>
                    <a:gd name="connsiteY12" fmla="*/ 576542 h 804429"/>
                    <a:gd name="connsiteX13" fmla="*/ 116098 w 813917"/>
                    <a:gd name="connsiteY13" fmla="*/ 554743 h 804429"/>
                    <a:gd name="connsiteX14" fmla="*/ 173380 w 813917"/>
                    <a:gd name="connsiteY14" fmla="*/ 646676 h 804429"/>
                    <a:gd name="connsiteX15" fmla="*/ 277744 w 813917"/>
                    <a:gd name="connsiteY15" fmla="*/ 674373 h 804429"/>
                    <a:gd name="connsiteX16" fmla="*/ 371721 w 813917"/>
                    <a:gd name="connsiteY16" fmla="*/ 667420 h 804429"/>
                    <a:gd name="connsiteX17" fmla="*/ 428534 w 813917"/>
                    <a:gd name="connsiteY17" fmla="*/ 803404 h 804429"/>
                    <a:gd name="connsiteX18" fmla="*/ 443721 w 813917"/>
                    <a:gd name="connsiteY18" fmla="*/ 707542 h 804429"/>
                    <a:gd name="connsiteX19" fmla="*/ 524179 w 813917"/>
                    <a:gd name="connsiteY19" fmla="*/ 670861 h 804429"/>
                    <a:gd name="connsiteX20" fmla="*/ 633607 w 813917"/>
                    <a:gd name="connsiteY20" fmla="*/ 684572 h 804429"/>
                    <a:gd name="connsiteX21" fmla="*/ 691299 w 813917"/>
                    <a:gd name="connsiteY21" fmla="*/ 573580 h 804429"/>
                    <a:gd name="connsiteX22" fmla="*/ 715352 w 813917"/>
                    <a:gd name="connsiteY22" fmla="*/ 491775 h 804429"/>
                    <a:gd name="connsiteX23" fmla="*/ 813886 w 813917"/>
                    <a:gd name="connsiteY23" fmla="*/ 496146 h 804429"/>
                    <a:gd name="connsiteX24" fmla="*/ 796147 w 813917"/>
                    <a:gd name="connsiteY24" fmla="*/ 400853 h 804429"/>
                    <a:gd name="connsiteX25" fmla="*/ 740884 w 813917"/>
                    <a:gd name="connsiteY25" fmla="*/ 316414 h 804429"/>
                    <a:gd name="connsiteX26" fmla="*/ 711504 w 813917"/>
                    <a:gd name="connsiteY26" fmla="*/ 232711 h 804429"/>
                    <a:gd name="connsiteX27" fmla="*/ 643410 w 813917"/>
                    <a:gd name="connsiteY27" fmla="*/ 200216 h 804429"/>
                    <a:gd name="connsiteX28" fmla="*/ 664420 w 813917"/>
                    <a:gd name="connsiteY28" fmla="*/ 103822 h 804429"/>
                    <a:gd name="connsiteX29" fmla="*/ 555592 w 813917"/>
                    <a:gd name="connsiteY29" fmla="*/ 142525 h 804429"/>
                    <a:gd name="connsiteX0" fmla="*/ 555592 w 825753"/>
                    <a:gd name="connsiteY0" fmla="*/ 142525 h 804429"/>
                    <a:gd name="connsiteX1" fmla="*/ 498779 w 825753"/>
                    <a:gd name="connsiteY1" fmla="*/ 19986 h 804429"/>
                    <a:gd name="connsiteX2" fmla="*/ 454329 w 825753"/>
                    <a:gd name="connsiteY2" fmla="*/ 13636 h 804429"/>
                    <a:gd name="connsiteX3" fmla="*/ 438790 w 825753"/>
                    <a:gd name="connsiteY3" fmla="*/ 70990 h 804429"/>
                    <a:gd name="connsiteX4" fmla="*/ 368868 w 825753"/>
                    <a:gd name="connsiteY4" fmla="*/ 86324 h 804429"/>
                    <a:gd name="connsiteX5" fmla="*/ 270106 w 825753"/>
                    <a:gd name="connsiteY5" fmla="*/ 119830 h 804429"/>
                    <a:gd name="connsiteX6" fmla="*/ 215399 w 825753"/>
                    <a:gd name="connsiteY6" fmla="*/ 3019 h 804429"/>
                    <a:gd name="connsiteX7" fmla="*/ 203168 w 825753"/>
                    <a:gd name="connsiteY7" fmla="*/ 167587 h 804429"/>
                    <a:gd name="connsiteX8" fmla="*/ 141218 w 825753"/>
                    <a:gd name="connsiteY8" fmla="*/ 235008 h 804429"/>
                    <a:gd name="connsiteX9" fmla="*/ 67930 w 825753"/>
                    <a:gd name="connsiteY9" fmla="*/ 318907 h 804429"/>
                    <a:gd name="connsiteX10" fmla="*/ 87997 w 825753"/>
                    <a:gd name="connsiteY10" fmla="*/ 418048 h 804429"/>
                    <a:gd name="connsiteX11" fmla="*/ 7598 w 825753"/>
                    <a:gd name="connsiteY11" fmla="*/ 523711 h 804429"/>
                    <a:gd name="connsiteX12" fmla="*/ 16787 w 825753"/>
                    <a:gd name="connsiteY12" fmla="*/ 576542 h 804429"/>
                    <a:gd name="connsiteX13" fmla="*/ 116098 w 825753"/>
                    <a:gd name="connsiteY13" fmla="*/ 554743 h 804429"/>
                    <a:gd name="connsiteX14" fmla="*/ 173380 w 825753"/>
                    <a:gd name="connsiteY14" fmla="*/ 646676 h 804429"/>
                    <a:gd name="connsiteX15" fmla="*/ 277744 w 825753"/>
                    <a:gd name="connsiteY15" fmla="*/ 674373 h 804429"/>
                    <a:gd name="connsiteX16" fmla="*/ 371721 w 825753"/>
                    <a:gd name="connsiteY16" fmla="*/ 667420 h 804429"/>
                    <a:gd name="connsiteX17" fmla="*/ 428534 w 825753"/>
                    <a:gd name="connsiteY17" fmla="*/ 803404 h 804429"/>
                    <a:gd name="connsiteX18" fmla="*/ 443721 w 825753"/>
                    <a:gd name="connsiteY18" fmla="*/ 707542 h 804429"/>
                    <a:gd name="connsiteX19" fmla="*/ 524179 w 825753"/>
                    <a:gd name="connsiteY19" fmla="*/ 670861 h 804429"/>
                    <a:gd name="connsiteX20" fmla="*/ 633607 w 825753"/>
                    <a:gd name="connsiteY20" fmla="*/ 684572 h 804429"/>
                    <a:gd name="connsiteX21" fmla="*/ 691299 w 825753"/>
                    <a:gd name="connsiteY21" fmla="*/ 573580 h 804429"/>
                    <a:gd name="connsiteX22" fmla="*/ 715352 w 825753"/>
                    <a:gd name="connsiteY22" fmla="*/ 491775 h 804429"/>
                    <a:gd name="connsiteX23" fmla="*/ 813886 w 825753"/>
                    <a:gd name="connsiteY23" fmla="*/ 496146 h 804429"/>
                    <a:gd name="connsiteX24" fmla="*/ 796147 w 825753"/>
                    <a:gd name="connsiteY24" fmla="*/ 400853 h 804429"/>
                    <a:gd name="connsiteX25" fmla="*/ 740884 w 825753"/>
                    <a:gd name="connsiteY25" fmla="*/ 316414 h 804429"/>
                    <a:gd name="connsiteX26" fmla="*/ 711504 w 825753"/>
                    <a:gd name="connsiteY26" fmla="*/ 232711 h 804429"/>
                    <a:gd name="connsiteX27" fmla="*/ 643410 w 825753"/>
                    <a:gd name="connsiteY27" fmla="*/ 200216 h 804429"/>
                    <a:gd name="connsiteX28" fmla="*/ 664420 w 825753"/>
                    <a:gd name="connsiteY28" fmla="*/ 103822 h 804429"/>
                    <a:gd name="connsiteX29" fmla="*/ 555592 w 82575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691299 w 821593"/>
                    <a:gd name="connsiteY21" fmla="*/ 573580 h 804429"/>
                    <a:gd name="connsiteX22" fmla="*/ 715352 w 821593"/>
                    <a:gd name="connsiteY22" fmla="*/ 491775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691299 w 821593"/>
                    <a:gd name="connsiteY21" fmla="*/ 573580 h 804429"/>
                    <a:gd name="connsiteX22" fmla="*/ 715352 w 821593"/>
                    <a:gd name="connsiteY22" fmla="*/ 491775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691299 w 821593"/>
                    <a:gd name="connsiteY21" fmla="*/ 573580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691299 w 821593"/>
                    <a:gd name="connsiteY21" fmla="*/ 573580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702784 w 821593"/>
                    <a:gd name="connsiteY21" fmla="*/ 580471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702784 w 821593"/>
                    <a:gd name="connsiteY21" fmla="*/ 580471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33607 w 821593"/>
                    <a:gd name="connsiteY20" fmla="*/ 684572 h 804429"/>
                    <a:gd name="connsiteX21" fmla="*/ 693596 w 821593"/>
                    <a:gd name="connsiteY21" fmla="*/ 598847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17527 w 821593"/>
                    <a:gd name="connsiteY20" fmla="*/ 684572 h 804429"/>
                    <a:gd name="connsiteX21" fmla="*/ 693596 w 821593"/>
                    <a:gd name="connsiteY21" fmla="*/ 598847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17527 w 821593"/>
                    <a:gd name="connsiteY20" fmla="*/ 684572 h 804429"/>
                    <a:gd name="connsiteX21" fmla="*/ 693596 w 821593"/>
                    <a:gd name="connsiteY21" fmla="*/ 598847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29013 w 821593"/>
                    <a:gd name="connsiteY20" fmla="*/ 679978 h 804429"/>
                    <a:gd name="connsiteX21" fmla="*/ 693596 w 821593"/>
                    <a:gd name="connsiteY21" fmla="*/ 598847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29013 w 821593"/>
                    <a:gd name="connsiteY20" fmla="*/ 679978 h 804429"/>
                    <a:gd name="connsiteX21" fmla="*/ 693596 w 821593"/>
                    <a:gd name="connsiteY21" fmla="*/ 598847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1593"/>
                    <a:gd name="connsiteY0" fmla="*/ 142525 h 804429"/>
                    <a:gd name="connsiteX1" fmla="*/ 498779 w 821593"/>
                    <a:gd name="connsiteY1" fmla="*/ 19986 h 804429"/>
                    <a:gd name="connsiteX2" fmla="*/ 454329 w 821593"/>
                    <a:gd name="connsiteY2" fmla="*/ 13636 h 804429"/>
                    <a:gd name="connsiteX3" fmla="*/ 438790 w 821593"/>
                    <a:gd name="connsiteY3" fmla="*/ 70990 h 804429"/>
                    <a:gd name="connsiteX4" fmla="*/ 368868 w 821593"/>
                    <a:gd name="connsiteY4" fmla="*/ 86324 h 804429"/>
                    <a:gd name="connsiteX5" fmla="*/ 270106 w 821593"/>
                    <a:gd name="connsiteY5" fmla="*/ 119830 h 804429"/>
                    <a:gd name="connsiteX6" fmla="*/ 215399 w 821593"/>
                    <a:gd name="connsiteY6" fmla="*/ 3019 h 804429"/>
                    <a:gd name="connsiteX7" fmla="*/ 203168 w 821593"/>
                    <a:gd name="connsiteY7" fmla="*/ 167587 h 804429"/>
                    <a:gd name="connsiteX8" fmla="*/ 141218 w 821593"/>
                    <a:gd name="connsiteY8" fmla="*/ 235008 h 804429"/>
                    <a:gd name="connsiteX9" fmla="*/ 67930 w 821593"/>
                    <a:gd name="connsiteY9" fmla="*/ 318907 h 804429"/>
                    <a:gd name="connsiteX10" fmla="*/ 87997 w 821593"/>
                    <a:gd name="connsiteY10" fmla="*/ 418048 h 804429"/>
                    <a:gd name="connsiteX11" fmla="*/ 7598 w 821593"/>
                    <a:gd name="connsiteY11" fmla="*/ 523711 h 804429"/>
                    <a:gd name="connsiteX12" fmla="*/ 16787 w 821593"/>
                    <a:gd name="connsiteY12" fmla="*/ 576542 h 804429"/>
                    <a:gd name="connsiteX13" fmla="*/ 116098 w 821593"/>
                    <a:gd name="connsiteY13" fmla="*/ 554743 h 804429"/>
                    <a:gd name="connsiteX14" fmla="*/ 173380 w 821593"/>
                    <a:gd name="connsiteY14" fmla="*/ 646676 h 804429"/>
                    <a:gd name="connsiteX15" fmla="*/ 277744 w 821593"/>
                    <a:gd name="connsiteY15" fmla="*/ 674373 h 804429"/>
                    <a:gd name="connsiteX16" fmla="*/ 371721 w 821593"/>
                    <a:gd name="connsiteY16" fmla="*/ 667420 h 804429"/>
                    <a:gd name="connsiteX17" fmla="*/ 428534 w 821593"/>
                    <a:gd name="connsiteY17" fmla="*/ 803404 h 804429"/>
                    <a:gd name="connsiteX18" fmla="*/ 443721 w 821593"/>
                    <a:gd name="connsiteY18" fmla="*/ 707542 h 804429"/>
                    <a:gd name="connsiteX19" fmla="*/ 524179 w 821593"/>
                    <a:gd name="connsiteY19" fmla="*/ 670861 h 804429"/>
                    <a:gd name="connsiteX20" fmla="*/ 629013 w 821593"/>
                    <a:gd name="connsiteY20" fmla="*/ 679978 h 804429"/>
                    <a:gd name="connsiteX21" fmla="*/ 693596 w 821593"/>
                    <a:gd name="connsiteY21" fmla="*/ 598847 h 804429"/>
                    <a:gd name="connsiteX22" fmla="*/ 717649 w 821593"/>
                    <a:gd name="connsiteY22" fmla="*/ 505557 h 804429"/>
                    <a:gd name="connsiteX23" fmla="*/ 813886 w 821593"/>
                    <a:gd name="connsiteY23" fmla="*/ 496146 h 804429"/>
                    <a:gd name="connsiteX24" fmla="*/ 763987 w 821593"/>
                    <a:gd name="connsiteY24" fmla="*/ 410041 h 804429"/>
                    <a:gd name="connsiteX25" fmla="*/ 740884 w 821593"/>
                    <a:gd name="connsiteY25" fmla="*/ 316414 h 804429"/>
                    <a:gd name="connsiteX26" fmla="*/ 711504 w 821593"/>
                    <a:gd name="connsiteY26" fmla="*/ 232711 h 804429"/>
                    <a:gd name="connsiteX27" fmla="*/ 643410 w 821593"/>
                    <a:gd name="connsiteY27" fmla="*/ 200216 h 804429"/>
                    <a:gd name="connsiteX28" fmla="*/ 664420 w 821593"/>
                    <a:gd name="connsiteY28" fmla="*/ 103822 h 804429"/>
                    <a:gd name="connsiteX29" fmla="*/ 555592 w 821593"/>
                    <a:gd name="connsiteY29" fmla="*/ 142525 h 804429"/>
                    <a:gd name="connsiteX0" fmla="*/ 555592 w 825871"/>
                    <a:gd name="connsiteY0" fmla="*/ 142525 h 804429"/>
                    <a:gd name="connsiteX1" fmla="*/ 498779 w 825871"/>
                    <a:gd name="connsiteY1" fmla="*/ 19986 h 804429"/>
                    <a:gd name="connsiteX2" fmla="*/ 454329 w 825871"/>
                    <a:gd name="connsiteY2" fmla="*/ 13636 h 804429"/>
                    <a:gd name="connsiteX3" fmla="*/ 438790 w 825871"/>
                    <a:gd name="connsiteY3" fmla="*/ 70990 h 804429"/>
                    <a:gd name="connsiteX4" fmla="*/ 368868 w 825871"/>
                    <a:gd name="connsiteY4" fmla="*/ 86324 h 804429"/>
                    <a:gd name="connsiteX5" fmla="*/ 270106 w 825871"/>
                    <a:gd name="connsiteY5" fmla="*/ 119830 h 804429"/>
                    <a:gd name="connsiteX6" fmla="*/ 215399 w 825871"/>
                    <a:gd name="connsiteY6" fmla="*/ 3019 h 804429"/>
                    <a:gd name="connsiteX7" fmla="*/ 203168 w 825871"/>
                    <a:gd name="connsiteY7" fmla="*/ 167587 h 804429"/>
                    <a:gd name="connsiteX8" fmla="*/ 141218 w 825871"/>
                    <a:gd name="connsiteY8" fmla="*/ 235008 h 804429"/>
                    <a:gd name="connsiteX9" fmla="*/ 67930 w 825871"/>
                    <a:gd name="connsiteY9" fmla="*/ 318907 h 804429"/>
                    <a:gd name="connsiteX10" fmla="*/ 87997 w 825871"/>
                    <a:gd name="connsiteY10" fmla="*/ 418048 h 804429"/>
                    <a:gd name="connsiteX11" fmla="*/ 7598 w 825871"/>
                    <a:gd name="connsiteY11" fmla="*/ 523711 h 804429"/>
                    <a:gd name="connsiteX12" fmla="*/ 16787 w 825871"/>
                    <a:gd name="connsiteY12" fmla="*/ 576542 h 804429"/>
                    <a:gd name="connsiteX13" fmla="*/ 116098 w 825871"/>
                    <a:gd name="connsiteY13" fmla="*/ 554743 h 804429"/>
                    <a:gd name="connsiteX14" fmla="*/ 173380 w 825871"/>
                    <a:gd name="connsiteY14" fmla="*/ 646676 h 804429"/>
                    <a:gd name="connsiteX15" fmla="*/ 277744 w 825871"/>
                    <a:gd name="connsiteY15" fmla="*/ 674373 h 804429"/>
                    <a:gd name="connsiteX16" fmla="*/ 371721 w 825871"/>
                    <a:gd name="connsiteY16" fmla="*/ 667420 h 804429"/>
                    <a:gd name="connsiteX17" fmla="*/ 428534 w 825871"/>
                    <a:gd name="connsiteY17" fmla="*/ 803404 h 804429"/>
                    <a:gd name="connsiteX18" fmla="*/ 443721 w 825871"/>
                    <a:gd name="connsiteY18" fmla="*/ 707542 h 804429"/>
                    <a:gd name="connsiteX19" fmla="*/ 524179 w 825871"/>
                    <a:gd name="connsiteY19" fmla="*/ 670861 h 804429"/>
                    <a:gd name="connsiteX20" fmla="*/ 629013 w 825871"/>
                    <a:gd name="connsiteY20" fmla="*/ 679978 h 804429"/>
                    <a:gd name="connsiteX21" fmla="*/ 693596 w 825871"/>
                    <a:gd name="connsiteY21" fmla="*/ 598847 h 804429"/>
                    <a:gd name="connsiteX22" fmla="*/ 717649 w 825871"/>
                    <a:gd name="connsiteY22" fmla="*/ 505557 h 804429"/>
                    <a:gd name="connsiteX23" fmla="*/ 818480 w 825871"/>
                    <a:gd name="connsiteY23" fmla="*/ 461690 h 804429"/>
                    <a:gd name="connsiteX24" fmla="*/ 763987 w 825871"/>
                    <a:gd name="connsiteY24" fmla="*/ 410041 h 804429"/>
                    <a:gd name="connsiteX25" fmla="*/ 740884 w 825871"/>
                    <a:gd name="connsiteY25" fmla="*/ 316414 h 804429"/>
                    <a:gd name="connsiteX26" fmla="*/ 711504 w 825871"/>
                    <a:gd name="connsiteY26" fmla="*/ 232711 h 804429"/>
                    <a:gd name="connsiteX27" fmla="*/ 643410 w 825871"/>
                    <a:gd name="connsiteY27" fmla="*/ 200216 h 804429"/>
                    <a:gd name="connsiteX28" fmla="*/ 664420 w 825871"/>
                    <a:gd name="connsiteY28" fmla="*/ 103822 h 804429"/>
                    <a:gd name="connsiteX29" fmla="*/ 555592 w 825871"/>
                    <a:gd name="connsiteY29" fmla="*/ 142525 h 804429"/>
                    <a:gd name="connsiteX0" fmla="*/ 555592 w 825871"/>
                    <a:gd name="connsiteY0" fmla="*/ 142525 h 804429"/>
                    <a:gd name="connsiteX1" fmla="*/ 498779 w 825871"/>
                    <a:gd name="connsiteY1" fmla="*/ 19986 h 804429"/>
                    <a:gd name="connsiteX2" fmla="*/ 454329 w 825871"/>
                    <a:gd name="connsiteY2" fmla="*/ 13636 h 804429"/>
                    <a:gd name="connsiteX3" fmla="*/ 438790 w 825871"/>
                    <a:gd name="connsiteY3" fmla="*/ 70990 h 804429"/>
                    <a:gd name="connsiteX4" fmla="*/ 368868 w 825871"/>
                    <a:gd name="connsiteY4" fmla="*/ 86324 h 804429"/>
                    <a:gd name="connsiteX5" fmla="*/ 270106 w 825871"/>
                    <a:gd name="connsiteY5" fmla="*/ 119830 h 804429"/>
                    <a:gd name="connsiteX6" fmla="*/ 215399 w 825871"/>
                    <a:gd name="connsiteY6" fmla="*/ 3019 h 804429"/>
                    <a:gd name="connsiteX7" fmla="*/ 203168 w 825871"/>
                    <a:gd name="connsiteY7" fmla="*/ 167587 h 804429"/>
                    <a:gd name="connsiteX8" fmla="*/ 141218 w 825871"/>
                    <a:gd name="connsiteY8" fmla="*/ 235008 h 804429"/>
                    <a:gd name="connsiteX9" fmla="*/ 67930 w 825871"/>
                    <a:gd name="connsiteY9" fmla="*/ 318907 h 804429"/>
                    <a:gd name="connsiteX10" fmla="*/ 87997 w 825871"/>
                    <a:gd name="connsiteY10" fmla="*/ 418048 h 804429"/>
                    <a:gd name="connsiteX11" fmla="*/ 7598 w 825871"/>
                    <a:gd name="connsiteY11" fmla="*/ 523711 h 804429"/>
                    <a:gd name="connsiteX12" fmla="*/ 16787 w 825871"/>
                    <a:gd name="connsiteY12" fmla="*/ 576542 h 804429"/>
                    <a:gd name="connsiteX13" fmla="*/ 116098 w 825871"/>
                    <a:gd name="connsiteY13" fmla="*/ 554743 h 804429"/>
                    <a:gd name="connsiteX14" fmla="*/ 173380 w 825871"/>
                    <a:gd name="connsiteY14" fmla="*/ 646676 h 804429"/>
                    <a:gd name="connsiteX15" fmla="*/ 277744 w 825871"/>
                    <a:gd name="connsiteY15" fmla="*/ 674373 h 804429"/>
                    <a:gd name="connsiteX16" fmla="*/ 371721 w 825871"/>
                    <a:gd name="connsiteY16" fmla="*/ 667420 h 804429"/>
                    <a:gd name="connsiteX17" fmla="*/ 428534 w 825871"/>
                    <a:gd name="connsiteY17" fmla="*/ 803404 h 804429"/>
                    <a:gd name="connsiteX18" fmla="*/ 443721 w 825871"/>
                    <a:gd name="connsiteY18" fmla="*/ 707542 h 804429"/>
                    <a:gd name="connsiteX19" fmla="*/ 524179 w 825871"/>
                    <a:gd name="connsiteY19" fmla="*/ 670861 h 804429"/>
                    <a:gd name="connsiteX20" fmla="*/ 629013 w 825871"/>
                    <a:gd name="connsiteY20" fmla="*/ 679978 h 804429"/>
                    <a:gd name="connsiteX21" fmla="*/ 693596 w 825871"/>
                    <a:gd name="connsiteY21" fmla="*/ 598847 h 804429"/>
                    <a:gd name="connsiteX22" fmla="*/ 717649 w 825871"/>
                    <a:gd name="connsiteY22" fmla="*/ 505557 h 804429"/>
                    <a:gd name="connsiteX23" fmla="*/ 818480 w 825871"/>
                    <a:gd name="connsiteY23" fmla="*/ 461690 h 804429"/>
                    <a:gd name="connsiteX24" fmla="*/ 763987 w 825871"/>
                    <a:gd name="connsiteY24" fmla="*/ 410041 h 804429"/>
                    <a:gd name="connsiteX25" fmla="*/ 740884 w 825871"/>
                    <a:gd name="connsiteY25" fmla="*/ 316414 h 804429"/>
                    <a:gd name="connsiteX26" fmla="*/ 711504 w 825871"/>
                    <a:gd name="connsiteY26" fmla="*/ 232711 h 804429"/>
                    <a:gd name="connsiteX27" fmla="*/ 643410 w 825871"/>
                    <a:gd name="connsiteY27" fmla="*/ 200216 h 804429"/>
                    <a:gd name="connsiteX28" fmla="*/ 664420 w 825871"/>
                    <a:gd name="connsiteY28" fmla="*/ 103822 h 804429"/>
                    <a:gd name="connsiteX29" fmla="*/ 555592 w 825871"/>
                    <a:gd name="connsiteY29" fmla="*/ 142525 h 804429"/>
                    <a:gd name="connsiteX0" fmla="*/ 555592 w 820197"/>
                    <a:gd name="connsiteY0" fmla="*/ 142525 h 804429"/>
                    <a:gd name="connsiteX1" fmla="*/ 498779 w 820197"/>
                    <a:gd name="connsiteY1" fmla="*/ 19986 h 804429"/>
                    <a:gd name="connsiteX2" fmla="*/ 454329 w 820197"/>
                    <a:gd name="connsiteY2" fmla="*/ 13636 h 804429"/>
                    <a:gd name="connsiteX3" fmla="*/ 438790 w 820197"/>
                    <a:gd name="connsiteY3" fmla="*/ 70990 h 804429"/>
                    <a:gd name="connsiteX4" fmla="*/ 368868 w 820197"/>
                    <a:gd name="connsiteY4" fmla="*/ 86324 h 804429"/>
                    <a:gd name="connsiteX5" fmla="*/ 270106 w 820197"/>
                    <a:gd name="connsiteY5" fmla="*/ 119830 h 804429"/>
                    <a:gd name="connsiteX6" fmla="*/ 215399 w 820197"/>
                    <a:gd name="connsiteY6" fmla="*/ 3019 h 804429"/>
                    <a:gd name="connsiteX7" fmla="*/ 203168 w 820197"/>
                    <a:gd name="connsiteY7" fmla="*/ 167587 h 804429"/>
                    <a:gd name="connsiteX8" fmla="*/ 141218 w 820197"/>
                    <a:gd name="connsiteY8" fmla="*/ 235008 h 804429"/>
                    <a:gd name="connsiteX9" fmla="*/ 67930 w 820197"/>
                    <a:gd name="connsiteY9" fmla="*/ 318907 h 804429"/>
                    <a:gd name="connsiteX10" fmla="*/ 87997 w 820197"/>
                    <a:gd name="connsiteY10" fmla="*/ 418048 h 804429"/>
                    <a:gd name="connsiteX11" fmla="*/ 7598 w 820197"/>
                    <a:gd name="connsiteY11" fmla="*/ 523711 h 804429"/>
                    <a:gd name="connsiteX12" fmla="*/ 16787 w 820197"/>
                    <a:gd name="connsiteY12" fmla="*/ 576542 h 804429"/>
                    <a:gd name="connsiteX13" fmla="*/ 116098 w 820197"/>
                    <a:gd name="connsiteY13" fmla="*/ 554743 h 804429"/>
                    <a:gd name="connsiteX14" fmla="*/ 173380 w 820197"/>
                    <a:gd name="connsiteY14" fmla="*/ 646676 h 804429"/>
                    <a:gd name="connsiteX15" fmla="*/ 277744 w 820197"/>
                    <a:gd name="connsiteY15" fmla="*/ 674373 h 804429"/>
                    <a:gd name="connsiteX16" fmla="*/ 371721 w 820197"/>
                    <a:gd name="connsiteY16" fmla="*/ 667420 h 804429"/>
                    <a:gd name="connsiteX17" fmla="*/ 428534 w 820197"/>
                    <a:gd name="connsiteY17" fmla="*/ 803404 h 804429"/>
                    <a:gd name="connsiteX18" fmla="*/ 443721 w 820197"/>
                    <a:gd name="connsiteY18" fmla="*/ 707542 h 804429"/>
                    <a:gd name="connsiteX19" fmla="*/ 524179 w 820197"/>
                    <a:gd name="connsiteY19" fmla="*/ 670861 h 804429"/>
                    <a:gd name="connsiteX20" fmla="*/ 629013 w 820197"/>
                    <a:gd name="connsiteY20" fmla="*/ 679978 h 804429"/>
                    <a:gd name="connsiteX21" fmla="*/ 693596 w 820197"/>
                    <a:gd name="connsiteY21" fmla="*/ 598847 h 804429"/>
                    <a:gd name="connsiteX22" fmla="*/ 717649 w 820197"/>
                    <a:gd name="connsiteY22" fmla="*/ 505557 h 804429"/>
                    <a:gd name="connsiteX23" fmla="*/ 818480 w 820197"/>
                    <a:gd name="connsiteY23" fmla="*/ 461690 h 804429"/>
                    <a:gd name="connsiteX24" fmla="*/ 763987 w 820197"/>
                    <a:gd name="connsiteY24" fmla="*/ 410041 h 804429"/>
                    <a:gd name="connsiteX25" fmla="*/ 740884 w 820197"/>
                    <a:gd name="connsiteY25" fmla="*/ 316414 h 804429"/>
                    <a:gd name="connsiteX26" fmla="*/ 711504 w 820197"/>
                    <a:gd name="connsiteY26" fmla="*/ 232711 h 804429"/>
                    <a:gd name="connsiteX27" fmla="*/ 643410 w 820197"/>
                    <a:gd name="connsiteY27" fmla="*/ 200216 h 804429"/>
                    <a:gd name="connsiteX28" fmla="*/ 664420 w 820197"/>
                    <a:gd name="connsiteY28" fmla="*/ 103822 h 804429"/>
                    <a:gd name="connsiteX29" fmla="*/ 555592 w 820197"/>
                    <a:gd name="connsiteY29" fmla="*/ 142525 h 804429"/>
                    <a:gd name="connsiteX0" fmla="*/ 555592 w 840633"/>
                    <a:gd name="connsiteY0" fmla="*/ 142525 h 804429"/>
                    <a:gd name="connsiteX1" fmla="*/ 498779 w 840633"/>
                    <a:gd name="connsiteY1" fmla="*/ 19986 h 804429"/>
                    <a:gd name="connsiteX2" fmla="*/ 454329 w 840633"/>
                    <a:gd name="connsiteY2" fmla="*/ 13636 h 804429"/>
                    <a:gd name="connsiteX3" fmla="*/ 438790 w 840633"/>
                    <a:gd name="connsiteY3" fmla="*/ 70990 h 804429"/>
                    <a:gd name="connsiteX4" fmla="*/ 368868 w 840633"/>
                    <a:gd name="connsiteY4" fmla="*/ 86324 h 804429"/>
                    <a:gd name="connsiteX5" fmla="*/ 270106 w 840633"/>
                    <a:gd name="connsiteY5" fmla="*/ 119830 h 804429"/>
                    <a:gd name="connsiteX6" fmla="*/ 215399 w 840633"/>
                    <a:gd name="connsiteY6" fmla="*/ 3019 h 804429"/>
                    <a:gd name="connsiteX7" fmla="*/ 203168 w 840633"/>
                    <a:gd name="connsiteY7" fmla="*/ 167587 h 804429"/>
                    <a:gd name="connsiteX8" fmla="*/ 141218 w 840633"/>
                    <a:gd name="connsiteY8" fmla="*/ 235008 h 804429"/>
                    <a:gd name="connsiteX9" fmla="*/ 67930 w 840633"/>
                    <a:gd name="connsiteY9" fmla="*/ 318907 h 804429"/>
                    <a:gd name="connsiteX10" fmla="*/ 87997 w 840633"/>
                    <a:gd name="connsiteY10" fmla="*/ 418048 h 804429"/>
                    <a:gd name="connsiteX11" fmla="*/ 7598 w 840633"/>
                    <a:gd name="connsiteY11" fmla="*/ 523711 h 804429"/>
                    <a:gd name="connsiteX12" fmla="*/ 16787 w 840633"/>
                    <a:gd name="connsiteY12" fmla="*/ 576542 h 804429"/>
                    <a:gd name="connsiteX13" fmla="*/ 116098 w 840633"/>
                    <a:gd name="connsiteY13" fmla="*/ 554743 h 804429"/>
                    <a:gd name="connsiteX14" fmla="*/ 173380 w 840633"/>
                    <a:gd name="connsiteY14" fmla="*/ 646676 h 804429"/>
                    <a:gd name="connsiteX15" fmla="*/ 277744 w 840633"/>
                    <a:gd name="connsiteY15" fmla="*/ 674373 h 804429"/>
                    <a:gd name="connsiteX16" fmla="*/ 371721 w 840633"/>
                    <a:gd name="connsiteY16" fmla="*/ 667420 h 804429"/>
                    <a:gd name="connsiteX17" fmla="*/ 428534 w 840633"/>
                    <a:gd name="connsiteY17" fmla="*/ 803404 h 804429"/>
                    <a:gd name="connsiteX18" fmla="*/ 443721 w 840633"/>
                    <a:gd name="connsiteY18" fmla="*/ 707542 h 804429"/>
                    <a:gd name="connsiteX19" fmla="*/ 524179 w 840633"/>
                    <a:gd name="connsiteY19" fmla="*/ 670861 h 804429"/>
                    <a:gd name="connsiteX20" fmla="*/ 629013 w 840633"/>
                    <a:gd name="connsiteY20" fmla="*/ 679978 h 804429"/>
                    <a:gd name="connsiteX21" fmla="*/ 693596 w 840633"/>
                    <a:gd name="connsiteY21" fmla="*/ 598847 h 804429"/>
                    <a:gd name="connsiteX22" fmla="*/ 717649 w 840633"/>
                    <a:gd name="connsiteY22" fmla="*/ 505557 h 804429"/>
                    <a:gd name="connsiteX23" fmla="*/ 839154 w 840633"/>
                    <a:gd name="connsiteY23" fmla="*/ 461690 h 804429"/>
                    <a:gd name="connsiteX24" fmla="*/ 763987 w 840633"/>
                    <a:gd name="connsiteY24" fmla="*/ 410041 h 804429"/>
                    <a:gd name="connsiteX25" fmla="*/ 740884 w 840633"/>
                    <a:gd name="connsiteY25" fmla="*/ 316414 h 804429"/>
                    <a:gd name="connsiteX26" fmla="*/ 711504 w 840633"/>
                    <a:gd name="connsiteY26" fmla="*/ 232711 h 804429"/>
                    <a:gd name="connsiteX27" fmla="*/ 643410 w 840633"/>
                    <a:gd name="connsiteY27" fmla="*/ 200216 h 804429"/>
                    <a:gd name="connsiteX28" fmla="*/ 664420 w 840633"/>
                    <a:gd name="connsiteY28" fmla="*/ 103822 h 804429"/>
                    <a:gd name="connsiteX29" fmla="*/ 555592 w 840633"/>
                    <a:gd name="connsiteY29" fmla="*/ 142525 h 804429"/>
                    <a:gd name="connsiteX0" fmla="*/ 555592 w 839441"/>
                    <a:gd name="connsiteY0" fmla="*/ 142525 h 804429"/>
                    <a:gd name="connsiteX1" fmla="*/ 498779 w 839441"/>
                    <a:gd name="connsiteY1" fmla="*/ 19986 h 804429"/>
                    <a:gd name="connsiteX2" fmla="*/ 454329 w 839441"/>
                    <a:gd name="connsiteY2" fmla="*/ 13636 h 804429"/>
                    <a:gd name="connsiteX3" fmla="*/ 438790 w 839441"/>
                    <a:gd name="connsiteY3" fmla="*/ 70990 h 804429"/>
                    <a:gd name="connsiteX4" fmla="*/ 368868 w 839441"/>
                    <a:gd name="connsiteY4" fmla="*/ 86324 h 804429"/>
                    <a:gd name="connsiteX5" fmla="*/ 270106 w 839441"/>
                    <a:gd name="connsiteY5" fmla="*/ 119830 h 804429"/>
                    <a:gd name="connsiteX6" fmla="*/ 215399 w 839441"/>
                    <a:gd name="connsiteY6" fmla="*/ 3019 h 804429"/>
                    <a:gd name="connsiteX7" fmla="*/ 203168 w 839441"/>
                    <a:gd name="connsiteY7" fmla="*/ 167587 h 804429"/>
                    <a:gd name="connsiteX8" fmla="*/ 141218 w 839441"/>
                    <a:gd name="connsiteY8" fmla="*/ 235008 h 804429"/>
                    <a:gd name="connsiteX9" fmla="*/ 67930 w 839441"/>
                    <a:gd name="connsiteY9" fmla="*/ 318907 h 804429"/>
                    <a:gd name="connsiteX10" fmla="*/ 87997 w 839441"/>
                    <a:gd name="connsiteY10" fmla="*/ 418048 h 804429"/>
                    <a:gd name="connsiteX11" fmla="*/ 7598 w 839441"/>
                    <a:gd name="connsiteY11" fmla="*/ 523711 h 804429"/>
                    <a:gd name="connsiteX12" fmla="*/ 16787 w 839441"/>
                    <a:gd name="connsiteY12" fmla="*/ 576542 h 804429"/>
                    <a:gd name="connsiteX13" fmla="*/ 116098 w 839441"/>
                    <a:gd name="connsiteY13" fmla="*/ 554743 h 804429"/>
                    <a:gd name="connsiteX14" fmla="*/ 173380 w 839441"/>
                    <a:gd name="connsiteY14" fmla="*/ 646676 h 804429"/>
                    <a:gd name="connsiteX15" fmla="*/ 277744 w 839441"/>
                    <a:gd name="connsiteY15" fmla="*/ 674373 h 804429"/>
                    <a:gd name="connsiteX16" fmla="*/ 371721 w 839441"/>
                    <a:gd name="connsiteY16" fmla="*/ 667420 h 804429"/>
                    <a:gd name="connsiteX17" fmla="*/ 428534 w 839441"/>
                    <a:gd name="connsiteY17" fmla="*/ 803404 h 804429"/>
                    <a:gd name="connsiteX18" fmla="*/ 443721 w 839441"/>
                    <a:gd name="connsiteY18" fmla="*/ 707542 h 804429"/>
                    <a:gd name="connsiteX19" fmla="*/ 524179 w 839441"/>
                    <a:gd name="connsiteY19" fmla="*/ 670861 h 804429"/>
                    <a:gd name="connsiteX20" fmla="*/ 629013 w 839441"/>
                    <a:gd name="connsiteY20" fmla="*/ 679978 h 804429"/>
                    <a:gd name="connsiteX21" fmla="*/ 693596 w 839441"/>
                    <a:gd name="connsiteY21" fmla="*/ 598847 h 804429"/>
                    <a:gd name="connsiteX22" fmla="*/ 717649 w 839441"/>
                    <a:gd name="connsiteY22" fmla="*/ 505557 h 804429"/>
                    <a:gd name="connsiteX23" fmla="*/ 839154 w 839441"/>
                    <a:gd name="connsiteY23" fmla="*/ 461690 h 804429"/>
                    <a:gd name="connsiteX24" fmla="*/ 763987 w 839441"/>
                    <a:gd name="connsiteY24" fmla="*/ 410041 h 804429"/>
                    <a:gd name="connsiteX25" fmla="*/ 740884 w 839441"/>
                    <a:gd name="connsiteY25" fmla="*/ 316414 h 804429"/>
                    <a:gd name="connsiteX26" fmla="*/ 711504 w 839441"/>
                    <a:gd name="connsiteY26" fmla="*/ 232711 h 804429"/>
                    <a:gd name="connsiteX27" fmla="*/ 643410 w 839441"/>
                    <a:gd name="connsiteY27" fmla="*/ 200216 h 804429"/>
                    <a:gd name="connsiteX28" fmla="*/ 664420 w 839441"/>
                    <a:gd name="connsiteY28" fmla="*/ 103822 h 804429"/>
                    <a:gd name="connsiteX29" fmla="*/ 555592 w 839441"/>
                    <a:gd name="connsiteY29" fmla="*/ 142525 h 80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39441" h="804429">
                      <a:moveTo>
                        <a:pt x="555592" y="142525"/>
                      </a:moveTo>
                      <a:cubicBezTo>
                        <a:pt x="527985" y="128552"/>
                        <a:pt x="515656" y="41468"/>
                        <a:pt x="498779" y="19986"/>
                      </a:cubicBezTo>
                      <a:cubicBezTo>
                        <a:pt x="481902" y="-1496"/>
                        <a:pt x="464327" y="5135"/>
                        <a:pt x="454329" y="13636"/>
                      </a:cubicBezTo>
                      <a:cubicBezTo>
                        <a:pt x="444331" y="22137"/>
                        <a:pt x="453033" y="58875"/>
                        <a:pt x="438790" y="70990"/>
                      </a:cubicBezTo>
                      <a:cubicBezTo>
                        <a:pt x="424547" y="83105"/>
                        <a:pt x="396982" y="78184"/>
                        <a:pt x="368868" y="86324"/>
                      </a:cubicBezTo>
                      <a:cubicBezTo>
                        <a:pt x="340754" y="94464"/>
                        <a:pt x="295684" y="133714"/>
                        <a:pt x="270106" y="119830"/>
                      </a:cubicBezTo>
                      <a:cubicBezTo>
                        <a:pt x="244528" y="105946"/>
                        <a:pt x="254120" y="-21020"/>
                        <a:pt x="215399" y="3019"/>
                      </a:cubicBezTo>
                      <a:cubicBezTo>
                        <a:pt x="176678" y="27058"/>
                        <a:pt x="215531" y="128922"/>
                        <a:pt x="203168" y="167587"/>
                      </a:cubicBezTo>
                      <a:cubicBezTo>
                        <a:pt x="190805" y="206252"/>
                        <a:pt x="147678" y="184520"/>
                        <a:pt x="141218" y="235008"/>
                      </a:cubicBezTo>
                      <a:cubicBezTo>
                        <a:pt x="134758" y="285496"/>
                        <a:pt x="92880" y="249351"/>
                        <a:pt x="67930" y="318907"/>
                      </a:cubicBezTo>
                      <a:cubicBezTo>
                        <a:pt x="42980" y="388463"/>
                        <a:pt x="78910" y="390039"/>
                        <a:pt x="87997" y="418048"/>
                      </a:cubicBezTo>
                      <a:cubicBezTo>
                        <a:pt x="97084" y="446057"/>
                        <a:pt x="20615" y="504952"/>
                        <a:pt x="7598" y="523711"/>
                      </a:cubicBezTo>
                      <a:cubicBezTo>
                        <a:pt x="-5419" y="542470"/>
                        <a:pt x="-1296" y="571370"/>
                        <a:pt x="16787" y="576542"/>
                      </a:cubicBezTo>
                      <a:cubicBezTo>
                        <a:pt x="34870" y="581714"/>
                        <a:pt x="89999" y="543054"/>
                        <a:pt x="116098" y="554743"/>
                      </a:cubicBezTo>
                      <a:cubicBezTo>
                        <a:pt x="142197" y="566432"/>
                        <a:pt x="121171" y="612956"/>
                        <a:pt x="173380" y="646676"/>
                      </a:cubicBezTo>
                      <a:cubicBezTo>
                        <a:pt x="225589" y="680396"/>
                        <a:pt x="249282" y="631866"/>
                        <a:pt x="277744" y="674373"/>
                      </a:cubicBezTo>
                      <a:cubicBezTo>
                        <a:pt x="306206" y="716880"/>
                        <a:pt x="346589" y="645915"/>
                        <a:pt x="371721" y="667420"/>
                      </a:cubicBezTo>
                      <a:cubicBezTo>
                        <a:pt x="396853" y="688925"/>
                        <a:pt x="372889" y="792123"/>
                        <a:pt x="428534" y="803404"/>
                      </a:cubicBezTo>
                      <a:cubicBezTo>
                        <a:pt x="484179" y="814685"/>
                        <a:pt x="427780" y="729632"/>
                        <a:pt x="443721" y="707542"/>
                      </a:cubicBezTo>
                      <a:cubicBezTo>
                        <a:pt x="459662" y="685452"/>
                        <a:pt x="493297" y="675455"/>
                        <a:pt x="524179" y="670861"/>
                      </a:cubicBezTo>
                      <a:cubicBezTo>
                        <a:pt x="555061" y="666267"/>
                        <a:pt x="575508" y="701168"/>
                        <a:pt x="629013" y="679978"/>
                      </a:cubicBezTo>
                      <a:cubicBezTo>
                        <a:pt x="682518" y="658788"/>
                        <a:pt x="648961" y="609541"/>
                        <a:pt x="693596" y="598847"/>
                      </a:cubicBezTo>
                      <a:cubicBezTo>
                        <a:pt x="738231" y="588153"/>
                        <a:pt x="693389" y="528417"/>
                        <a:pt x="717649" y="505557"/>
                      </a:cubicBezTo>
                      <a:cubicBezTo>
                        <a:pt x="741909" y="482698"/>
                        <a:pt x="845596" y="501345"/>
                        <a:pt x="839154" y="461690"/>
                      </a:cubicBezTo>
                      <a:cubicBezTo>
                        <a:pt x="841900" y="415144"/>
                        <a:pt x="780365" y="434254"/>
                        <a:pt x="763987" y="410041"/>
                      </a:cubicBezTo>
                      <a:cubicBezTo>
                        <a:pt x="747609" y="385828"/>
                        <a:pt x="731254" y="345969"/>
                        <a:pt x="740884" y="316414"/>
                      </a:cubicBezTo>
                      <a:cubicBezTo>
                        <a:pt x="750514" y="286859"/>
                        <a:pt x="727750" y="252077"/>
                        <a:pt x="711504" y="232711"/>
                      </a:cubicBezTo>
                      <a:cubicBezTo>
                        <a:pt x="695258" y="213345"/>
                        <a:pt x="652406" y="226674"/>
                        <a:pt x="643410" y="200216"/>
                      </a:cubicBezTo>
                      <a:cubicBezTo>
                        <a:pt x="634414" y="173758"/>
                        <a:pt x="699730" y="131813"/>
                        <a:pt x="664420" y="103822"/>
                      </a:cubicBezTo>
                      <a:cubicBezTo>
                        <a:pt x="629110" y="75831"/>
                        <a:pt x="583199" y="156498"/>
                        <a:pt x="555592" y="142525"/>
                      </a:cubicBezTo>
                      <a:close/>
                    </a:path>
                  </a:pathLst>
                </a:custGeom>
                <a:solidFill>
                  <a:srgbClr val="90D0A6"/>
                </a:solidFill>
                <a:ln w="28575" cap="flat" cmpd="sng" algn="ctr">
                  <a:solidFill>
                    <a:schemeClr val="accent2">
                      <a:lumMod val="75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Oval 15">
                  <a:extLst>
                    <a:ext uri="{FF2B5EF4-FFF2-40B4-BE49-F238E27FC236}">
                      <a16:creationId xmlns:a16="http://schemas.microsoft.com/office/drawing/2014/main" id="{D8085C92-021D-4AC1-9743-86A9E7E591B7}"/>
                    </a:ext>
                  </a:extLst>
                </p:cNvPr>
                <p:cNvSpPr/>
                <p:nvPr/>
              </p:nvSpPr>
              <p:spPr>
                <a:xfrm rot="19934743">
                  <a:off x="1502656" y="1575013"/>
                  <a:ext cx="760059" cy="625267"/>
                </a:xfrm>
                <a:custGeom>
                  <a:avLst/>
                  <a:gdLst>
                    <a:gd name="connsiteX0" fmla="*/ 0 w 673486"/>
                    <a:gd name="connsiteY0" fmla="*/ 278300 h 556599"/>
                    <a:gd name="connsiteX1" fmla="*/ 336743 w 673486"/>
                    <a:gd name="connsiteY1" fmla="*/ 0 h 556599"/>
                    <a:gd name="connsiteX2" fmla="*/ 673486 w 673486"/>
                    <a:gd name="connsiteY2" fmla="*/ 278300 h 556599"/>
                    <a:gd name="connsiteX3" fmla="*/ 336743 w 673486"/>
                    <a:gd name="connsiteY3" fmla="*/ 556600 h 556599"/>
                    <a:gd name="connsiteX4" fmla="*/ 0 w 673486"/>
                    <a:gd name="connsiteY4" fmla="*/ 278300 h 556599"/>
                    <a:gd name="connsiteX0" fmla="*/ 7 w 673493"/>
                    <a:gd name="connsiteY0" fmla="*/ 217513 h 495813"/>
                    <a:gd name="connsiteX1" fmla="*/ 329592 w 673493"/>
                    <a:gd name="connsiteY1" fmla="*/ 0 h 495813"/>
                    <a:gd name="connsiteX2" fmla="*/ 673493 w 673493"/>
                    <a:gd name="connsiteY2" fmla="*/ 217513 h 495813"/>
                    <a:gd name="connsiteX3" fmla="*/ 336750 w 673493"/>
                    <a:gd name="connsiteY3" fmla="*/ 495813 h 495813"/>
                    <a:gd name="connsiteX4" fmla="*/ 7 w 673493"/>
                    <a:gd name="connsiteY4" fmla="*/ 217513 h 495813"/>
                    <a:gd name="connsiteX0" fmla="*/ 7 w 673493"/>
                    <a:gd name="connsiteY0" fmla="*/ 232616 h 510916"/>
                    <a:gd name="connsiteX1" fmla="*/ 329592 w 673493"/>
                    <a:gd name="connsiteY1" fmla="*/ 15103 h 510916"/>
                    <a:gd name="connsiteX2" fmla="*/ 673493 w 673493"/>
                    <a:gd name="connsiteY2" fmla="*/ 232616 h 510916"/>
                    <a:gd name="connsiteX3" fmla="*/ 336750 w 673493"/>
                    <a:gd name="connsiteY3" fmla="*/ 510916 h 510916"/>
                    <a:gd name="connsiteX4" fmla="*/ 7 w 673493"/>
                    <a:gd name="connsiteY4" fmla="*/ 232616 h 510916"/>
                    <a:gd name="connsiteX0" fmla="*/ 10 w 673496"/>
                    <a:gd name="connsiteY0" fmla="*/ 236829 h 515129"/>
                    <a:gd name="connsiteX1" fmla="*/ 329595 w 673496"/>
                    <a:gd name="connsiteY1" fmla="*/ 19316 h 515129"/>
                    <a:gd name="connsiteX2" fmla="*/ 673496 w 673496"/>
                    <a:gd name="connsiteY2" fmla="*/ 236829 h 515129"/>
                    <a:gd name="connsiteX3" fmla="*/ 336753 w 673496"/>
                    <a:gd name="connsiteY3" fmla="*/ 515129 h 515129"/>
                    <a:gd name="connsiteX4" fmla="*/ 10 w 673496"/>
                    <a:gd name="connsiteY4" fmla="*/ 236829 h 515129"/>
                    <a:gd name="connsiteX0" fmla="*/ 873 w 674359"/>
                    <a:gd name="connsiteY0" fmla="*/ 237793 h 516093"/>
                    <a:gd name="connsiteX1" fmla="*/ 281335 w 674359"/>
                    <a:gd name="connsiteY1" fmla="*/ 19259 h 516093"/>
                    <a:gd name="connsiteX2" fmla="*/ 674359 w 674359"/>
                    <a:gd name="connsiteY2" fmla="*/ 237793 h 516093"/>
                    <a:gd name="connsiteX3" fmla="*/ 337616 w 674359"/>
                    <a:gd name="connsiteY3" fmla="*/ 516093 h 516093"/>
                    <a:gd name="connsiteX4" fmla="*/ 873 w 674359"/>
                    <a:gd name="connsiteY4" fmla="*/ 237793 h 516093"/>
                    <a:gd name="connsiteX0" fmla="*/ 489 w 673975"/>
                    <a:gd name="connsiteY0" fmla="*/ 230499 h 508799"/>
                    <a:gd name="connsiteX1" fmla="*/ 280951 w 673975"/>
                    <a:gd name="connsiteY1" fmla="*/ 11965 h 508799"/>
                    <a:gd name="connsiteX2" fmla="*/ 673975 w 673975"/>
                    <a:gd name="connsiteY2" fmla="*/ 230499 h 508799"/>
                    <a:gd name="connsiteX3" fmla="*/ 337232 w 673975"/>
                    <a:gd name="connsiteY3" fmla="*/ 508799 h 508799"/>
                    <a:gd name="connsiteX4" fmla="*/ 489 w 673975"/>
                    <a:gd name="connsiteY4" fmla="*/ 230499 h 508799"/>
                    <a:gd name="connsiteX0" fmla="*/ 2151 w 675637"/>
                    <a:gd name="connsiteY0" fmla="*/ 225787 h 504087"/>
                    <a:gd name="connsiteX1" fmla="*/ 235335 w 675637"/>
                    <a:gd name="connsiteY1" fmla="*/ 12167 h 504087"/>
                    <a:gd name="connsiteX2" fmla="*/ 675637 w 675637"/>
                    <a:gd name="connsiteY2" fmla="*/ 225787 h 504087"/>
                    <a:gd name="connsiteX3" fmla="*/ 338894 w 675637"/>
                    <a:gd name="connsiteY3" fmla="*/ 504087 h 504087"/>
                    <a:gd name="connsiteX4" fmla="*/ 2151 w 675637"/>
                    <a:gd name="connsiteY4" fmla="*/ 225787 h 504087"/>
                    <a:gd name="connsiteX0" fmla="*/ 2151 w 675637"/>
                    <a:gd name="connsiteY0" fmla="*/ 225787 h 504087"/>
                    <a:gd name="connsiteX1" fmla="*/ 235335 w 675637"/>
                    <a:gd name="connsiteY1" fmla="*/ 12167 h 504087"/>
                    <a:gd name="connsiteX2" fmla="*/ 675637 w 675637"/>
                    <a:gd name="connsiteY2" fmla="*/ 225787 h 504087"/>
                    <a:gd name="connsiteX3" fmla="*/ 338894 w 675637"/>
                    <a:gd name="connsiteY3" fmla="*/ 504087 h 504087"/>
                    <a:gd name="connsiteX4" fmla="*/ 2151 w 675637"/>
                    <a:gd name="connsiteY4" fmla="*/ 225787 h 504087"/>
                    <a:gd name="connsiteX0" fmla="*/ 2474 w 675960"/>
                    <a:gd name="connsiteY0" fmla="*/ 225369 h 448817"/>
                    <a:gd name="connsiteX1" fmla="*/ 235658 w 675960"/>
                    <a:gd name="connsiteY1" fmla="*/ 11749 h 448817"/>
                    <a:gd name="connsiteX2" fmla="*/ 675960 w 675960"/>
                    <a:gd name="connsiteY2" fmla="*/ 225369 h 448817"/>
                    <a:gd name="connsiteX3" fmla="*/ 348218 w 675960"/>
                    <a:gd name="connsiteY3" fmla="*/ 448817 h 448817"/>
                    <a:gd name="connsiteX4" fmla="*/ 2474 w 675960"/>
                    <a:gd name="connsiteY4" fmla="*/ 225369 h 448817"/>
                    <a:gd name="connsiteX0" fmla="*/ 2474 w 675960"/>
                    <a:gd name="connsiteY0" fmla="*/ 225369 h 458899"/>
                    <a:gd name="connsiteX1" fmla="*/ 235658 w 675960"/>
                    <a:gd name="connsiteY1" fmla="*/ 11749 h 458899"/>
                    <a:gd name="connsiteX2" fmla="*/ 675960 w 675960"/>
                    <a:gd name="connsiteY2" fmla="*/ 225369 h 458899"/>
                    <a:gd name="connsiteX3" fmla="*/ 348218 w 675960"/>
                    <a:gd name="connsiteY3" fmla="*/ 448817 h 458899"/>
                    <a:gd name="connsiteX4" fmla="*/ 2474 w 675960"/>
                    <a:gd name="connsiteY4" fmla="*/ 225369 h 458899"/>
                    <a:gd name="connsiteX0" fmla="*/ 4640 w 678126"/>
                    <a:gd name="connsiteY0" fmla="*/ 225391 h 461804"/>
                    <a:gd name="connsiteX1" fmla="*/ 237824 w 678126"/>
                    <a:gd name="connsiteY1" fmla="*/ 11771 h 461804"/>
                    <a:gd name="connsiteX2" fmla="*/ 678126 w 678126"/>
                    <a:gd name="connsiteY2" fmla="*/ 225391 h 461804"/>
                    <a:gd name="connsiteX3" fmla="*/ 403395 w 678126"/>
                    <a:gd name="connsiteY3" fmla="*/ 451906 h 461804"/>
                    <a:gd name="connsiteX4" fmla="*/ 4640 w 678126"/>
                    <a:gd name="connsiteY4" fmla="*/ 225391 h 461804"/>
                    <a:gd name="connsiteX0" fmla="*/ 3083 w 676569"/>
                    <a:gd name="connsiteY0" fmla="*/ 225285 h 448099"/>
                    <a:gd name="connsiteX1" fmla="*/ 236267 w 676569"/>
                    <a:gd name="connsiteY1" fmla="*/ 11665 h 448099"/>
                    <a:gd name="connsiteX2" fmla="*/ 676569 w 676569"/>
                    <a:gd name="connsiteY2" fmla="*/ 225285 h 448099"/>
                    <a:gd name="connsiteX3" fmla="*/ 364791 w 676569"/>
                    <a:gd name="connsiteY3" fmla="*/ 437270 h 448099"/>
                    <a:gd name="connsiteX4" fmla="*/ 3083 w 676569"/>
                    <a:gd name="connsiteY4" fmla="*/ 225285 h 448099"/>
                    <a:gd name="connsiteX0" fmla="*/ 9220 w 682706"/>
                    <a:gd name="connsiteY0" fmla="*/ 230955 h 453769"/>
                    <a:gd name="connsiteX1" fmla="*/ 242404 w 682706"/>
                    <a:gd name="connsiteY1" fmla="*/ 17335 h 453769"/>
                    <a:gd name="connsiteX2" fmla="*/ 682706 w 682706"/>
                    <a:gd name="connsiteY2" fmla="*/ 230955 h 453769"/>
                    <a:gd name="connsiteX3" fmla="*/ 370928 w 682706"/>
                    <a:gd name="connsiteY3" fmla="*/ 442940 h 453769"/>
                    <a:gd name="connsiteX4" fmla="*/ 9220 w 682706"/>
                    <a:gd name="connsiteY4" fmla="*/ 230955 h 453769"/>
                    <a:gd name="connsiteX0" fmla="*/ 13292 w 686778"/>
                    <a:gd name="connsiteY0" fmla="*/ 229096 h 451910"/>
                    <a:gd name="connsiteX1" fmla="*/ 246476 w 686778"/>
                    <a:gd name="connsiteY1" fmla="*/ 15476 h 451910"/>
                    <a:gd name="connsiteX2" fmla="*/ 686778 w 686778"/>
                    <a:gd name="connsiteY2" fmla="*/ 229096 h 451910"/>
                    <a:gd name="connsiteX3" fmla="*/ 375000 w 686778"/>
                    <a:gd name="connsiteY3" fmla="*/ 441081 h 451910"/>
                    <a:gd name="connsiteX4" fmla="*/ 13292 w 686778"/>
                    <a:gd name="connsiteY4" fmla="*/ 229096 h 451910"/>
                    <a:gd name="connsiteX0" fmla="*/ 515 w 674001"/>
                    <a:gd name="connsiteY0" fmla="*/ 210758 h 433572"/>
                    <a:gd name="connsiteX1" fmla="*/ 300218 w 674001"/>
                    <a:gd name="connsiteY1" fmla="*/ 12279 h 433572"/>
                    <a:gd name="connsiteX2" fmla="*/ 674001 w 674001"/>
                    <a:gd name="connsiteY2" fmla="*/ 210758 h 433572"/>
                    <a:gd name="connsiteX3" fmla="*/ 362223 w 674001"/>
                    <a:gd name="connsiteY3" fmla="*/ 422743 h 433572"/>
                    <a:gd name="connsiteX4" fmla="*/ 515 w 674001"/>
                    <a:gd name="connsiteY4" fmla="*/ 210758 h 433572"/>
                    <a:gd name="connsiteX0" fmla="*/ 899 w 674385"/>
                    <a:gd name="connsiteY0" fmla="*/ 230181 h 452995"/>
                    <a:gd name="connsiteX1" fmla="*/ 300602 w 674385"/>
                    <a:gd name="connsiteY1" fmla="*/ 31702 h 452995"/>
                    <a:gd name="connsiteX2" fmla="*/ 674385 w 674385"/>
                    <a:gd name="connsiteY2" fmla="*/ 230181 h 452995"/>
                    <a:gd name="connsiteX3" fmla="*/ 362607 w 674385"/>
                    <a:gd name="connsiteY3" fmla="*/ 442166 h 452995"/>
                    <a:gd name="connsiteX4" fmla="*/ 899 w 674385"/>
                    <a:gd name="connsiteY4" fmla="*/ 230181 h 452995"/>
                    <a:gd name="connsiteX0" fmla="*/ 373 w 616552"/>
                    <a:gd name="connsiteY0" fmla="*/ 198512 h 410586"/>
                    <a:gd name="connsiteX1" fmla="*/ 300076 w 616552"/>
                    <a:gd name="connsiteY1" fmla="*/ 33 h 410586"/>
                    <a:gd name="connsiteX2" fmla="*/ 616552 w 616552"/>
                    <a:gd name="connsiteY2" fmla="*/ 213046 h 410586"/>
                    <a:gd name="connsiteX3" fmla="*/ 362081 w 616552"/>
                    <a:gd name="connsiteY3" fmla="*/ 410497 h 410586"/>
                    <a:gd name="connsiteX4" fmla="*/ 373 w 616552"/>
                    <a:gd name="connsiteY4" fmla="*/ 198512 h 410586"/>
                    <a:gd name="connsiteX0" fmla="*/ 352 w 616531"/>
                    <a:gd name="connsiteY0" fmla="*/ 208614 h 420688"/>
                    <a:gd name="connsiteX1" fmla="*/ 300055 w 616531"/>
                    <a:gd name="connsiteY1" fmla="*/ 10135 h 420688"/>
                    <a:gd name="connsiteX2" fmla="*/ 616531 w 616531"/>
                    <a:gd name="connsiteY2" fmla="*/ 223148 h 420688"/>
                    <a:gd name="connsiteX3" fmla="*/ 362060 w 616531"/>
                    <a:gd name="connsiteY3" fmla="*/ 420599 h 420688"/>
                    <a:gd name="connsiteX4" fmla="*/ 352 w 616531"/>
                    <a:gd name="connsiteY4" fmla="*/ 208614 h 420688"/>
                    <a:gd name="connsiteX0" fmla="*/ 523 w 616702"/>
                    <a:gd name="connsiteY0" fmla="*/ 216513 h 428587"/>
                    <a:gd name="connsiteX1" fmla="*/ 300226 w 616702"/>
                    <a:gd name="connsiteY1" fmla="*/ 18034 h 428587"/>
                    <a:gd name="connsiteX2" fmla="*/ 616702 w 616702"/>
                    <a:gd name="connsiteY2" fmla="*/ 231047 h 428587"/>
                    <a:gd name="connsiteX3" fmla="*/ 362231 w 616702"/>
                    <a:gd name="connsiteY3" fmla="*/ 428498 h 428587"/>
                    <a:gd name="connsiteX4" fmla="*/ 523 w 616702"/>
                    <a:gd name="connsiteY4" fmla="*/ 216513 h 428587"/>
                    <a:gd name="connsiteX0" fmla="*/ 2442 w 618621"/>
                    <a:gd name="connsiteY0" fmla="*/ 225028 h 437102"/>
                    <a:gd name="connsiteX1" fmla="*/ 247292 w 618621"/>
                    <a:gd name="connsiteY1" fmla="*/ 17548 h 437102"/>
                    <a:gd name="connsiteX2" fmla="*/ 618621 w 618621"/>
                    <a:gd name="connsiteY2" fmla="*/ 239562 h 437102"/>
                    <a:gd name="connsiteX3" fmla="*/ 364150 w 618621"/>
                    <a:gd name="connsiteY3" fmla="*/ 437013 h 437102"/>
                    <a:gd name="connsiteX4" fmla="*/ 2442 w 618621"/>
                    <a:gd name="connsiteY4" fmla="*/ 225028 h 437102"/>
                    <a:gd name="connsiteX0" fmla="*/ 2131 w 618310"/>
                    <a:gd name="connsiteY0" fmla="*/ 226775 h 438849"/>
                    <a:gd name="connsiteX1" fmla="*/ 252917 w 618310"/>
                    <a:gd name="connsiteY1" fmla="*/ 17452 h 438849"/>
                    <a:gd name="connsiteX2" fmla="*/ 618310 w 618310"/>
                    <a:gd name="connsiteY2" fmla="*/ 241309 h 438849"/>
                    <a:gd name="connsiteX3" fmla="*/ 363839 w 618310"/>
                    <a:gd name="connsiteY3" fmla="*/ 438760 h 438849"/>
                    <a:gd name="connsiteX4" fmla="*/ 2131 w 618310"/>
                    <a:gd name="connsiteY4" fmla="*/ 226775 h 438849"/>
                    <a:gd name="connsiteX0" fmla="*/ 1894 w 563016"/>
                    <a:gd name="connsiteY0" fmla="*/ 208537 h 421442"/>
                    <a:gd name="connsiteX1" fmla="*/ 197623 w 563016"/>
                    <a:gd name="connsiteY1" fmla="*/ 35 h 421442"/>
                    <a:gd name="connsiteX2" fmla="*/ 563016 w 563016"/>
                    <a:gd name="connsiteY2" fmla="*/ 223892 h 421442"/>
                    <a:gd name="connsiteX3" fmla="*/ 308545 w 563016"/>
                    <a:gd name="connsiteY3" fmla="*/ 421343 h 421442"/>
                    <a:gd name="connsiteX4" fmla="*/ 1894 w 563016"/>
                    <a:gd name="connsiteY4" fmla="*/ 208537 h 421442"/>
                    <a:gd name="connsiteX0" fmla="*/ 5394 w 566516"/>
                    <a:gd name="connsiteY0" fmla="*/ 208597 h 421502"/>
                    <a:gd name="connsiteX1" fmla="*/ 201123 w 566516"/>
                    <a:gd name="connsiteY1" fmla="*/ 95 h 421502"/>
                    <a:gd name="connsiteX2" fmla="*/ 566516 w 566516"/>
                    <a:gd name="connsiteY2" fmla="*/ 223952 h 421502"/>
                    <a:gd name="connsiteX3" fmla="*/ 312045 w 566516"/>
                    <a:gd name="connsiteY3" fmla="*/ 421403 h 421502"/>
                    <a:gd name="connsiteX4" fmla="*/ 5394 w 566516"/>
                    <a:gd name="connsiteY4" fmla="*/ 208597 h 421502"/>
                    <a:gd name="connsiteX0" fmla="*/ 5743 w 566865"/>
                    <a:gd name="connsiteY0" fmla="*/ 224697 h 437602"/>
                    <a:gd name="connsiteX1" fmla="*/ 201472 w 566865"/>
                    <a:gd name="connsiteY1" fmla="*/ 16195 h 437602"/>
                    <a:gd name="connsiteX2" fmla="*/ 566865 w 566865"/>
                    <a:gd name="connsiteY2" fmla="*/ 240052 h 437602"/>
                    <a:gd name="connsiteX3" fmla="*/ 312394 w 566865"/>
                    <a:gd name="connsiteY3" fmla="*/ 437503 h 437602"/>
                    <a:gd name="connsiteX4" fmla="*/ 5743 w 566865"/>
                    <a:gd name="connsiteY4" fmla="*/ 224697 h 437602"/>
                    <a:gd name="connsiteX0" fmla="*/ 2370 w 563492"/>
                    <a:gd name="connsiteY0" fmla="*/ 198381 h 411286"/>
                    <a:gd name="connsiteX1" fmla="*/ 191755 w 563492"/>
                    <a:gd name="connsiteY1" fmla="*/ 11369 h 411286"/>
                    <a:gd name="connsiteX2" fmla="*/ 563492 w 563492"/>
                    <a:gd name="connsiteY2" fmla="*/ 213736 h 411286"/>
                    <a:gd name="connsiteX3" fmla="*/ 309021 w 563492"/>
                    <a:gd name="connsiteY3" fmla="*/ 411187 h 411286"/>
                    <a:gd name="connsiteX4" fmla="*/ 2370 w 563492"/>
                    <a:gd name="connsiteY4" fmla="*/ 198381 h 411286"/>
                    <a:gd name="connsiteX0" fmla="*/ 3447 w 564569"/>
                    <a:gd name="connsiteY0" fmla="*/ 200483 h 413388"/>
                    <a:gd name="connsiteX1" fmla="*/ 192832 w 564569"/>
                    <a:gd name="connsiteY1" fmla="*/ 13471 h 413388"/>
                    <a:gd name="connsiteX2" fmla="*/ 564569 w 564569"/>
                    <a:gd name="connsiteY2" fmla="*/ 215838 h 413388"/>
                    <a:gd name="connsiteX3" fmla="*/ 310098 w 564569"/>
                    <a:gd name="connsiteY3" fmla="*/ 413289 h 413388"/>
                    <a:gd name="connsiteX4" fmla="*/ 3447 w 564569"/>
                    <a:gd name="connsiteY4" fmla="*/ 200483 h 413388"/>
                    <a:gd name="connsiteX0" fmla="*/ 3904 w 565026"/>
                    <a:gd name="connsiteY0" fmla="*/ 200485 h 413594"/>
                    <a:gd name="connsiteX1" fmla="*/ 193289 w 565026"/>
                    <a:gd name="connsiteY1" fmla="*/ 13473 h 413594"/>
                    <a:gd name="connsiteX2" fmla="*/ 565026 w 565026"/>
                    <a:gd name="connsiteY2" fmla="*/ 215840 h 413594"/>
                    <a:gd name="connsiteX3" fmla="*/ 320379 w 565026"/>
                    <a:gd name="connsiteY3" fmla="*/ 413495 h 413594"/>
                    <a:gd name="connsiteX4" fmla="*/ 3904 w 565026"/>
                    <a:gd name="connsiteY4" fmla="*/ 200485 h 413594"/>
                    <a:gd name="connsiteX0" fmla="*/ 3904 w 565026"/>
                    <a:gd name="connsiteY0" fmla="*/ 200485 h 413542"/>
                    <a:gd name="connsiteX1" fmla="*/ 193289 w 565026"/>
                    <a:gd name="connsiteY1" fmla="*/ 13473 h 413542"/>
                    <a:gd name="connsiteX2" fmla="*/ 565026 w 565026"/>
                    <a:gd name="connsiteY2" fmla="*/ 215840 h 413542"/>
                    <a:gd name="connsiteX3" fmla="*/ 320379 w 565026"/>
                    <a:gd name="connsiteY3" fmla="*/ 413495 h 413542"/>
                    <a:gd name="connsiteX4" fmla="*/ 3904 w 565026"/>
                    <a:gd name="connsiteY4" fmla="*/ 200485 h 413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5026" h="413542">
                      <a:moveTo>
                        <a:pt x="3904" y="200485"/>
                      </a:moveTo>
                      <a:cubicBezTo>
                        <a:pt x="-17278" y="133815"/>
                        <a:pt x="47980" y="-51098"/>
                        <a:pt x="193289" y="13473"/>
                      </a:cubicBezTo>
                      <a:cubicBezTo>
                        <a:pt x="338598" y="78044"/>
                        <a:pt x="528592" y="18138"/>
                        <a:pt x="565026" y="215840"/>
                      </a:cubicBezTo>
                      <a:cubicBezTo>
                        <a:pt x="565026" y="369541"/>
                        <a:pt x="468957" y="415232"/>
                        <a:pt x="320379" y="413495"/>
                      </a:cubicBezTo>
                      <a:cubicBezTo>
                        <a:pt x="171801" y="411758"/>
                        <a:pt x="25086" y="267155"/>
                        <a:pt x="3904" y="200485"/>
                      </a:cubicBezTo>
                      <a:close/>
                    </a:path>
                  </a:pathLst>
                </a:custGeom>
                <a:solidFill>
                  <a:srgbClr val="2D6145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5D41B4B1-7F2F-45A5-A9C1-CEFE58F0D0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3029395">
                <a:off x="6956795" y="3868806"/>
                <a:ext cx="140549" cy="511680"/>
                <a:chOff x="9782641" y="1503937"/>
                <a:chExt cx="888539" cy="3234816"/>
              </a:xfrm>
            </p:grpSpPr>
            <p:sp>
              <p:nvSpPr>
                <p:cNvPr id="250" name="Trapezoid 299">
                  <a:extLst>
                    <a:ext uri="{FF2B5EF4-FFF2-40B4-BE49-F238E27FC236}">
                      <a16:creationId xmlns:a16="http://schemas.microsoft.com/office/drawing/2014/main" id="{981CAEC6-B379-4A1A-800F-361EA535A792}"/>
                    </a:ext>
                  </a:extLst>
                </p:cNvPr>
                <p:cNvSpPr/>
                <p:nvPr/>
              </p:nvSpPr>
              <p:spPr>
                <a:xfrm rot="10800000">
                  <a:off x="9783060" y="3027084"/>
                  <a:ext cx="888120" cy="1711669"/>
                </a:xfrm>
                <a:custGeom>
                  <a:avLst/>
                  <a:gdLst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223540 w 276156"/>
                    <a:gd name="connsiteY2" fmla="*/ 505976 h 541377"/>
                    <a:gd name="connsiteX3" fmla="*/ 138077 w 276156"/>
                    <a:gd name="connsiteY3" fmla="*/ 449327 h 541377"/>
                    <a:gd name="connsiteX4" fmla="*/ 45467 w 276156"/>
                    <a:gd name="connsiteY4" fmla="*/ 541377 h 541377"/>
                    <a:gd name="connsiteX5" fmla="*/ 0 w 276156"/>
                    <a:gd name="connsiteY5" fmla="*/ 541377 h 541377"/>
                    <a:gd name="connsiteX6" fmla="*/ 44025 w 276156"/>
                    <a:gd name="connsiteY6" fmla="*/ 242954 h 541377"/>
                    <a:gd name="connsiteX7" fmla="*/ 95215 w 276156"/>
                    <a:gd name="connsiteY7" fmla="*/ 242954 h 541377"/>
                    <a:gd name="connsiteX8" fmla="*/ 95215 w 276156"/>
                    <a:gd name="connsiteY8" fmla="*/ 0 h 541377"/>
                    <a:gd name="connsiteX9" fmla="*/ 180940 w 276156"/>
                    <a:gd name="connsiteY9" fmla="*/ 0 h 541377"/>
                    <a:gd name="connsiteX10" fmla="*/ 180940 w 276156"/>
                    <a:gd name="connsiteY10" fmla="*/ 242954 h 541377"/>
                    <a:gd name="connsiteX11" fmla="*/ 232131 w 276156"/>
                    <a:gd name="connsiteY11" fmla="*/ 242954 h 541377"/>
                    <a:gd name="connsiteX12" fmla="*/ 276156 w 276156"/>
                    <a:gd name="connsiteY12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156" h="541377">
                      <a:moveTo>
                        <a:pt x="276156" y="541377"/>
                      </a:moveTo>
                      <a:lnTo>
                        <a:pt x="230687" y="541377"/>
                      </a:lnTo>
                      <a:cubicBezTo>
                        <a:pt x="227419" y="510972"/>
                        <a:pt x="210412" y="449327"/>
                        <a:pt x="138077" y="449327"/>
                      </a:cubicBezTo>
                      <a:cubicBezTo>
                        <a:pt x="65742" y="449327"/>
                        <a:pt x="45773" y="512980"/>
                        <a:pt x="45467" y="541377"/>
                      </a:cubicBezTo>
                      <a:lnTo>
                        <a:pt x="0" y="541377"/>
                      </a:lnTo>
                      <a:lnTo>
                        <a:pt x="44025" y="242954"/>
                      </a:lnTo>
                      <a:lnTo>
                        <a:pt x="95215" y="242954"/>
                      </a:lnTo>
                      <a:lnTo>
                        <a:pt x="95215" y="0"/>
                      </a:lnTo>
                      <a:lnTo>
                        <a:pt x="180940" y="0"/>
                      </a:lnTo>
                      <a:lnTo>
                        <a:pt x="180940" y="242954"/>
                      </a:lnTo>
                      <a:lnTo>
                        <a:pt x="232131" y="242954"/>
                      </a:lnTo>
                      <a:lnTo>
                        <a:pt x="276156" y="54137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12700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Block Arc 312">
                  <a:extLst>
                    <a:ext uri="{FF2B5EF4-FFF2-40B4-BE49-F238E27FC236}">
                      <a16:creationId xmlns:a16="http://schemas.microsoft.com/office/drawing/2014/main" id="{D55BECBA-B4E0-4041-BDAA-B99740B799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782641" y="1503937"/>
                  <a:ext cx="888366" cy="150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32" h="468353">
                      <a:moveTo>
                        <a:pt x="75676" y="0"/>
                      </a:moveTo>
                      <a:lnTo>
                        <a:pt x="126292" y="0"/>
                      </a:lnTo>
                      <a:lnTo>
                        <a:pt x="126292" y="305826"/>
                      </a:lnTo>
                      <a:lnTo>
                        <a:pt x="135031" y="304946"/>
                      </a:lnTo>
                      <a:lnTo>
                        <a:pt x="150120" y="305884"/>
                      </a:lnTo>
                      <a:lnTo>
                        <a:pt x="150120" y="0"/>
                      </a:lnTo>
                      <a:lnTo>
                        <a:pt x="200736" y="0"/>
                      </a:lnTo>
                      <a:lnTo>
                        <a:pt x="200736" y="313135"/>
                      </a:lnTo>
                      <a:lnTo>
                        <a:pt x="218714" y="318421"/>
                      </a:lnTo>
                      <a:cubicBezTo>
                        <a:pt x="278962" y="346069"/>
                        <a:pt x="276213" y="411189"/>
                        <a:pt x="276213" y="468353"/>
                      </a:cubicBezTo>
                      <a:lnTo>
                        <a:pt x="229434" y="468353"/>
                      </a:lnTo>
                      <a:cubicBezTo>
                        <a:pt x="229434" y="417969"/>
                        <a:pt x="188590" y="377125"/>
                        <a:pt x="138206" y="377125"/>
                      </a:cubicBezTo>
                      <a:cubicBezTo>
                        <a:pt x="87822" y="377125"/>
                        <a:pt x="46978" y="417969"/>
                        <a:pt x="46978" y="468353"/>
                      </a:cubicBezTo>
                      <a:lnTo>
                        <a:pt x="199" y="468353"/>
                      </a:lnTo>
                      <a:cubicBezTo>
                        <a:pt x="199" y="411189"/>
                        <a:pt x="-6122" y="349641"/>
                        <a:pt x="52341" y="321100"/>
                      </a:cubicBezTo>
                      <a:lnTo>
                        <a:pt x="75676" y="313526"/>
                      </a:ln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00258240-08C2-4B08-B4E0-71E87716CB89}"/>
                    </a:ext>
                  </a:extLst>
                </p:cNvPr>
                <p:cNvSpPr/>
                <p:nvPr/>
              </p:nvSpPr>
              <p:spPr>
                <a:xfrm>
                  <a:off x="9964561" y="2758725"/>
                  <a:ext cx="525104" cy="525104"/>
                </a:xfrm>
                <a:prstGeom prst="ellipse">
                  <a:avLst/>
                </a:prstGeom>
                <a:solidFill>
                  <a:schemeClr val="accent5"/>
                </a:soli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FFFFFF"/>
                      </a:solidFill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513AD4C2-2F6C-4322-B493-51F7ABC18351}"/>
                  </a:ext>
                </a:extLst>
              </p:cNvPr>
              <p:cNvGrpSpPr/>
              <p:nvPr/>
            </p:nvGrpSpPr>
            <p:grpSpPr>
              <a:xfrm>
                <a:off x="6799135" y="2179024"/>
                <a:ext cx="1628671" cy="346234"/>
                <a:chOff x="6124945" y="1843245"/>
                <a:chExt cx="1628671" cy="346234"/>
              </a:xfrm>
            </p:grpSpPr>
            <p:grpSp>
              <p:nvGrpSpPr>
                <p:cNvPr id="240" name="Group 239">
                  <a:extLst>
                    <a:ext uri="{FF2B5EF4-FFF2-40B4-BE49-F238E27FC236}">
                      <a16:creationId xmlns:a16="http://schemas.microsoft.com/office/drawing/2014/main" id="{047DF569-B233-42B0-BF0E-99500344F683}"/>
                    </a:ext>
                  </a:extLst>
                </p:cNvPr>
                <p:cNvGrpSpPr/>
                <p:nvPr/>
              </p:nvGrpSpPr>
              <p:grpSpPr>
                <a:xfrm>
                  <a:off x="6666351" y="1843245"/>
                  <a:ext cx="545858" cy="124964"/>
                  <a:chOff x="4534367" y="2225051"/>
                  <a:chExt cx="1705272" cy="390389"/>
                </a:xfrm>
              </p:grpSpPr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2ED6C91-27C9-4F7E-8234-F751D29DDF10}"/>
                      </a:ext>
                    </a:extLst>
                  </p:cNvPr>
                  <p:cNvSpPr/>
                  <p:nvPr/>
                </p:nvSpPr>
                <p:spPr>
                  <a:xfrm>
                    <a:off x="5777964" y="2225051"/>
                    <a:ext cx="461675" cy="385604"/>
                  </a:xfrm>
                  <a:custGeom>
                    <a:avLst/>
                    <a:gdLst>
                      <a:gd name="connsiteX0" fmla="*/ 41285 w 461675"/>
                      <a:gd name="connsiteY0" fmla="*/ 385553 h 385604"/>
                      <a:gd name="connsiteX1" fmla="*/ 37385 w 461675"/>
                      <a:gd name="connsiteY1" fmla="*/ 385553 h 385604"/>
                      <a:gd name="connsiteX2" fmla="*/ 0 w 461675"/>
                      <a:gd name="connsiteY2" fmla="*/ 381237 h 385604"/>
                      <a:gd name="connsiteX3" fmla="*/ 171796 w 461675"/>
                      <a:gd name="connsiteY3" fmla="*/ 193374 h 385604"/>
                      <a:gd name="connsiteX4" fmla="*/ 211209 w 461675"/>
                      <a:gd name="connsiteY4" fmla="*/ 123543 h 385604"/>
                      <a:gd name="connsiteX5" fmla="*/ 380821 w 461675"/>
                      <a:gd name="connsiteY5" fmla="*/ 572 h 385604"/>
                      <a:gd name="connsiteX6" fmla="*/ 461675 w 461675"/>
                      <a:gd name="connsiteY6" fmla="*/ 0 h 385604"/>
                      <a:gd name="connsiteX7" fmla="*/ 420442 w 461675"/>
                      <a:gd name="connsiteY7" fmla="*/ 5460 h 385604"/>
                      <a:gd name="connsiteX8" fmla="*/ 251766 w 461675"/>
                      <a:gd name="connsiteY8" fmla="*/ 192802 h 385604"/>
                      <a:gd name="connsiteX9" fmla="*/ 212249 w 461675"/>
                      <a:gd name="connsiteY9" fmla="*/ 262633 h 385604"/>
                      <a:gd name="connsiteX10" fmla="*/ 41233 w 461675"/>
                      <a:gd name="connsiteY10" fmla="*/ 385605 h 385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1675" h="385604">
                        <a:moveTo>
                          <a:pt x="41285" y="385553"/>
                        </a:moveTo>
                        <a:lnTo>
                          <a:pt x="37385" y="385553"/>
                        </a:lnTo>
                        <a:cubicBezTo>
                          <a:pt x="24126" y="385709"/>
                          <a:pt x="11699" y="384149"/>
                          <a:pt x="0" y="381237"/>
                        </a:cubicBezTo>
                        <a:cubicBezTo>
                          <a:pt x="81010" y="360438"/>
                          <a:pt x="126507" y="276932"/>
                          <a:pt x="171796" y="193374"/>
                        </a:cubicBezTo>
                        <a:cubicBezTo>
                          <a:pt x="184691" y="169612"/>
                          <a:pt x="197534" y="145902"/>
                          <a:pt x="211209" y="123543"/>
                        </a:cubicBezTo>
                        <a:cubicBezTo>
                          <a:pt x="252754" y="55688"/>
                          <a:pt x="301735" y="1196"/>
                          <a:pt x="380821" y="572"/>
                        </a:cubicBezTo>
                        <a:cubicBezTo>
                          <a:pt x="390961" y="520"/>
                          <a:pt x="461675" y="0"/>
                          <a:pt x="461675" y="0"/>
                        </a:cubicBezTo>
                        <a:cubicBezTo>
                          <a:pt x="461675" y="0"/>
                          <a:pt x="444777" y="1612"/>
                          <a:pt x="420442" y="5460"/>
                        </a:cubicBezTo>
                        <a:cubicBezTo>
                          <a:pt x="341460" y="27142"/>
                          <a:pt x="296691" y="109972"/>
                          <a:pt x="251766" y="192802"/>
                        </a:cubicBezTo>
                        <a:cubicBezTo>
                          <a:pt x="238871" y="216565"/>
                          <a:pt x="225976" y="240327"/>
                          <a:pt x="212249" y="262633"/>
                        </a:cubicBezTo>
                        <a:cubicBezTo>
                          <a:pt x="170496" y="330489"/>
                          <a:pt x="121099" y="385033"/>
                          <a:pt x="41233" y="385605"/>
                        </a:cubicBezTo>
                      </a:path>
                    </a:pathLst>
                  </a:custGeom>
                  <a:solidFill>
                    <a:srgbClr val="023854"/>
                  </a:solidFill>
                  <a:ln w="519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F6CC1C09-2398-4AB1-A59A-FB1D7E2FC616}"/>
                      </a:ext>
                    </a:extLst>
                  </p:cNvPr>
                  <p:cNvSpPr/>
                  <p:nvPr/>
                </p:nvSpPr>
                <p:spPr>
                  <a:xfrm>
                    <a:off x="5777964" y="2225051"/>
                    <a:ext cx="461675" cy="385604"/>
                  </a:xfrm>
                  <a:custGeom>
                    <a:avLst/>
                    <a:gdLst>
                      <a:gd name="connsiteX0" fmla="*/ 41285 w 461675"/>
                      <a:gd name="connsiteY0" fmla="*/ 385553 h 385604"/>
                      <a:gd name="connsiteX1" fmla="*/ 37385 w 461675"/>
                      <a:gd name="connsiteY1" fmla="*/ 385553 h 385604"/>
                      <a:gd name="connsiteX2" fmla="*/ 0 w 461675"/>
                      <a:gd name="connsiteY2" fmla="*/ 381237 h 385604"/>
                      <a:gd name="connsiteX3" fmla="*/ 171796 w 461675"/>
                      <a:gd name="connsiteY3" fmla="*/ 193374 h 385604"/>
                      <a:gd name="connsiteX4" fmla="*/ 211209 w 461675"/>
                      <a:gd name="connsiteY4" fmla="*/ 123543 h 385604"/>
                      <a:gd name="connsiteX5" fmla="*/ 380821 w 461675"/>
                      <a:gd name="connsiteY5" fmla="*/ 572 h 385604"/>
                      <a:gd name="connsiteX6" fmla="*/ 461675 w 461675"/>
                      <a:gd name="connsiteY6" fmla="*/ 0 h 385604"/>
                      <a:gd name="connsiteX7" fmla="*/ 420442 w 461675"/>
                      <a:gd name="connsiteY7" fmla="*/ 5460 h 385604"/>
                      <a:gd name="connsiteX8" fmla="*/ 251766 w 461675"/>
                      <a:gd name="connsiteY8" fmla="*/ 192802 h 385604"/>
                      <a:gd name="connsiteX9" fmla="*/ 212249 w 461675"/>
                      <a:gd name="connsiteY9" fmla="*/ 262633 h 385604"/>
                      <a:gd name="connsiteX10" fmla="*/ 41233 w 461675"/>
                      <a:gd name="connsiteY10" fmla="*/ 385605 h 385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1675" h="385604">
                        <a:moveTo>
                          <a:pt x="41285" y="385553"/>
                        </a:moveTo>
                        <a:lnTo>
                          <a:pt x="37385" y="385553"/>
                        </a:lnTo>
                        <a:cubicBezTo>
                          <a:pt x="24126" y="385709"/>
                          <a:pt x="11699" y="384149"/>
                          <a:pt x="0" y="381237"/>
                        </a:cubicBezTo>
                        <a:cubicBezTo>
                          <a:pt x="81010" y="360438"/>
                          <a:pt x="126507" y="276932"/>
                          <a:pt x="171796" y="193374"/>
                        </a:cubicBezTo>
                        <a:cubicBezTo>
                          <a:pt x="184691" y="169612"/>
                          <a:pt x="197534" y="145902"/>
                          <a:pt x="211209" y="123543"/>
                        </a:cubicBezTo>
                        <a:cubicBezTo>
                          <a:pt x="252754" y="55688"/>
                          <a:pt x="301735" y="1196"/>
                          <a:pt x="380821" y="572"/>
                        </a:cubicBezTo>
                        <a:cubicBezTo>
                          <a:pt x="390961" y="520"/>
                          <a:pt x="461675" y="0"/>
                          <a:pt x="461675" y="0"/>
                        </a:cubicBezTo>
                        <a:cubicBezTo>
                          <a:pt x="461675" y="0"/>
                          <a:pt x="444777" y="1612"/>
                          <a:pt x="420442" y="5460"/>
                        </a:cubicBezTo>
                        <a:cubicBezTo>
                          <a:pt x="341460" y="27142"/>
                          <a:pt x="296691" y="109972"/>
                          <a:pt x="251766" y="192802"/>
                        </a:cubicBezTo>
                        <a:cubicBezTo>
                          <a:pt x="238871" y="216565"/>
                          <a:pt x="225976" y="240327"/>
                          <a:pt x="212249" y="262633"/>
                        </a:cubicBezTo>
                        <a:cubicBezTo>
                          <a:pt x="170496" y="330489"/>
                          <a:pt x="121099" y="385033"/>
                          <a:pt x="41233" y="385605"/>
                        </a:cubicBez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 w="5094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5420C162-C300-426A-9B55-0F8CFF2019C0}"/>
                      </a:ext>
                    </a:extLst>
                  </p:cNvPr>
                  <p:cNvSpPr/>
                  <p:nvPr/>
                </p:nvSpPr>
                <p:spPr>
                  <a:xfrm>
                    <a:off x="4938379" y="2235188"/>
                    <a:ext cx="466979" cy="380252"/>
                  </a:xfrm>
                  <a:custGeom>
                    <a:avLst/>
                    <a:gdLst>
                      <a:gd name="connsiteX0" fmla="*/ 41233 w 466979"/>
                      <a:gd name="connsiteY0" fmla="*/ 380252 h 380252"/>
                      <a:gd name="connsiteX1" fmla="*/ 37333 w 466979"/>
                      <a:gd name="connsiteY1" fmla="*/ 380252 h 380252"/>
                      <a:gd name="connsiteX2" fmla="*/ 0 w 466979"/>
                      <a:gd name="connsiteY2" fmla="*/ 375364 h 380252"/>
                      <a:gd name="connsiteX3" fmla="*/ 174396 w 466979"/>
                      <a:gd name="connsiteY3" fmla="*/ 189894 h 380252"/>
                      <a:gd name="connsiteX4" fmla="*/ 214797 w 466979"/>
                      <a:gd name="connsiteY4" fmla="*/ 120634 h 380252"/>
                      <a:gd name="connsiteX5" fmla="*/ 386125 w 466979"/>
                      <a:gd name="connsiteY5" fmla="*/ 3 h 380252"/>
                      <a:gd name="connsiteX6" fmla="*/ 466979 w 466979"/>
                      <a:gd name="connsiteY6" fmla="*/ 523 h 380252"/>
                      <a:gd name="connsiteX7" fmla="*/ 425642 w 466979"/>
                      <a:gd name="connsiteY7" fmla="*/ 5411 h 380252"/>
                      <a:gd name="connsiteX8" fmla="*/ 254366 w 466979"/>
                      <a:gd name="connsiteY8" fmla="*/ 190362 h 380252"/>
                      <a:gd name="connsiteX9" fmla="*/ 213913 w 466979"/>
                      <a:gd name="connsiteY9" fmla="*/ 259621 h 380252"/>
                      <a:gd name="connsiteX10" fmla="*/ 41233 w 466979"/>
                      <a:gd name="connsiteY10" fmla="*/ 380200 h 380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6979" h="380252">
                        <a:moveTo>
                          <a:pt x="41233" y="380252"/>
                        </a:moveTo>
                        <a:lnTo>
                          <a:pt x="37333" y="380252"/>
                        </a:lnTo>
                        <a:cubicBezTo>
                          <a:pt x="24074" y="380148"/>
                          <a:pt x="11647" y="378432"/>
                          <a:pt x="0" y="375364"/>
                        </a:cubicBezTo>
                        <a:cubicBezTo>
                          <a:pt x="81270" y="355658"/>
                          <a:pt x="127911" y="272828"/>
                          <a:pt x="174396" y="189894"/>
                        </a:cubicBezTo>
                        <a:cubicBezTo>
                          <a:pt x="187603" y="166339"/>
                          <a:pt x="200810" y="142785"/>
                          <a:pt x="214797" y="120634"/>
                        </a:cubicBezTo>
                        <a:cubicBezTo>
                          <a:pt x="257278" y="53351"/>
                          <a:pt x="307038" y="-465"/>
                          <a:pt x="386125" y="3"/>
                        </a:cubicBezTo>
                        <a:cubicBezTo>
                          <a:pt x="396264" y="55"/>
                          <a:pt x="466979" y="523"/>
                          <a:pt x="466979" y="523"/>
                        </a:cubicBezTo>
                        <a:cubicBezTo>
                          <a:pt x="466979" y="523"/>
                          <a:pt x="450080" y="1927"/>
                          <a:pt x="425642" y="5411"/>
                        </a:cubicBezTo>
                        <a:cubicBezTo>
                          <a:pt x="346348" y="26001"/>
                          <a:pt x="300435" y="108207"/>
                          <a:pt x="254366" y="190362"/>
                        </a:cubicBezTo>
                        <a:cubicBezTo>
                          <a:pt x="241159" y="213968"/>
                          <a:pt x="227952" y="237522"/>
                          <a:pt x="213913" y="259621"/>
                        </a:cubicBezTo>
                        <a:cubicBezTo>
                          <a:pt x="171224" y="326904"/>
                          <a:pt x="121099" y="380720"/>
                          <a:pt x="41233" y="380200"/>
                        </a:cubicBezTo>
                      </a:path>
                    </a:pathLst>
                  </a:custGeom>
                  <a:solidFill>
                    <a:srgbClr val="023854"/>
                  </a:solidFill>
                  <a:ln w="519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E335F7F2-DCE0-4786-80B2-F0D04ED23AA3}"/>
                      </a:ext>
                    </a:extLst>
                  </p:cNvPr>
                  <p:cNvSpPr/>
                  <p:nvPr/>
                </p:nvSpPr>
                <p:spPr>
                  <a:xfrm>
                    <a:off x="4938379" y="2235188"/>
                    <a:ext cx="466979" cy="380252"/>
                  </a:xfrm>
                  <a:custGeom>
                    <a:avLst/>
                    <a:gdLst>
                      <a:gd name="connsiteX0" fmla="*/ 41233 w 466979"/>
                      <a:gd name="connsiteY0" fmla="*/ 380252 h 380252"/>
                      <a:gd name="connsiteX1" fmla="*/ 37333 w 466979"/>
                      <a:gd name="connsiteY1" fmla="*/ 380252 h 380252"/>
                      <a:gd name="connsiteX2" fmla="*/ 0 w 466979"/>
                      <a:gd name="connsiteY2" fmla="*/ 375364 h 380252"/>
                      <a:gd name="connsiteX3" fmla="*/ 174396 w 466979"/>
                      <a:gd name="connsiteY3" fmla="*/ 189894 h 380252"/>
                      <a:gd name="connsiteX4" fmla="*/ 214797 w 466979"/>
                      <a:gd name="connsiteY4" fmla="*/ 120634 h 380252"/>
                      <a:gd name="connsiteX5" fmla="*/ 386125 w 466979"/>
                      <a:gd name="connsiteY5" fmla="*/ 3 h 380252"/>
                      <a:gd name="connsiteX6" fmla="*/ 466979 w 466979"/>
                      <a:gd name="connsiteY6" fmla="*/ 523 h 380252"/>
                      <a:gd name="connsiteX7" fmla="*/ 425642 w 466979"/>
                      <a:gd name="connsiteY7" fmla="*/ 5411 h 380252"/>
                      <a:gd name="connsiteX8" fmla="*/ 254366 w 466979"/>
                      <a:gd name="connsiteY8" fmla="*/ 190362 h 380252"/>
                      <a:gd name="connsiteX9" fmla="*/ 213913 w 466979"/>
                      <a:gd name="connsiteY9" fmla="*/ 259621 h 380252"/>
                      <a:gd name="connsiteX10" fmla="*/ 41233 w 466979"/>
                      <a:gd name="connsiteY10" fmla="*/ 380200 h 380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6979" h="380252">
                        <a:moveTo>
                          <a:pt x="41233" y="380252"/>
                        </a:moveTo>
                        <a:lnTo>
                          <a:pt x="37333" y="380252"/>
                        </a:lnTo>
                        <a:cubicBezTo>
                          <a:pt x="24074" y="380148"/>
                          <a:pt x="11647" y="378432"/>
                          <a:pt x="0" y="375364"/>
                        </a:cubicBezTo>
                        <a:cubicBezTo>
                          <a:pt x="81270" y="355658"/>
                          <a:pt x="127911" y="272828"/>
                          <a:pt x="174396" y="189894"/>
                        </a:cubicBezTo>
                        <a:cubicBezTo>
                          <a:pt x="187603" y="166339"/>
                          <a:pt x="200810" y="142785"/>
                          <a:pt x="214797" y="120634"/>
                        </a:cubicBezTo>
                        <a:cubicBezTo>
                          <a:pt x="257278" y="53351"/>
                          <a:pt x="307038" y="-465"/>
                          <a:pt x="386125" y="3"/>
                        </a:cubicBezTo>
                        <a:cubicBezTo>
                          <a:pt x="396264" y="55"/>
                          <a:pt x="466979" y="523"/>
                          <a:pt x="466979" y="523"/>
                        </a:cubicBezTo>
                        <a:cubicBezTo>
                          <a:pt x="466979" y="523"/>
                          <a:pt x="450080" y="1927"/>
                          <a:pt x="425642" y="5411"/>
                        </a:cubicBezTo>
                        <a:cubicBezTo>
                          <a:pt x="346348" y="26001"/>
                          <a:pt x="300435" y="108207"/>
                          <a:pt x="254366" y="190362"/>
                        </a:cubicBezTo>
                        <a:cubicBezTo>
                          <a:pt x="241159" y="213968"/>
                          <a:pt x="227952" y="237522"/>
                          <a:pt x="213913" y="259621"/>
                        </a:cubicBezTo>
                        <a:cubicBezTo>
                          <a:pt x="171224" y="326904"/>
                          <a:pt x="121099" y="380720"/>
                          <a:pt x="41233" y="380200"/>
                        </a:cubicBez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 w="5094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57B79A84-F8A3-4F42-AD2A-F09A6A652448}"/>
                      </a:ext>
                    </a:extLst>
                  </p:cNvPr>
                  <p:cNvSpPr/>
                  <p:nvPr/>
                </p:nvSpPr>
                <p:spPr>
                  <a:xfrm>
                    <a:off x="4534367" y="2229674"/>
                    <a:ext cx="462299" cy="384933"/>
                  </a:xfrm>
                  <a:custGeom>
                    <a:avLst/>
                    <a:gdLst>
                      <a:gd name="connsiteX0" fmla="*/ 41285 w 462299"/>
                      <a:gd name="connsiteY0" fmla="*/ 5 h 384933"/>
                      <a:gd name="connsiteX1" fmla="*/ 37385 w 462299"/>
                      <a:gd name="connsiteY1" fmla="*/ 5 h 384933"/>
                      <a:gd name="connsiteX2" fmla="*/ 0 w 462299"/>
                      <a:gd name="connsiteY2" fmla="*/ 4373 h 384933"/>
                      <a:gd name="connsiteX3" fmla="*/ 172108 w 462299"/>
                      <a:gd name="connsiteY3" fmla="*/ 191975 h 384933"/>
                      <a:gd name="connsiteX4" fmla="*/ 211625 w 462299"/>
                      <a:gd name="connsiteY4" fmla="*/ 261754 h 384933"/>
                      <a:gd name="connsiteX5" fmla="*/ 381445 w 462299"/>
                      <a:gd name="connsiteY5" fmla="*/ 384466 h 384933"/>
                      <a:gd name="connsiteX6" fmla="*/ 462299 w 462299"/>
                      <a:gd name="connsiteY6" fmla="*/ 384934 h 384933"/>
                      <a:gd name="connsiteX7" fmla="*/ 421690 w 462299"/>
                      <a:gd name="connsiteY7" fmla="*/ 378174 h 384933"/>
                      <a:gd name="connsiteX8" fmla="*/ 252078 w 462299"/>
                      <a:gd name="connsiteY8" fmla="*/ 192495 h 384933"/>
                      <a:gd name="connsiteX9" fmla="*/ 212457 w 462299"/>
                      <a:gd name="connsiteY9" fmla="*/ 122768 h 384933"/>
                      <a:gd name="connsiteX10" fmla="*/ 41285 w 462299"/>
                      <a:gd name="connsiteY10" fmla="*/ 5 h 38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2299" h="384933">
                        <a:moveTo>
                          <a:pt x="41285" y="5"/>
                        </a:moveTo>
                        <a:lnTo>
                          <a:pt x="37385" y="5"/>
                        </a:lnTo>
                        <a:cubicBezTo>
                          <a:pt x="24126" y="-99"/>
                          <a:pt x="11699" y="1461"/>
                          <a:pt x="0" y="4373"/>
                        </a:cubicBezTo>
                        <a:cubicBezTo>
                          <a:pt x="83454" y="19348"/>
                          <a:pt x="126611" y="108521"/>
                          <a:pt x="172108" y="191975"/>
                        </a:cubicBezTo>
                        <a:cubicBezTo>
                          <a:pt x="185055" y="215738"/>
                          <a:pt x="197950" y="239448"/>
                          <a:pt x="211625" y="261754"/>
                        </a:cubicBezTo>
                        <a:cubicBezTo>
                          <a:pt x="253274" y="329558"/>
                          <a:pt x="302307" y="383998"/>
                          <a:pt x="381445" y="384466"/>
                        </a:cubicBezTo>
                        <a:cubicBezTo>
                          <a:pt x="391584" y="384518"/>
                          <a:pt x="462299" y="384934"/>
                          <a:pt x="462299" y="384934"/>
                        </a:cubicBezTo>
                        <a:cubicBezTo>
                          <a:pt x="462299" y="384934"/>
                          <a:pt x="446025" y="381918"/>
                          <a:pt x="421690" y="378174"/>
                        </a:cubicBezTo>
                        <a:cubicBezTo>
                          <a:pt x="342656" y="356596"/>
                          <a:pt x="297159" y="275221"/>
                          <a:pt x="252078" y="192495"/>
                        </a:cubicBezTo>
                        <a:cubicBezTo>
                          <a:pt x="239131" y="168733"/>
                          <a:pt x="226236" y="145023"/>
                          <a:pt x="212457" y="122768"/>
                        </a:cubicBezTo>
                        <a:cubicBezTo>
                          <a:pt x="170600" y="54913"/>
                          <a:pt x="121151" y="473"/>
                          <a:pt x="41285" y="5"/>
                        </a:cubicBezTo>
                      </a:path>
                    </a:pathLst>
                  </a:custGeom>
                  <a:solidFill>
                    <a:srgbClr val="0970A9"/>
                  </a:solidFill>
                  <a:ln w="519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C4FB0E9F-16B9-4413-B7E5-96D5928508CF}"/>
                      </a:ext>
                    </a:extLst>
                  </p:cNvPr>
                  <p:cNvSpPr/>
                  <p:nvPr/>
                </p:nvSpPr>
                <p:spPr>
                  <a:xfrm>
                    <a:off x="4534367" y="2229674"/>
                    <a:ext cx="462299" cy="384933"/>
                  </a:xfrm>
                  <a:custGeom>
                    <a:avLst/>
                    <a:gdLst>
                      <a:gd name="connsiteX0" fmla="*/ 41285 w 462299"/>
                      <a:gd name="connsiteY0" fmla="*/ 5 h 384933"/>
                      <a:gd name="connsiteX1" fmla="*/ 37385 w 462299"/>
                      <a:gd name="connsiteY1" fmla="*/ 5 h 384933"/>
                      <a:gd name="connsiteX2" fmla="*/ 0 w 462299"/>
                      <a:gd name="connsiteY2" fmla="*/ 4373 h 384933"/>
                      <a:gd name="connsiteX3" fmla="*/ 172108 w 462299"/>
                      <a:gd name="connsiteY3" fmla="*/ 191975 h 384933"/>
                      <a:gd name="connsiteX4" fmla="*/ 211625 w 462299"/>
                      <a:gd name="connsiteY4" fmla="*/ 261754 h 384933"/>
                      <a:gd name="connsiteX5" fmla="*/ 381445 w 462299"/>
                      <a:gd name="connsiteY5" fmla="*/ 384466 h 384933"/>
                      <a:gd name="connsiteX6" fmla="*/ 462299 w 462299"/>
                      <a:gd name="connsiteY6" fmla="*/ 384934 h 384933"/>
                      <a:gd name="connsiteX7" fmla="*/ 421690 w 462299"/>
                      <a:gd name="connsiteY7" fmla="*/ 378174 h 384933"/>
                      <a:gd name="connsiteX8" fmla="*/ 252078 w 462299"/>
                      <a:gd name="connsiteY8" fmla="*/ 192495 h 384933"/>
                      <a:gd name="connsiteX9" fmla="*/ 212457 w 462299"/>
                      <a:gd name="connsiteY9" fmla="*/ 122768 h 384933"/>
                      <a:gd name="connsiteX10" fmla="*/ 41285 w 462299"/>
                      <a:gd name="connsiteY10" fmla="*/ 5 h 38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2299" h="384933">
                        <a:moveTo>
                          <a:pt x="41285" y="5"/>
                        </a:moveTo>
                        <a:lnTo>
                          <a:pt x="37385" y="5"/>
                        </a:lnTo>
                        <a:cubicBezTo>
                          <a:pt x="24126" y="-99"/>
                          <a:pt x="11699" y="1461"/>
                          <a:pt x="0" y="4373"/>
                        </a:cubicBezTo>
                        <a:cubicBezTo>
                          <a:pt x="83454" y="19348"/>
                          <a:pt x="126611" y="108521"/>
                          <a:pt x="172108" y="191975"/>
                        </a:cubicBezTo>
                        <a:cubicBezTo>
                          <a:pt x="185055" y="215738"/>
                          <a:pt x="197950" y="239448"/>
                          <a:pt x="211625" y="261754"/>
                        </a:cubicBezTo>
                        <a:cubicBezTo>
                          <a:pt x="253274" y="329558"/>
                          <a:pt x="302307" y="383998"/>
                          <a:pt x="381445" y="384466"/>
                        </a:cubicBezTo>
                        <a:cubicBezTo>
                          <a:pt x="391584" y="384518"/>
                          <a:pt x="462299" y="384934"/>
                          <a:pt x="462299" y="384934"/>
                        </a:cubicBezTo>
                        <a:cubicBezTo>
                          <a:pt x="462299" y="384934"/>
                          <a:pt x="446025" y="381918"/>
                          <a:pt x="421690" y="378174"/>
                        </a:cubicBezTo>
                        <a:cubicBezTo>
                          <a:pt x="342656" y="356596"/>
                          <a:pt x="297159" y="275221"/>
                          <a:pt x="252078" y="192495"/>
                        </a:cubicBezTo>
                        <a:cubicBezTo>
                          <a:pt x="239131" y="168733"/>
                          <a:pt x="226236" y="145023"/>
                          <a:pt x="212457" y="122768"/>
                        </a:cubicBezTo>
                        <a:cubicBezTo>
                          <a:pt x="170600" y="54913"/>
                          <a:pt x="121151" y="473"/>
                          <a:pt x="41285" y="5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 w="5094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6EF95F49-1545-47C8-89D0-274C8D26D89C}"/>
                      </a:ext>
                    </a:extLst>
                  </p:cNvPr>
                  <p:cNvSpPr/>
                  <p:nvPr/>
                </p:nvSpPr>
                <p:spPr>
                  <a:xfrm>
                    <a:off x="5415705" y="2234879"/>
                    <a:ext cx="171171" cy="122711"/>
                  </a:xfrm>
                  <a:custGeom>
                    <a:avLst/>
                    <a:gdLst>
                      <a:gd name="connsiteX0" fmla="*/ 171172 w 171171"/>
                      <a:gd name="connsiteY0" fmla="*/ 122711 h 122711"/>
                      <a:gd name="connsiteX1" fmla="*/ 0 w 171171"/>
                      <a:gd name="connsiteY1" fmla="*/ 0 h 12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1171" h="122711">
                        <a:moveTo>
                          <a:pt x="171172" y="122711"/>
                        </a:moveTo>
                        <a:cubicBezTo>
                          <a:pt x="129315" y="54908"/>
                          <a:pt x="79866" y="468"/>
                          <a:pt x="0" y="0"/>
                        </a:cubicBezTo>
                      </a:path>
                    </a:pathLst>
                  </a:custGeom>
                  <a:solidFill>
                    <a:srgbClr val="0970A9"/>
                  </a:solidFill>
                  <a:ln w="519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35BD9C6C-F344-4840-8F71-BC4B6A3C551B}"/>
                      </a:ext>
                    </a:extLst>
                  </p:cNvPr>
                  <p:cNvSpPr/>
                  <p:nvPr/>
                </p:nvSpPr>
                <p:spPr>
                  <a:xfrm>
                    <a:off x="5363969" y="2234559"/>
                    <a:ext cx="472230" cy="375633"/>
                  </a:xfrm>
                  <a:custGeom>
                    <a:avLst/>
                    <a:gdLst>
                      <a:gd name="connsiteX0" fmla="*/ 52 w 472230"/>
                      <a:gd name="connsiteY0" fmla="*/ 6039 h 375633"/>
                      <a:gd name="connsiteX1" fmla="*/ 219893 w 472230"/>
                      <a:gd name="connsiteY1" fmla="*/ 255258 h 375633"/>
                      <a:gd name="connsiteX2" fmla="*/ 391377 w 472230"/>
                      <a:gd name="connsiteY2" fmla="*/ 375629 h 375633"/>
                      <a:gd name="connsiteX3" fmla="*/ 472231 w 472230"/>
                      <a:gd name="connsiteY3" fmla="*/ 374953 h 375633"/>
                      <a:gd name="connsiteX4" fmla="*/ 431518 w 472230"/>
                      <a:gd name="connsiteY4" fmla="*/ 368766 h 375633"/>
                      <a:gd name="connsiteX5" fmla="*/ 259358 w 472230"/>
                      <a:gd name="connsiteY5" fmla="*/ 185427 h 375633"/>
                      <a:gd name="connsiteX6" fmla="*/ 51632 w 472230"/>
                      <a:gd name="connsiteY6" fmla="*/ 268 h 375633"/>
                      <a:gd name="connsiteX7" fmla="*/ 0 w 472230"/>
                      <a:gd name="connsiteY7" fmla="*/ 5987 h 375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2230" h="375633">
                        <a:moveTo>
                          <a:pt x="52" y="6039"/>
                        </a:moveTo>
                        <a:cubicBezTo>
                          <a:pt x="111324" y="17427"/>
                          <a:pt x="205906" y="233159"/>
                          <a:pt x="219893" y="255258"/>
                        </a:cubicBezTo>
                        <a:cubicBezTo>
                          <a:pt x="262478" y="322437"/>
                          <a:pt x="312290" y="376201"/>
                          <a:pt x="391377" y="375629"/>
                        </a:cubicBezTo>
                        <a:cubicBezTo>
                          <a:pt x="401516" y="375577"/>
                          <a:pt x="472231" y="374953"/>
                          <a:pt x="472231" y="374953"/>
                        </a:cubicBezTo>
                        <a:cubicBezTo>
                          <a:pt x="472231" y="374953"/>
                          <a:pt x="455956" y="372197"/>
                          <a:pt x="431518" y="368766"/>
                        </a:cubicBezTo>
                        <a:cubicBezTo>
                          <a:pt x="352223" y="348279"/>
                          <a:pt x="305583" y="267581"/>
                          <a:pt x="259358" y="185427"/>
                        </a:cubicBezTo>
                        <a:cubicBezTo>
                          <a:pt x="246099" y="161872"/>
                          <a:pt x="168364" y="-7636"/>
                          <a:pt x="51632" y="268"/>
                        </a:cubicBezTo>
                        <a:lnTo>
                          <a:pt x="0" y="598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 w="5094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1" name="TextBox 240">
                  <a:extLst>
                    <a:ext uri="{FF2B5EF4-FFF2-40B4-BE49-F238E27FC236}">
                      <a16:creationId xmlns:a16="http://schemas.microsoft.com/office/drawing/2014/main" id="{240C9F6D-5570-4E81-BD25-DF0967C498ED}"/>
                    </a:ext>
                  </a:extLst>
                </p:cNvPr>
                <p:cNvSpPr txBox="1"/>
                <p:nvPr/>
              </p:nvSpPr>
              <p:spPr>
                <a:xfrm flipH="1">
                  <a:off x="6124945" y="1917802"/>
                  <a:ext cx="1628671" cy="2716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500"/>
                    </a:lnSpc>
                  </a:pPr>
                  <a:r>
                    <a:rPr lang="en-US" sz="1200" dirty="0">
                      <a:solidFill>
                        <a:schemeClr val="tx1">
                          <a:lumMod val="75000"/>
                        </a:schemeClr>
                      </a:solidFill>
                    </a:rPr>
                    <a:t>RNA-based vaccines</a:t>
                  </a:r>
                </a:p>
              </p:txBody>
            </p:sp>
          </p:grp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25C271FF-B80B-4AC4-8CC8-C529C60BFEA3}"/>
                  </a:ext>
                </a:extLst>
              </p:cNvPr>
              <p:cNvGrpSpPr/>
              <p:nvPr/>
            </p:nvGrpSpPr>
            <p:grpSpPr>
              <a:xfrm>
                <a:off x="6974726" y="1592583"/>
                <a:ext cx="1277489" cy="416427"/>
                <a:chOff x="7747487" y="1836747"/>
                <a:chExt cx="1277489" cy="416427"/>
              </a:xfrm>
            </p:grpSpPr>
            <p:grpSp>
              <p:nvGrpSpPr>
                <p:cNvPr id="221" name="Group 220">
                  <a:extLst>
                    <a:ext uri="{FF2B5EF4-FFF2-40B4-BE49-F238E27FC236}">
                      <a16:creationId xmlns:a16="http://schemas.microsoft.com/office/drawing/2014/main" id="{E485A35A-181F-4EE4-BA7F-7D309A3D6A01}"/>
                    </a:ext>
                  </a:extLst>
                </p:cNvPr>
                <p:cNvGrpSpPr/>
                <p:nvPr/>
              </p:nvGrpSpPr>
              <p:grpSpPr>
                <a:xfrm>
                  <a:off x="7938133" y="1836747"/>
                  <a:ext cx="896196" cy="169347"/>
                  <a:chOff x="8391759" y="2147883"/>
                  <a:chExt cx="2799735" cy="529042"/>
                </a:xfrm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8AC96FDD-076C-4C28-9FB3-50D8E81DC1DD}"/>
                      </a:ext>
                    </a:extLst>
                  </p:cNvPr>
                  <p:cNvSpPr/>
                  <p:nvPr/>
                </p:nvSpPr>
                <p:spPr>
                  <a:xfrm>
                    <a:off x="10605752" y="2147883"/>
                    <a:ext cx="585742" cy="482092"/>
                  </a:xfrm>
                  <a:custGeom>
                    <a:avLst/>
                    <a:gdLst>
                      <a:gd name="connsiteX0" fmla="*/ 483722 w 585742"/>
                      <a:gd name="connsiteY0" fmla="*/ 2613 h 482092"/>
                      <a:gd name="connsiteX1" fmla="*/ 278597 w 585742"/>
                      <a:gd name="connsiteY1" fmla="*/ 157077 h 482092"/>
                      <a:gd name="connsiteX2" fmla="*/ 231888 w 585742"/>
                      <a:gd name="connsiteY2" fmla="*/ 243486 h 482092"/>
                      <a:gd name="connsiteX3" fmla="*/ 0 w 585742"/>
                      <a:gd name="connsiteY3" fmla="*/ 481046 h 482092"/>
                      <a:gd name="connsiteX4" fmla="*/ 71497 w 585742"/>
                      <a:gd name="connsiteY4" fmla="*/ 482002 h 482092"/>
                      <a:gd name="connsiteX5" fmla="*/ 76277 w 585742"/>
                      <a:gd name="connsiteY5" fmla="*/ 481874 h 482092"/>
                      <a:gd name="connsiteX6" fmla="*/ 283058 w 585742"/>
                      <a:gd name="connsiteY6" fmla="*/ 327346 h 482092"/>
                      <a:gd name="connsiteX7" fmla="*/ 329894 w 585742"/>
                      <a:gd name="connsiteY7" fmla="*/ 240937 h 482092"/>
                      <a:gd name="connsiteX8" fmla="*/ 532406 w 585742"/>
                      <a:gd name="connsiteY8" fmla="*/ 7647 h 482092"/>
                      <a:gd name="connsiteX9" fmla="*/ 585742 w 585742"/>
                      <a:gd name="connsiteY9" fmla="*/ 0 h 482092"/>
                      <a:gd name="connsiteX10" fmla="*/ 483722 w 585742"/>
                      <a:gd name="connsiteY10" fmla="*/ 2613 h 48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85742" h="482092">
                        <a:moveTo>
                          <a:pt x="483722" y="2613"/>
                        </a:moveTo>
                        <a:cubicBezTo>
                          <a:pt x="386799" y="5098"/>
                          <a:pt x="328046" y="73027"/>
                          <a:pt x="278597" y="157077"/>
                        </a:cubicBezTo>
                        <a:cubicBezTo>
                          <a:pt x="262348" y="184670"/>
                          <a:pt x="247118" y="214110"/>
                          <a:pt x="231888" y="243486"/>
                        </a:cubicBezTo>
                        <a:cubicBezTo>
                          <a:pt x="178233" y="346909"/>
                          <a:pt x="93163" y="443385"/>
                          <a:pt x="0" y="481046"/>
                        </a:cubicBezTo>
                        <a:cubicBezTo>
                          <a:pt x="13828" y="481109"/>
                          <a:pt x="55248" y="482448"/>
                          <a:pt x="71497" y="482002"/>
                        </a:cubicBezTo>
                        <a:lnTo>
                          <a:pt x="76277" y="481874"/>
                        </a:lnTo>
                        <a:cubicBezTo>
                          <a:pt x="174091" y="479325"/>
                          <a:pt x="233418" y="411460"/>
                          <a:pt x="283058" y="327346"/>
                        </a:cubicBezTo>
                        <a:cubicBezTo>
                          <a:pt x="299371" y="299690"/>
                          <a:pt x="314601" y="270313"/>
                          <a:pt x="329894" y="240937"/>
                        </a:cubicBezTo>
                        <a:cubicBezTo>
                          <a:pt x="383103" y="138407"/>
                          <a:pt x="436121" y="35940"/>
                          <a:pt x="532406" y="7647"/>
                        </a:cubicBezTo>
                        <a:cubicBezTo>
                          <a:pt x="549356" y="956"/>
                          <a:pt x="585742" y="0"/>
                          <a:pt x="585742" y="0"/>
                        </a:cubicBezTo>
                        <a:cubicBezTo>
                          <a:pt x="585742" y="0"/>
                          <a:pt x="496721" y="2230"/>
                          <a:pt x="483722" y="2613"/>
                        </a:cubicBezTo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 w="6357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B4D8454C-C223-4506-9CE5-42CDA72D08B4}"/>
                      </a:ext>
                    </a:extLst>
                  </p:cNvPr>
                  <p:cNvSpPr/>
                  <p:nvPr/>
                </p:nvSpPr>
                <p:spPr>
                  <a:xfrm>
                    <a:off x="10605752" y="2147883"/>
                    <a:ext cx="585742" cy="482092"/>
                  </a:xfrm>
                  <a:custGeom>
                    <a:avLst/>
                    <a:gdLst>
                      <a:gd name="connsiteX0" fmla="*/ 483722 w 585742"/>
                      <a:gd name="connsiteY0" fmla="*/ 2613 h 482092"/>
                      <a:gd name="connsiteX1" fmla="*/ 278597 w 585742"/>
                      <a:gd name="connsiteY1" fmla="*/ 157077 h 482092"/>
                      <a:gd name="connsiteX2" fmla="*/ 231888 w 585742"/>
                      <a:gd name="connsiteY2" fmla="*/ 243486 h 482092"/>
                      <a:gd name="connsiteX3" fmla="*/ 0 w 585742"/>
                      <a:gd name="connsiteY3" fmla="*/ 481046 h 482092"/>
                      <a:gd name="connsiteX4" fmla="*/ 71497 w 585742"/>
                      <a:gd name="connsiteY4" fmla="*/ 482002 h 482092"/>
                      <a:gd name="connsiteX5" fmla="*/ 76277 w 585742"/>
                      <a:gd name="connsiteY5" fmla="*/ 481874 h 482092"/>
                      <a:gd name="connsiteX6" fmla="*/ 283058 w 585742"/>
                      <a:gd name="connsiteY6" fmla="*/ 327346 h 482092"/>
                      <a:gd name="connsiteX7" fmla="*/ 329894 w 585742"/>
                      <a:gd name="connsiteY7" fmla="*/ 240937 h 482092"/>
                      <a:gd name="connsiteX8" fmla="*/ 532406 w 585742"/>
                      <a:gd name="connsiteY8" fmla="*/ 7647 h 482092"/>
                      <a:gd name="connsiteX9" fmla="*/ 585742 w 585742"/>
                      <a:gd name="connsiteY9" fmla="*/ 0 h 482092"/>
                      <a:gd name="connsiteX10" fmla="*/ 483722 w 585742"/>
                      <a:gd name="connsiteY10" fmla="*/ 2613 h 48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85742" h="482092">
                        <a:moveTo>
                          <a:pt x="483722" y="2613"/>
                        </a:moveTo>
                        <a:cubicBezTo>
                          <a:pt x="386799" y="5098"/>
                          <a:pt x="328046" y="73027"/>
                          <a:pt x="278597" y="157077"/>
                        </a:cubicBezTo>
                        <a:cubicBezTo>
                          <a:pt x="262348" y="184670"/>
                          <a:pt x="247118" y="214110"/>
                          <a:pt x="231888" y="243486"/>
                        </a:cubicBezTo>
                        <a:cubicBezTo>
                          <a:pt x="178233" y="346909"/>
                          <a:pt x="93163" y="443385"/>
                          <a:pt x="0" y="481046"/>
                        </a:cubicBezTo>
                        <a:cubicBezTo>
                          <a:pt x="13828" y="481109"/>
                          <a:pt x="55248" y="482448"/>
                          <a:pt x="71497" y="482002"/>
                        </a:cubicBezTo>
                        <a:lnTo>
                          <a:pt x="76277" y="481874"/>
                        </a:lnTo>
                        <a:cubicBezTo>
                          <a:pt x="174091" y="479325"/>
                          <a:pt x="233418" y="411460"/>
                          <a:pt x="283058" y="327346"/>
                        </a:cubicBezTo>
                        <a:cubicBezTo>
                          <a:pt x="299371" y="299690"/>
                          <a:pt x="314601" y="270313"/>
                          <a:pt x="329894" y="240937"/>
                        </a:cubicBezTo>
                        <a:cubicBezTo>
                          <a:pt x="383103" y="138407"/>
                          <a:pt x="436121" y="35940"/>
                          <a:pt x="532406" y="7647"/>
                        </a:cubicBezTo>
                        <a:cubicBezTo>
                          <a:pt x="549356" y="956"/>
                          <a:pt x="585742" y="0"/>
                          <a:pt x="585742" y="0"/>
                        </a:cubicBezTo>
                        <a:cubicBezTo>
                          <a:pt x="585742" y="0"/>
                          <a:pt x="496721" y="2230"/>
                          <a:pt x="483722" y="2613"/>
                        </a:cubicBezTo>
                        <a:close/>
                      </a:path>
                    </a:pathLst>
                  </a:custGeom>
                  <a:noFill/>
                  <a:ln w="6230" cap="flat">
                    <a:solidFill>
                      <a:srgbClr val="212A2D"/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57F85DAE-000E-4A74-B74F-331F22CDD141}"/>
                      </a:ext>
                    </a:extLst>
                  </p:cNvPr>
                  <p:cNvSpPr/>
                  <p:nvPr/>
                </p:nvSpPr>
                <p:spPr>
                  <a:xfrm>
                    <a:off x="9577708" y="2174583"/>
                    <a:ext cx="585742" cy="482092"/>
                  </a:xfrm>
                  <a:custGeom>
                    <a:avLst/>
                    <a:gdLst>
                      <a:gd name="connsiteX0" fmla="*/ 483722 w 585742"/>
                      <a:gd name="connsiteY0" fmla="*/ 2613 h 482092"/>
                      <a:gd name="connsiteX1" fmla="*/ 278597 w 585742"/>
                      <a:gd name="connsiteY1" fmla="*/ 157077 h 482092"/>
                      <a:gd name="connsiteX2" fmla="*/ 231888 w 585742"/>
                      <a:gd name="connsiteY2" fmla="*/ 243486 h 482092"/>
                      <a:gd name="connsiteX3" fmla="*/ 0 w 585742"/>
                      <a:gd name="connsiteY3" fmla="*/ 481046 h 482092"/>
                      <a:gd name="connsiteX4" fmla="*/ 71497 w 585742"/>
                      <a:gd name="connsiteY4" fmla="*/ 482001 h 482092"/>
                      <a:gd name="connsiteX5" fmla="*/ 76277 w 585742"/>
                      <a:gd name="connsiteY5" fmla="*/ 481874 h 482092"/>
                      <a:gd name="connsiteX6" fmla="*/ 283058 w 585742"/>
                      <a:gd name="connsiteY6" fmla="*/ 327346 h 482092"/>
                      <a:gd name="connsiteX7" fmla="*/ 329894 w 585742"/>
                      <a:gd name="connsiteY7" fmla="*/ 240937 h 482092"/>
                      <a:gd name="connsiteX8" fmla="*/ 532406 w 585742"/>
                      <a:gd name="connsiteY8" fmla="*/ 7647 h 482092"/>
                      <a:gd name="connsiteX9" fmla="*/ 585742 w 585742"/>
                      <a:gd name="connsiteY9" fmla="*/ 0 h 482092"/>
                      <a:gd name="connsiteX10" fmla="*/ 483722 w 585742"/>
                      <a:gd name="connsiteY10" fmla="*/ 2613 h 48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85742" h="482092">
                        <a:moveTo>
                          <a:pt x="483722" y="2613"/>
                        </a:moveTo>
                        <a:cubicBezTo>
                          <a:pt x="386799" y="5098"/>
                          <a:pt x="328046" y="73027"/>
                          <a:pt x="278597" y="157077"/>
                        </a:cubicBezTo>
                        <a:cubicBezTo>
                          <a:pt x="262348" y="184733"/>
                          <a:pt x="247118" y="214110"/>
                          <a:pt x="231888" y="243486"/>
                        </a:cubicBezTo>
                        <a:cubicBezTo>
                          <a:pt x="178233" y="346909"/>
                          <a:pt x="93227" y="443385"/>
                          <a:pt x="0" y="481046"/>
                        </a:cubicBezTo>
                        <a:cubicBezTo>
                          <a:pt x="13828" y="481109"/>
                          <a:pt x="55248" y="482448"/>
                          <a:pt x="71497" y="482001"/>
                        </a:cubicBezTo>
                        <a:lnTo>
                          <a:pt x="76277" y="481874"/>
                        </a:lnTo>
                        <a:cubicBezTo>
                          <a:pt x="174091" y="479325"/>
                          <a:pt x="233418" y="411460"/>
                          <a:pt x="283058" y="327346"/>
                        </a:cubicBezTo>
                        <a:cubicBezTo>
                          <a:pt x="299371" y="299690"/>
                          <a:pt x="314601" y="270313"/>
                          <a:pt x="329894" y="240937"/>
                        </a:cubicBezTo>
                        <a:cubicBezTo>
                          <a:pt x="383103" y="138407"/>
                          <a:pt x="436121" y="35940"/>
                          <a:pt x="532406" y="7647"/>
                        </a:cubicBezTo>
                        <a:cubicBezTo>
                          <a:pt x="549293" y="956"/>
                          <a:pt x="585742" y="0"/>
                          <a:pt x="585742" y="0"/>
                        </a:cubicBezTo>
                        <a:cubicBezTo>
                          <a:pt x="585742" y="0"/>
                          <a:pt x="496721" y="2230"/>
                          <a:pt x="483722" y="2613"/>
                        </a:cubicBezTo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 w="6357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4ED07E53-BC23-498E-9206-DBF68838EDFC}"/>
                      </a:ext>
                    </a:extLst>
                  </p:cNvPr>
                  <p:cNvSpPr/>
                  <p:nvPr/>
                </p:nvSpPr>
                <p:spPr>
                  <a:xfrm>
                    <a:off x="9577708" y="2174583"/>
                    <a:ext cx="585742" cy="482092"/>
                  </a:xfrm>
                  <a:custGeom>
                    <a:avLst/>
                    <a:gdLst>
                      <a:gd name="connsiteX0" fmla="*/ 483722 w 585742"/>
                      <a:gd name="connsiteY0" fmla="*/ 2613 h 482092"/>
                      <a:gd name="connsiteX1" fmla="*/ 278597 w 585742"/>
                      <a:gd name="connsiteY1" fmla="*/ 157077 h 482092"/>
                      <a:gd name="connsiteX2" fmla="*/ 231888 w 585742"/>
                      <a:gd name="connsiteY2" fmla="*/ 243486 h 482092"/>
                      <a:gd name="connsiteX3" fmla="*/ 0 w 585742"/>
                      <a:gd name="connsiteY3" fmla="*/ 481046 h 482092"/>
                      <a:gd name="connsiteX4" fmla="*/ 71497 w 585742"/>
                      <a:gd name="connsiteY4" fmla="*/ 482001 h 482092"/>
                      <a:gd name="connsiteX5" fmla="*/ 76277 w 585742"/>
                      <a:gd name="connsiteY5" fmla="*/ 481874 h 482092"/>
                      <a:gd name="connsiteX6" fmla="*/ 283058 w 585742"/>
                      <a:gd name="connsiteY6" fmla="*/ 327346 h 482092"/>
                      <a:gd name="connsiteX7" fmla="*/ 329894 w 585742"/>
                      <a:gd name="connsiteY7" fmla="*/ 240937 h 482092"/>
                      <a:gd name="connsiteX8" fmla="*/ 532406 w 585742"/>
                      <a:gd name="connsiteY8" fmla="*/ 7647 h 482092"/>
                      <a:gd name="connsiteX9" fmla="*/ 585742 w 585742"/>
                      <a:gd name="connsiteY9" fmla="*/ 0 h 482092"/>
                      <a:gd name="connsiteX10" fmla="*/ 483722 w 585742"/>
                      <a:gd name="connsiteY10" fmla="*/ 2613 h 48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85742" h="482092">
                        <a:moveTo>
                          <a:pt x="483722" y="2613"/>
                        </a:moveTo>
                        <a:cubicBezTo>
                          <a:pt x="386799" y="5098"/>
                          <a:pt x="328046" y="73027"/>
                          <a:pt x="278597" y="157077"/>
                        </a:cubicBezTo>
                        <a:cubicBezTo>
                          <a:pt x="262348" y="184733"/>
                          <a:pt x="247118" y="214110"/>
                          <a:pt x="231888" y="243486"/>
                        </a:cubicBezTo>
                        <a:cubicBezTo>
                          <a:pt x="178233" y="346909"/>
                          <a:pt x="93227" y="443385"/>
                          <a:pt x="0" y="481046"/>
                        </a:cubicBezTo>
                        <a:cubicBezTo>
                          <a:pt x="13828" y="481109"/>
                          <a:pt x="55248" y="482448"/>
                          <a:pt x="71497" y="482001"/>
                        </a:cubicBezTo>
                        <a:lnTo>
                          <a:pt x="76277" y="481874"/>
                        </a:lnTo>
                        <a:cubicBezTo>
                          <a:pt x="174091" y="479325"/>
                          <a:pt x="233418" y="411460"/>
                          <a:pt x="283058" y="327346"/>
                        </a:cubicBezTo>
                        <a:cubicBezTo>
                          <a:pt x="299371" y="299690"/>
                          <a:pt x="314601" y="270313"/>
                          <a:pt x="329894" y="240937"/>
                        </a:cubicBezTo>
                        <a:cubicBezTo>
                          <a:pt x="383103" y="138407"/>
                          <a:pt x="436121" y="35940"/>
                          <a:pt x="532406" y="7647"/>
                        </a:cubicBezTo>
                        <a:cubicBezTo>
                          <a:pt x="549293" y="956"/>
                          <a:pt x="585742" y="0"/>
                          <a:pt x="585742" y="0"/>
                        </a:cubicBezTo>
                        <a:cubicBezTo>
                          <a:pt x="585742" y="0"/>
                          <a:pt x="496721" y="2230"/>
                          <a:pt x="483722" y="2613"/>
                        </a:cubicBezTo>
                        <a:close/>
                      </a:path>
                    </a:pathLst>
                  </a:custGeom>
                  <a:noFill/>
                  <a:ln w="6230" cap="flat">
                    <a:solidFill>
                      <a:srgbClr val="212A2D"/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CF910651-B1AC-49E8-8AA4-B82BE5078E6C}"/>
                      </a:ext>
                    </a:extLst>
                  </p:cNvPr>
                  <p:cNvSpPr/>
                  <p:nvPr/>
                </p:nvSpPr>
                <p:spPr>
                  <a:xfrm>
                    <a:off x="9923916" y="2163814"/>
                    <a:ext cx="557258" cy="482075"/>
                  </a:xfrm>
                  <a:custGeom>
                    <a:avLst/>
                    <a:gdLst>
                      <a:gd name="connsiteX0" fmla="*/ 50724 w 557258"/>
                      <a:gd name="connsiteY0" fmla="*/ 481874 h 482075"/>
                      <a:gd name="connsiteX1" fmla="*/ 45944 w 557258"/>
                      <a:gd name="connsiteY1" fmla="*/ 482002 h 482075"/>
                      <a:gd name="connsiteX2" fmla="*/ 0 w 557258"/>
                      <a:gd name="connsiteY2" fmla="*/ 477477 h 482075"/>
                      <a:gd name="connsiteX3" fmla="*/ 206335 w 557258"/>
                      <a:gd name="connsiteY3" fmla="*/ 243422 h 482075"/>
                      <a:gd name="connsiteX4" fmla="*/ 253044 w 557258"/>
                      <a:gd name="connsiteY4" fmla="*/ 157014 h 482075"/>
                      <a:gd name="connsiteX5" fmla="*/ 458169 w 557258"/>
                      <a:gd name="connsiteY5" fmla="*/ 2549 h 482075"/>
                      <a:gd name="connsiteX6" fmla="*/ 557258 w 557258"/>
                      <a:gd name="connsiteY6" fmla="*/ 0 h 482075"/>
                      <a:gd name="connsiteX7" fmla="*/ 506853 w 557258"/>
                      <a:gd name="connsiteY7" fmla="*/ 7583 h 482075"/>
                      <a:gd name="connsiteX8" fmla="*/ 304341 w 557258"/>
                      <a:gd name="connsiteY8" fmla="*/ 240873 h 482075"/>
                      <a:gd name="connsiteX9" fmla="*/ 257505 w 557258"/>
                      <a:gd name="connsiteY9" fmla="*/ 327282 h 482075"/>
                      <a:gd name="connsiteX10" fmla="*/ 50724 w 557258"/>
                      <a:gd name="connsiteY10" fmla="*/ 481810 h 482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57258" h="482075">
                        <a:moveTo>
                          <a:pt x="50724" y="481874"/>
                        </a:moveTo>
                        <a:lnTo>
                          <a:pt x="45944" y="482002"/>
                        </a:lnTo>
                        <a:cubicBezTo>
                          <a:pt x="29695" y="482448"/>
                          <a:pt x="14465" y="480855"/>
                          <a:pt x="0" y="477477"/>
                        </a:cubicBezTo>
                        <a:cubicBezTo>
                          <a:pt x="98771" y="450140"/>
                          <a:pt x="152680" y="346781"/>
                          <a:pt x="206335" y="243422"/>
                        </a:cubicBezTo>
                        <a:cubicBezTo>
                          <a:pt x="221629" y="214046"/>
                          <a:pt x="236859" y="184670"/>
                          <a:pt x="253044" y="157014"/>
                        </a:cubicBezTo>
                        <a:cubicBezTo>
                          <a:pt x="302430" y="72963"/>
                          <a:pt x="361246" y="5034"/>
                          <a:pt x="458169" y="2549"/>
                        </a:cubicBezTo>
                        <a:cubicBezTo>
                          <a:pt x="470595" y="2230"/>
                          <a:pt x="557258" y="0"/>
                          <a:pt x="557258" y="0"/>
                        </a:cubicBezTo>
                        <a:cubicBezTo>
                          <a:pt x="557258" y="0"/>
                          <a:pt x="536612" y="2358"/>
                          <a:pt x="506853" y="7583"/>
                        </a:cubicBezTo>
                        <a:cubicBezTo>
                          <a:pt x="410568" y="35940"/>
                          <a:pt x="357550" y="138407"/>
                          <a:pt x="304341" y="240873"/>
                        </a:cubicBezTo>
                        <a:cubicBezTo>
                          <a:pt x="289048" y="270250"/>
                          <a:pt x="273818" y="299626"/>
                          <a:pt x="257505" y="327282"/>
                        </a:cubicBezTo>
                        <a:cubicBezTo>
                          <a:pt x="207865" y="411396"/>
                          <a:pt x="148602" y="479261"/>
                          <a:pt x="50724" y="481810"/>
                        </a:cubicBezTo>
                      </a:path>
                    </a:pathLst>
                  </a:custGeom>
                  <a:solidFill>
                    <a:schemeClr val="accent5">
                      <a:lumMod val="50000"/>
                    </a:schemeClr>
                  </a:solidFill>
                  <a:ln w="6357" cap="flat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E2007718-1541-4F84-BB6A-221503EE5446}"/>
                      </a:ext>
                    </a:extLst>
                  </p:cNvPr>
                  <p:cNvSpPr/>
                  <p:nvPr/>
                </p:nvSpPr>
                <p:spPr>
                  <a:xfrm>
                    <a:off x="10079336" y="2173300"/>
                    <a:ext cx="621682" cy="457673"/>
                  </a:xfrm>
                  <a:custGeom>
                    <a:avLst/>
                    <a:gdLst>
                      <a:gd name="connsiteX0" fmla="*/ 519725 w 621682"/>
                      <a:gd name="connsiteY0" fmla="*/ 457605 h 457673"/>
                      <a:gd name="connsiteX1" fmla="*/ 306890 w 621682"/>
                      <a:gd name="connsiteY1" fmla="*/ 313973 h 457673"/>
                      <a:gd name="connsiteX2" fmla="*/ 255721 w 621682"/>
                      <a:gd name="connsiteY2" fmla="*/ 230113 h 457673"/>
                      <a:gd name="connsiteX3" fmla="*/ 0 w 621682"/>
                      <a:gd name="connsiteY3" fmla="*/ 3514 h 457673"/>
                      <a:gd name="connsiteX4" fmla="*/ 83159 w 621682"/>
                      <a:gd name="connsiteY4" fmla="*/ 200 h 457673"/>
                      <a:gd name="connsiteX5" fmla="*/ 87938 w 621682"/>
                      <a:gd name="connsiteY5" fmla="*/ 73 h 457673"/>
                      <a:gd name="connsiteX6" fmla="*/ 302430 w 621682"/>
                      <a:gd name="connsiteY6" fmla="*/ 143641 h 457673"/>
                      <a:gd name="connsiteX7" fmla="*/ 353663 w 621682"/>
                      <a:gd name="connsiteY7" fmla="*/ 227500 h 457673"/>
                      <a:gd name="connsiteX8" fmla="*/ 568027 w 621682"/>
                      <a:gd name="connsiteY8" fmla="*/ 450022 h 457673"/>
                      <a:gd name="connsiteX9" fmla="*/ 621682 w 621682"/>
                      <a:gd name="connsiteY9" fmla="*/ 454864 h 457673"/>
                      <a:gd name="connsiteX10" fmla="*/ 519662 w 621682"/>
                      <a:gd name="connsiteY10" fmla="*/ 457605 h 457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21682" h="457673">
                        <a:moveTo>
                          <a:pt x="519725" y="457605"/>
                        </a:moveTo>
                        <a:cubicBezTo>
                          <a:pt x="422803" y="460090"/>
                          <a:pt x="360609" y="395347"/>
                          <a:pt x="306890" y="313973"/>
                        </a:cubicBezTo>
                        <a:cubicBezTo>
                          <a:pt x="289239" y="287209"/>
                          <a:pt x="272480" y="258661"/>
                          <a:pt x="255721" y="230113"/>
                        </a:cubicBezTo>
                        <a:cubicBezTo>
                          <a:pt x="196777" y="129686"/>
                          <a:pt x="100109" y="25626"/>
                          <a:pt x="0" y="3514"/>
                        </a:cubicBezTo>
                        <a:cubicBezTo>
                          <a:pt x="13764" y="2749"/>
                          <a:pt x="66909" y="646"/>
                          <a:pt x="83159" y="200"/>
                        </a:cubicBezTo>
                        <a:lnTo>
                          <a:pt x="87938" y="73"/>
                        </a:lnTo>
                        <a:cubicBezTo>
                          <a:pt x="185753" y="-2476"/>
                          <a:pt x="248520" y="62267"/>
                          <a:pt x="302430" y="143641"/>
                        </a:cubicBezTo>
                        <a:cubicBezTo>
                          <a:pt x="320145" y="170405"/>
                          <a:pt x="336904" y="198953"/>
                          <a:pt x="353663" y="227500"/>
                        </a:cubicBezTo>
                        <a:cubicBezTo>
                          <a:pt x="412161" y="327100"/>
                          <a:pt x="470340" y="426763"/>
                          <a:pt x="568027" y="450022"/>
                        </a:cubicBezTo>
                        <a:cubicBezTo>
                          <a:pt x="585233" y="455820"/>
                          <a:pt x="621682" y="454864"/>
                          <a:pt x="621682" y="454864"/>
                        </a:cubicBezTo>
                        <a:cubicBezTo>
                          <a:pt x="621682" y="454864"/>
                          <a:pt x="532661" y="457222"/>
                          <a:pt x="519662" y="457605"/>
                        </a:cubicBezTo>
                      </a:path>
                    </a:pathLst>
                  </a:custGeom>
                  <a:solidFill>
                    <a:schemeClr val="tx2"/>
                  </a:solidFill>
                  <a:ln w="6357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F92D1E81-4C9F-41F4-B46D-817BE06E0307}"/>
                      </a:ext>
                    </a:extLst>
                  </p:cNvPr>
                  <p:cNvSpPr/>
                  <p:nvPr/>
                </p:nvSpPr>
                <p:spPr>
                  <a:xfrm>
                    <a:off x="10079336" y="2173300"/>
                    <a:ext cx="621682" cy="457673"/>
                  </a:xfrm>
                  <a:custGeom>
                    <a:avLst/>
                    <a:gdLst>
                      <a:gd name="connsiteX0" fmla="*/ 519725 w 621682"/>
                      <a:gd name="connsiteY0" fmla="*/ 457605 h 457673"/>
                      <a:gd name="connsiteX1" fmla="*/ 306890 w 621682"/>
                      <a:gd name="connsiteY1" fmla="*/ 313973 h 457673"/>
                      <a:gd name="connsiteX2" fmla="*/ 255721 w 621682"/>
                      <a:gd name="connsiteY2" fmla="*/ 230113 h 457673"/>
                      <a:gd name="connsiteX3" fmla="*/ 0 w 621682"/>
                      <a:gd name="connsiteY3" fmla="*/ 3514 h 457673"/>
                      <a:gd name="connsiteX4" fmla="*/ 83159 w 621682"/>
                      <a:gd name="connsiteY4" fmla="*/ 200 h 457673"/>
                      <a:gd name="connsiteX5" fmla="*/ 87938 w 621682"/>
                      <a:gd name="connsiteY5" fmla="*/ 73 h 457673"/>
                      <a:gd name="connsiteX6" fmla="*/ 302430 w 621682"/>
                      <a:gd name="connsiteY6" fmla="*/ 143641 h 457673"/>
                      <a:gd name="connsiteX7" fmla="*/ 353663 w 621682"/>
                      <a:gd name="connsiteY7" fmla="*/ 227500 h 457673"/>
                      <a:gd name="connsiteX8" fmla="*/ 568027 w 621682"/>
                      <a:gd name="connsiteY8" fmla="*/ 450022 h 457673"/>
                      <a:gd name="connsiteX9" fmla="*/ 621682 w 621682"/>
                      <a:gd name="connsiteY9" fmla="*/ 454864 h 457673"/>
                      <a:gd name="connsiteX10" fmla="*/ 519662 w 621682"/>
                      <a:gd name="connsiteY10" fmla="*/ 457605 h 457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21682" h="457673">
                        <a:moveTo>
                          <a:pt x="519725" y="457605"/>
                        </a:moveTo>
                        <a:cubicBezTo>
                          <a:pt x="422803" y="460090"/>
                          <a:pt x="360609" y="395347"/>
                          <a:pt x="306890" y="313973"/>
                        </a:cubicBezTo>
                        <a:cubicBezTo>
                          <a:pt x="289239" y="287209"/>
                          <a:pt x="272480" y="258661"/>
                          <a:pt x="255721" y="230113"/>
                        </a:cubicBezTo>
                        <a:cubicBezTo>
                          <a:pt x="196777" y="129686"/>
                          <a:pt x="100109" y="25626"/>
                          <a:pt x="0" y="3514"/>
                        </a:cubicBezTo>
                        <a:cubicBezTo>
                          <a:pt x="13764" y="2749"/>
                          <a:pt x="66909" y="646"/>
                          <a:pt x="83159" y="200"/>
                        </a:cubicBezTo>
                        <a:lnTo>
                          <a:pt x="87938" y="73"/>
                        </a:lnTo>
                        <a:cubicBezTo>
                          <a:pt x="185753" y="-2476"/>
                          <a:pt x="248520" y="62267"/>
                          <a:pt x="302430" y="143641"/>
                        </a:cubicBezTo>
                        <a:cubicBezTo>
                          <a:pt x="320145" y="170405"/>
                          <a:pt x="336904" y="198953"/>
                          <a:pt x="353663" y="227500"/>
                        </a:cubicBezTo>
                        <a:cubicBezTo>
                          <a:pt x="412161" y="327100"/>
                          <a:pt x="470340" y="426763"/>
                          <a:pt x="568027" y="450022"/>
                        </a:cubicBezTo>
                        <a:cubicBezTo>
                          <a:pt x="585233" y="455820"/>
                          <a:pt x="621682" y="454864"/>
                          <a:pt x="621682" y="454864"/>
                        </a:cubicBezTo>
                        <a:cubicBezTo>
                          <a:pt x="621682" y="454864"/>
                          <a:pt x="532661" y="457222"/>
                          <a:pt x="519662" y="457605"/>
                        </a:cubicBezTo>
                        <a:close/>
                      </a:path>
                    </a:pathLst>
                  </a:custGeom>
                  <a:noFill/>
                  <a:ln w="6230" cap="flat">
                    <a:solidFill>
                      <a:srgbClr val="212A2D"/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863F5756-C05A-498D-BCB2-6C368771AB2D}"/>
                      </a:ext>
                    </a:extLst>
                  </p:cNvPr>
                  <p:cNvSpPr/>
                  <p:nvPr/>
                </p:nvSpPr>
                <p:spPr>
                  <a:xfrm>
                    <a:off x="10428220" y="2162276"/>
                    <a:ext cx="596447" cy="457677"/>
                  </a:xfrm>
                  <a:custGeom>
                    <a:avLst/>
                    <a:gdLst>
                      <a:gd name="connsiteX0" fmla="*/ 65571 w 596447"/>
                      <a:gd name="connsiteY0" fmla="*/ 73 h 457677"/>
                      <a:gd name="connsiteX1" fmla="*/ 60792 w 596447"/>
                      <a:gd name="connsiteY1" fmla="*/ 200 h 457677"/>
                      <a:gd name="connsiteX2" fmla="*/ 0 w 596447"/>
                      <a:gd name="connsiteY2" fmla="*/ 4979 h 457677"/>
                      <a:gd name="connsiteX3" fmla="*/ 233354 w 596447"/>
                      <a:gd name="connsiteY3" fmla="*/ 230113 h 457677"/>
                      <a:gd name="connsiteX4" fmla="*/ 284523 w 596447"/>
                      <a:gd name="connsiteY4" fmla="*/ 313973 h 457677"/>
                      <a:gd name="connsiteX5" fmla="*/ 497359 w 596447"/>
                      <a:gd name="connsiteY5" fmla="*/ 457605 h 457677"/>
                      <a:gd name="connsiteX6" fmla="*/ 596448 w 596447"/>
                      <a:gd name="connsiteY6" fmla="*/ 454992 h 457677"/>
                      <a:gd name="connsiteX7" fmla="*/ 546425 w 596447"/>
                      <a:gd name="connsiteY7" fmla="*/ 448301 h 457677"/>
                      <a:gd name="connsiteX8" fmla="*/ 331360 w 596447"/>
                      <a:gd name="connsiteY8" fmla="*/ 227500 h 457677"/>
                      <a:gd name="connsiteX9" fmla="*/ 280126 w 596447"/>
                      <a:gd name="connsiteY9" fmla="*/ 143641 h 457677"/>
                      <a:gd name="connsiteX10" fmla="*/ 65635 w 596447"/>
                      <a:gd name="connsiteY10" fmla="*/ 73 h 45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6447" h="457677">
                        <a:moveTo>
                          <a:pt x="65571" y="73"/>
                        </a:moveTo>
                        <a:lnTo>
                          <a:pt x="60792" y="200"/>
                        </a:lnTo>
                        <a:cubicBezTo>
                          <a:pt x="44543" y="646"/>
                          <a:pt x="14274" y="901"/>
                          <a:pt x="0" y="4979"/>
                        </a:cubicBezTo>
                        <a:cubicBezTo>
                          <a:pt x="106481" y="13646"/>
                          <a:pt x="174346" y="129686"/>
                          <a:pt x="233354" y="230113"/>
                        </a:cubicBezTo>
                        <a:cubicBezTo>
                          <a:pt x="250113" y="258661"/>
                          <a:pt x="266872" y="287209"/>
                          <a:pt x="284523" y="313973"/>
                        </a:cubicBezTo>
                        <a:cubicBezTo>
                          <a:pt x="338242" y="395347"/>
                          <a:pt x="400436" y="460154"/>
                          <a:pt x="497359" y="457605"/>
                        </a:cubicBezTo>
                        <a:cubicBezTo>
                          <a:pt x="509784" y="457286"/>
                          <a:pt x="596448" y="454992"/>
                          <a:pt x="596448" y="454992"/>
                        </a:cubicBezTo>
                        <a:cubicBezTo>
                          <a:pt x="596448" y="454992"/>
                          <a:pt x="576439" y="451933"/>
                          <a:pt x="546425" y="448301"/>
                        </a:cubicBezTo>
                        <a:cubicBezTo>
                          <a:pt x="448801" y="424978"/>
                          <a:pt x="389794" y="327100"/>
                          <a:pt x="331360" y="227500"/>
                        </a:cubicBezTo>
                        <a:cubicBezTo>
                          <a:pt x="314601" y="198953"/>
                          <a:pt x="297842" y="170405"/>
                          <a:pt x="280126" y="143641"/>
                        </a:cubicBezTo>
                        <a:cubicBezTo>
                          <a:pt x="226153" y="62267"/>
                          <a:pt x="163450" y="-2476"/>
                          <a:pt x="65635" y="73"/>
                        </a:cubicBezTo>
                      </a:path>
                    </a:pathLst>
                  </a:custGeom>
                  <a:solidFill>
                    <a:schemeClr val="accent5"/>
                  </a:solidFill>
                  <a:ln w="6357" cap="flat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E1BC81B-CF0C-4ABE-97C5-5C80EA346E61}"/>
                      </a:ext>
                    </a:extLst>
                  </p:cNvPr>
                  <p:cNvSpPr/>
                  <p:nvPr/>
                </p:nvSpPr>
                <p:spPr>
                  <a:xfrm>
                    <a:off x="8548900" y="2202048"/>
                    <a:ext cx="592369" cy="474877"/>
                  </a:xfrm>
                  <a:custGeom>
                    <a:avLst/>
                    <a:gdLst>
                      <a:gd name="connsiteX0" fmla="*/ 490349 w 592369"/>
                      <a:gd name="connsiteY0" fmla="*/ 1147 h 474877"/>
                      <a:gd name="connsiteX1" fmla="*/ 283122 w 592369"/>
                      <a:gd name="connsiteY1" fmla="*/ 152808 h 474877"/>
                      <a:gd name="connsiteX2" fmla="*/ 235202 w 592369"/>
                      <a:gd name="connsiteY2" fmla="*/ 238579 h 474877"/>
                      <a:gd name="connsiteX3" fmla="*/ 0 w 592369"/>
                      <a:gd name="connsiteY3" fmla="*/ 472889 h 474877"/>
                      <a:gd name="connsiteX4" fmla="*/ 71497 w 592369"/>
                      <a:gd name="connsiteY4" fmla="*/ 474865 h 474877"/>
                      <a:gd name="connsiteX5" fmla="*/ 76277 w 592369"/>
                      <a:gd name="connsiteY5" fmla="*/ 474865 h 474877"/>
                      <a:gd name="connsiteX6" fmla="*/ 285161 w 592369"/>
                      <a:gd name="connsiteY6" fmla="*/ 323140 h 474877"/>
                      <a:gd name="connsiteX7" fmla="*/ 333208 w 592369"/>
                      <a:gd name="connsiteY7" fmla="*/ 237369 h 474877"/>
                      <a:gd name="connsiteX8" fmla="*/ 538970 w 592369"/>
                      <a:gd name="connsiteY8" fmla="*/ 6882 h 474877"/>
                      <a:gd name="connsiteX9" fmla="*/ 592370 w 592369"/>
                      <a:gd name="connsiteY9" fmla="*/ 0 h 474877"/>
                      <a:gd name="connsiteX10" fmla="*/ 490349 w 592369"/>
                      <a:gd name="connsiteY10" fmla="*/ 1147 h 474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2369" h="474877">
                        <a:moveTo>
                          <a:pt x="490349" y="1147"/>
                        </a:moveTo>
                        <a:cubicBezTo>
                          <a:pt x="393362" y="2294"/>
                          <a:pt x="333718" y="69394"/>
                          <a:pt x="283122" y="152808"/>
                        </a:cubicBezTo>
                        <a:cubicBezTo>
                          <a:pt x="266490" y="180209"/>
                          <a:pt x="250878" y="209394"/>
                          <a:pt x="235202" y="238579"/>
                        </a:cubicBezTo>
                        <a:cubicBezTo>
                          <a:pt x="180081" y="341237"/>
                          <a:pt x="93737" y="436567"/>
                          <a:pt x="0" y="472889"/>
                        </a:cubicBezTo>
                        <a:cubicBezTo>
                          <a:pt x="13828" y="473144"/>
                          <a:pt x="55248" y="475056"/>
                          <a:pt x="71497" y="474865"/>
                        </a:cubicBezTo>
                        <a:lnTo>
                          <a:pt x="76277" y="474865"/>
                        </a:lnTo>
                        <a:cubicBezTo>
                          <a:pt x="174155" y="473654"/>
                          <a:pt x="234373" y="406553"/>
                          <a:pt x="285161" y="323140"/>
                        </a:cubicBezTo>
                        <a:cubicBezTo>
                          <a:pt x="301856" y="295739"/>
                          <a:pt x="317532" y="266554"/>
                          <a:pt x="333208" y="237369"/>
                        </a:cubicBezTo>
                        <a:cubicBezTo>
                          <a:pt x="387818" y="135603"/>
                          <a:pt x="442238" y="33837"/>
                          <a:pt x="538970" y="6882"/>
                        </a:cubicBezTo>
                        <a:cubicBezTo>
                          <a:pt x="555984" y="446"/>
                          <a:pt x="592370" y="0"/>
                          <a:pt x="592370" y="0"/>
                        </a:cubicBezTo>
                        <a:cubicBezTo>
                          <a:pt x="592370" y="0"/>
                          <a:pt x="503285" y="1020"/>
                          <a:pt x="490349" y="1147"/>
                        </a:cubicBezTo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 w="6357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4B287586-10E3-4196-8E68-8FF12EE9E7C2}"/>
                      </a:ext>
                    </a:extLst>
                  </p:cNvPr>
                  <p:cNvSpPr/>
                  <p:nvPr/>
                </p:nvSpPr>
                <p:spPr>
                  <a:xfrm>
                    <a:off x="8548900" y="2202048"/>
                    <a:ext cx="592369" cy="474877"/>
                  </a:xfrm>
                  <a:custGeom>
                    <a:avLst/>
                    <a:gdLst>
                      <a:gd name="connsiteX0" fmla="*/ 490349 w 592369"/>
                      <a:gd name="connsiteY0" fmla="*/ 1147 h 474877"/>
                      <a:gd name="connsiteX1" fmla="*/ 283122 w 592369"/>
                      <a:gd name="connsiteY1" fmla="*/ 152808 h 474877"/>
                      <a:gd name="connsiteX2" fmla="*/ 235202 w 592369"/>
                      <a:gd name="connsiteY2" fmla="*/ 238579 h 474877"/>
                      <a:gd name="connsiteX3" fmla="*/ 0 w 592369"/>
                      <a:gd name="connsiteY3" fmla="*/ 472889 h 474877"/>
                      <a:gd name="connsiteX4" fmla="*/ 71497 w 592369"/>
                      <a:gd name="connsiteY4" fmla="*/ 474865 h 474877"/>
                      <a:gd name="connsiteX5" fmla="*/ 76277 w 592369"/>
                      <a:gd name="connsiteY5" fmla="*/ 474865 h 474877"/>
                      <a:gd name="connsiteX6" fmla="*/ 285161 w 592369"/>
                      <a:gd name="connsiteY6" fmla="*/ 323140 h 474877"/>
                      <a:gd name="connsiteX7" fmla="*/ 333208 w 592369"/>
                      <a:gd name="connsiteY7" fmla="*/ 237369 h 474877"/>
                      <a:gd name="connsiteX8" fmla="*/ 538970 w 592369"/>
                      <a:gd name="connsiteY8" fmla="*/ 6882 h 474877"/>
                      <a:gd name="connsiteX9" fmla="*/ 592370 w 592369"/>
                      <a:gd name="connsiteY9" fmla="*/ 0 h 474877"/>
                      <a:gd name="connsiteX10" fmla="*/ 490349 w 592369"/>
                      <a:gd name="connsiteY10" fmla="*/ 1147 h 474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2369" h="474877">
                        <a:moveTo>
                          <a:pt x="490349" y="1147"/>
                        </a:moveTo>
                        <a:cubicBezTo>
                          <a:pt x="393362" y="2294"/>
                          <a:pt x="333718" y="69394"/>
                          <a:pt x="283122" y="152808"/>
                        </a:cubicBezTo>
                        <a:cubicBezTo>
                          <a:pt x="266490" y="180209"/>
                          <a:pt x="250878" y="209394"/>
                          <a:pt x="235202" y="238579"/>
                        </a:cubicBezTo>
                        <a:cubicBezTo>
                          <a:pt x="180081" y="341237"/>
                          <a:pt x="93737" y="436567"/>
                          <a:pt x="0" y="472889"/>
                        </a:cubicBezTo>
                        <a:cubicBezTo>
                          <a:pt x="13828" y="473144"/>
                          <a:pt x="55248" y="475056"/>
                          <a:pt x="71497" y="474865"/>
                        </a:cubicBezTo>
                        <a:lnTo>
                          <a:pt x="76277" y="474865"/>
                        </a:lnTo>
                        <a:cubicBezTo>
                          <a:pt x="174155" y="473654"/>
                          <a:pt x="234373" y="406553"/>
                          <a:pt x="285161" y="323140"/>
                        </a:cubicBezTo>
                        <a:cubicBezTo>
                          <a:pt x="301856" y="295739"/>
                          <a:pt x="317532" y="266554"/>
                          <a:pt x="333208" y="237369"/>
                        </a:cubicBezTo>
                        <a:cubicBezTo>
                          <a:pt x="387818" y="135603"/>
                          <a:pt x="442238" y="33837"/>
                          <a:pt x="538970" y="6882"/>
                        </a:cubicBezTo>
                        <a:cubicBezTo>
                          <a:pt x="555984" y="446"/>
                          <a:pt x="592370" y="0"/>
                          <a:pt x="592370" y="0"/>
                        </a:cubicBezTo>
                        <a:cubicBezTo>
                          <a:pt x="592370" y="0"/>
                          <a:pt x="503285" y="1020"/>
                          <a:pt x="490349" y="1147"/>
                        </a:cubicBezTo>
                        <a:close/>
                      </a:path>
                    </a:pathLst>
                  </a:custGeom>
                  <a:noFill/>
                  <a:ln w="6230" cap="flat">
                    <a:solidFill>
                      <a:srgbClr val="212A2D"/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04ED654A-4368-4A90-A7D8-9609BC80E1D1}"/>
                      </a:ext>
                    </a:extLst>
                  </p:cNvPr>
                  <p:cNvSpPr/>
                  <p:nvPr/>
                </p:nvSpPr>
                <p:spPr>
                  <a:xfrm>
                    <a:off x="8895298" y="2195676"/>
                    <a:ext cx="563821" cy="474800"/>
                  </a:xfrm>
                  <a:custGeom>
                    <a:avLst/>
                    <a:gdLst>
                      <a:gd name="connsiteX0" fmla="*/ 50660 w 563821"/>
                      <a:gd name="connsiteY0" fmla="*/ 474737 h 474800"/>
                      <a:gd name="connsiteX1" fmla="*/ 45881 w 563821"/>
                      <a:gd name="connsiteY1" fmla="*/ 474737 h 474800"/>
                      <a:gd name="connsiteX2" fmla="*/ 0 w 563821"/>
                      <a:gd name="connsiteY2" fmla="*/ 469639 h 474800"/>
                      <a:gd name="connsiteX3" fmla="*/ 209585 w 563821"/>
                      <a:gd name="connsiteY3" fmla="*/ 238516 h 474800"/>
                      <a:gd name="connsiteX4" fmla="*/ 257505 w 563821"/>
                      <a:gd name="connsiteY4" fmla="*/ 152744 h 474800"/>
                      <a:gd name="connsiteX5" fmla="*/ 464732 w 563821"/>
                      <a:gd name="connsiteY5" fmla="*/ 1147 h 474800"/>
                      <a:gd name="connsiteX6" fmla="*/ 563822 w 563821"/>
                      <a:gd name="connsiteY6" fmla="*/ 0 h 474800"/>
                      <a:gd name="connsiteX7" fmla="*/ 513289 w 563821"/>
                      <a:gd name="connsiteY7" fmla="*/ 6882 h 474800"/>
                      <a:gd name="connsiteX8" fmla="*/ 307591 w 563821"/>
                      <a:gd name="connsiteY8" fmla="*/ 237369 h 474800"/>
                      <a:gd name="connsiteX9" fmla="*/ 259544 w 563821"/>
                      <a:gd name="connsiteY9" fmla="*/ 323140 h 474800"/>
                      <a:gd name="connsiteX10" fmla="*/ 50660 w 563821"/>
                      <a:gd name="connsiteY10" fmla="*/ 474801 h 47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3821" h="474800">
                        <a:moveTo>
                          <a:pt x="50660" y="474737"/>
                        </a:moveTo>
                        <a:lnTo>
                          <a:pt x="45881" y="474737"/>
                        </a:lnTo>
                        <a:cubicBezTo>
                          <a:pt x="29631" y="474992"/>
                          <a:pt x="14401" y="473208"/>
                          <a:pt x="0" y="469639"/>
                        </a:cubicBezTo>
                        <a:cubicBezTo>
                          <a:pt x="99153" y="443704"/>
                          <a:pt x="154465" y="341110"/>
                          <a:pt x="209585" y="238516"/>
                        </a:cubicBezTo>
                        <a:cubicBezTo>
                          <a:pt x="225261" y="209330"/>
                          <a:pt x="240873" y="180145"/>
                          <a:pt x="257505" y="152744"/>
                        </a:cubicBezTo>
                        <a:cubicBezTo>
                          <a:pt x="308101" y="69394"/>
                          <a:pt x="367809" y="2294"/>
                          <a:pt x="464732" y="1147"/>
                        </a:cubicBezTo>
                        <a:cubicBezTo>
                          <a:pt x="477158" y="1020"/>
                          <a:pt x="563822" y="0"/>
                          <a:pt x="563822" y="0"/>
                        </a:cubicBezTo>
                        <a:cubicBezTo>
                          <a:pt x="563822" y="0"/>
                          <a:pt x="543112" y="2103"/>
                          <a:pt x="513289" y="6882"/>
                        </a:cubicBezTo>
                        <a:cubicBezTo>
                          <a:pt x="416621" y="33901"/>
                          <a:pt x="362202" y="135603"/>
                          <a:pt x="307591" y="237369"/>
                        </a:cubicBezTo>
                        <a:cubicBezTo>
                          <a:pt x="291915" y="266554"/>
                          <a:pt x="276239" y="295739"/>
                          <a:pt x="259544" y="323140"/>
                        </a:cubicBezTo>
                        <a:cubicBezTo>
                          <a:pt x="208693" y="406553"/>
                          <a:pt x="148475" y="473590"/>
                          <a:pt x="50660" y="474801"/>
                        </a:cubicBezTo>
                      </a:path>
                    </a:pathLst>
                  </a:custGeom>
                  <a:solidFill>
                    <a:srgbClr val="023854"/>
                  </a:solidFill>
                  <a:ln w="6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ED8EBF89-EA0E-4C20-972D-5D644A9AB31A}"/>
                      </a:ext>
                    </a:extLst>
                  </p:cNvPr>
                  <p:cNvSpPr/>
                  <p:nvPr/>
                </p:nvSpPr>
                <p:spPr>
                  <a:xfrm>
                    <a:off x="8895298" y="2195676"/>
                    <a:ext cx="563821" cy="474800"/>
                  </a:xfrm>
                  <a:custGeom>
                    <a:avLst/>
                    <a:gdLst>
                      <a:gd name="connsiteX0" fmla="*/ 50660 w 563821"/>
                      <a:gd name="connsiteY0" fmla="*/ 474737 h 474800"/>
                      <a:gd name="connsiteX1" fmla="*/ 45881 w 563821"/>
                      <a:gd name="connsiteY1" fmla="*/ 474737 h 474800"/>
                      <a:gd name="connsiteX2" fmla="*/ 0 w 563821"/>
                      <a:gd name="connsiteY2" fmla="*/ 469639 h 474800"/>
                      <a:gd name="connsiteX3" fmla="*/ 209585 w 563821"/>
                      <a:gd name="connsiteY3" fmla="*/ 238516 h 474800"/>
                      <a:gd name="connsiteX4" fmla="*/ 257505 w 563821"/>
                      <a:gd name="connsiteY4" fmla="*/ 152744 h 474800"/>
                      <a:gd name="connsiteX5" fmla="*/ 464732 w 563821"/>
                      <a:gd name="connsiteY5" fmla="*/ 1147 h 474800"/>
                      <a:gd name="connsiteX6" fmla="*/ 563822 w 563821"/>
                      <a:gd name="connsiteY6" fmla="*/ 0 h 474800"/>
                      <a:gd name="connsiteX7" fmla="*/ 513289 w 563821"/>
                      <a:gd name="connsiteY7" fmla="*/ 6882 h 474800"/>
                      <a:gd name="connsiteX8" fmla="*/ 307591 w 563821"/>
                      <a:gd name="connsiteY8" fmla="*/ 237369 h 474800"/>
                      <a:gd name="connsiteX9" fmla="*/ 259544 w 563821"/>
                      <a:gd name="connsiteY9" fmla="*/ 323140 h 474800"/>
                      <a:gd name="connsiteX10" fmla="*/ 50660 w 563821"/>
                      <a:gd name="connsiteY10" fmla="*/ 474801 h 47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3821" h="474800">
                        <a:moveTo>
                          <a:pt x="50660" y="474737"/>
                        </a:moveTo>
                        <a:lnTo>
                          <a:pt x="45881" y="474737"/>
                        </a:lnTo>
                        <a:cubicBezTo>
                          <a:pt x="29631" y="474992"/>
                          <a:pt x="14401" y="473208"/>
                          <a:pt x="0" y="469639"/>
                        </a:cubicBezTo>
                        <a:cubicBezTo>
                          <a:pt x="99153" y="443704"/>
                          <a:pt x="154465" y="341110"/>
                          <a:pt x="209585" y="238516"/>
                        </a:cubicBezTo>
                        <a:cubicBezTo>
                          <a:pt x="225261" y="209330"/>
                          <a:pt x="240873" y="180145"/>
                          <a:pt x="257505" y="152744"/>
                        </a:cubicBezTo>
                        <a:cubicBezTo>
                          <a:pt x="308101" y="69394"/>
                          <a:pt x="367809" y="2294"/>
                          <a:pt x="464732" y="1147"/>
                        </a:cubicBezTo>
                        <a:cubicBezTo>
                          <a:pt x="477158" y="1020"/>
                          <a:pt x="563822" y="0"/>
                          <a:pt x="563822" y="0"/>
                        </a:cubicBezTo>
                        <a:cubicBezTo>
                          <a:pt x="563822" y="0"/>
                          <a:pt x="543112" y="2103"/>
                          <a:pt x="513289" y="6882"/>
                        </a:cubicBezTo>
                        <a:cubicBezTo>
                          <a:pt x="416621" y="33901"/>
                          <a:pt x="362202" y="135603"/>
                          <a:pt x="307591" y="237369"/>
                        </a:cubicBezTo>
                        <a:cubicBezTo>
                          <a:pt x="291915" y="266554"/>
                          <a:pt x="276239" y="295739"/>
                          <a:pt x="259544" y="323140"/>
                        </a:cubicBezTo>
                        <a:cubicBezTo>
                          <a:pt x="208693" y="406553"/>
                          <a:pt x="148475" y="473590"/>
                          <a:pt x="50660" y="474801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50000"/>
                    </a:schemeClr>
                  </a:solidFill>
                  <a:ln w="6357" cap="flat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B003A69-E550-47B3-9FC8-1C20B918053F}"/>
                      </a:ext>
                    </a:extLst>
                  </p:cNvPr>
                  <p:cNvSpPr/>
                  <p:nvPr/>
                </p:nvSpPr>
                <p:spPr>
                  <a:xfrm>
                    <a:off x="9057155" y="2200759"/>
                    <a:ext cx="347418" cy="276318"/>
                  </a:xfrm>
                  <a:custGeom>
                    <a:avLst/>
                    <a:gdLst>
                      <a:gd name="connsiteX0" fmla="*/ 347418 w 347418"/>
                      <a:gd name="connsiteY0" fmla="*/ 231202 h 276318"/>
                      <a:gd name="connsiteX1" fmla="*/ 300454 w 347418"/>
                      <a:gd name="connsiteY1" fmla="*/ 146578 h 276318"/>
                      <a:gd name="connsiteX2" fmla="*/ 87938 w 347418"/>
                      <a:gd name="connsiteY2" fmla="*/ 15 h 276318"/>
                      <a:gd name="connsiteX3" fmla="*/ 83159 w 347418"/>
                      <a:gd name="connsiteY3" fmla="*/ 15 h 276318"/>
                      <a:gd name="connsiteX4" fmla="*/ 0 w 347418"/>
                      <a:gd name="connsiteY4" fmla="*/ 2245 h 276318"/>
                      <a:gd name="connsiteX5" fmla="*/ 252534 w 347418"/>
                      <a:gd name="connsiteY5" fmla="*/ 232349 h 276318"/>
                      <a:gd name="connsiteX6" fmla="*/ 274583 w 347418"/>
                      <a:gd name="connsiteY6" fmla="*/ 276318 h 276318"/>
                      <a:gd name="connsiteX7" fmla="*/ 347354 w 347418"/>
                      <a:gd name="connsiteY7" fmla="*/ 231202 h 27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7418" h="276318">
                        <a:moveTo>
                          <a:pt x="347418" y="231202"/>
                        </a:moveTo>
                        <a:cubicBezTo>
                          <a:pt x="331041" y="202399"/>
                          <a:pt x="317851" y="173597"/>
                          <a:pt x="300454" y="146578"/>
                        </a:cubicBezTo>
                        <a:cubicBezTo>
                          <a:pt x="247628" y="64439"/>
                          <a:pt x="185816" y="-1132"/>
                          <a:pt x="87938" y="15"/>
                        </a:cubicBezTo>
                        <a:lnTo>
                          <a:pt x="83159" y="15"/>
                        </a:lnTo>
                        <a:cubicBezTo>
                          <a:pt x="66909" y="270"/>
                          <a:pt x="13764" y="1608"/>
                          <a:pt x="0" y="2245"/>
                        </a:cubicBezTo>
                        <a:cubicBezTo>
                          <a:pt x="99727" y="25759"/>
                          <a:pt x="194993" y="131093"/>
                          <a:pt x="252534" y="232349"/>
                        </a:cubicBezTo>
                        <a:cubicBezTo>
                          <a:pt x="260882" y="247069"/>
                          <a:pt x="266107" y="261853"/>
                          <a:pt x="274583" y="276318"/>
                        </a:cubicBezTo>
                        <a:lnTo>
                          <a:pt x="347354" y="231202"/>
                        </a:lnTo>
                        <a:close/>
                      </a:path>
                    </a:pathLst>
                  </a:custGeom>
                  <a:solidFill>
                    <a:srgbClr val="0970A9"/>
                  </a:solidFill>
                  <a:ln w="6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8EE09BB2-688B-4CD8-A6C3-51B846BCB4BE}"/>
                      </a:ext>
                    </a:extLst>
                  </p:cNvPr>
                  <p:cNvSpPr/>
                  <p:nvPr/>
                </p:nvSpPr>
                <p:spPr>
                  <a:xfrm>
                    <a:off x="8391759" y="2206747"/>
                    <a:ext cx="574973" cy="463491"/>
                  </a:xfrm>
                  <a:custGeom>
                    <a:avLst/>
                    <a:gdLst>
                      <a:gd name="connsiteX0" fmla="*/ 50532 w 574973"/>
                      <a:gd name="connsiteY0" fmla="*/ 16 h 463491"/>
                      <a:gd name="connsiteX1" fmla="*/ 45753 w 574973"/>
                      <a:gd name="connsiteY1" fmla="*/ 16 h 463491"/>
                      <a:gd name="connsiteX2" fmla="*/ 0 w 574973"/>
                      <a:gd name="connsiteY2" fmla="*/ 6325 h 463491"/>
                      <a:gd name="connsiteX3" fmla="*/ 215065 w 574973"/>
                      <a:gd name="connsiteY3" fmla="*/ 232351 h 463491"/>
                      <a:gd name="connsiteX4" fmla="*/ 265088 w 574973"/>
                      <a:gd name="connsiteY4" fmla="*/ 316911 h 463491"/>
                      <a:gd name="connsiteX5" fmla="*/ 475884 w 574973"/>
                      <a:gd name="connsiteY5" fmla="*/ 463475 h 463491"/>
                      <a:gd name="connsiteX6" fmla="*/ 574973 w 574973"/>
                      <a:gd name="connsiteY6" fmla="*/ 462264 h 463491"/>
                      <a:gd name="connsiteX7" fmla="*/ 525014 w 574973"/>
                      <a:gd name="connsiteY7" fmla="*/ 454872 h 463491"/>
                      <a:gd name="connsiteX8" fmla="*/ 313071 w 574973"/>
                      <a:gd name="connsiteY8" fmla="*/ 231140 h 463491"/>
                      <a:gd name="connsiteX9" fmla="*/ 262985 w 574973"/>
                      <a:gd name="connsiteY9" fmla="*/ 146580 h 463491"/>
                      <a:gd name="connsiteX10" fmla="*/ 50532 w 574973"/>
                      <a:gd name="connsiteY10" fmla="*/ 16 h 46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4973" h="463491">
                        <a:moveTo>
                          <a:pt x="50532" y="16"/>
                        </a:moveTo>
                        <a:lnTo>
                          <a:pt x="45753" y="16"/>
                        </a:lnTo>
                        <a:cubicBezTo>
                          <a:pt x="29504" y="271"/>
                          <a:pt x="14338" y="2438"/>
                          <a:pt x="0" y="6325"/>
                        </a:cubicBezTo>
                        <a:cubicBezTo>
                          <a:pt x="102594" y="22829"/>
                          <a:pt x="157523" y="131095"/>
                          <a:pt x="215065" y="232351"/>
                        </a:cubicBezTo>
                        <a:cubicBezTo>
                          <a:pt x="231442" y="261154"/>
                          <a:pt x="247755" y="289957"/>
                          <a:pt x="265088" y="316911"/>
                        </a:cubicBezTo>
                        <a:cubicBezTo>
                          <a:pt x="317659" y="399050"/>
                          <a:pt x="378961" y="464685"/>
                          <a:pt x="475884" y="463475"/>
                        </a:cubicBezTo>
                        <a:cubicBezTo>
                          <a:pt x="488310" y="463347"/>
                          <a:pt x="574973" y="462264"/>
                          <a:pt x="574973" y="462264"/>
                        </a:cubicBezTo>
                        <a:cubicBezTo>
                          <a:pt x="574973" y="462264"/>
                          <a:pt x="554964" y="458950"/>
                          <a:pt x="525014" y="454872"/>
                        </a:cubicBezTo>
                        <a:cubicBezTo>
                          <a:pt x="427709" y="430211"/>
                          <a:pt x="370104" y="331504"/>
                          <a:pt x="313071" y="231140"/>
                        </a:cubicBezTo>
                        <a:cubicBezTo>
                          <a:pt x="296695" y="202337"/>
                          <a:pt x="280318" y="173534"/>
                          <a:pt x="262985" y="146580"/>
                        </a:cubicBezTo>
                        <a:cubicBezTo>
                          <a:pt x="210222" y="64441"/>
                          <a:pt x="148411" y="-1194"/>
                          <a:pt x="50532" y="16"/>
                        </a:cubicBezTo>
                      </a:path>
                    </a:pathLst>
                  </a:custGeom>
                  <a:solidFill>
                    <a:schemeClr val="accent5"/>
                  </a:solidFill>
                  <a:ln w="6357" cap="flat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A2ABFA47-BE96-4641-B4C5-A1CA68DAAEDD}"/>
                      </a:ext>
                    </a:extLst>
                  </p:cNvPr>
                  <p:cNvSpPr/>
                  <p:nvPr/>
                </p:nvSpPr>
                <p:spPr>
                  <a:xfrm>
                    <a:off x="9057155" y="2200759"/>
                    <a:ext cx="592050" cy="455953"/>
                  </a:xfrm>
                  <a:custGeom>
                    <a:avLst/>
                    <a:gdLst>
                      <a:gd name="connsiteX0" fmla="*/ 592051 w 592050"/>
                      <a:gd name="connsiteY0" fmla="*/ 455890 h 455953"/>
                      <a:gd name="connsiteX1" fmla="*/ 300454 w 592050"/>
                      <a:gd name="connsiteY1" fmla="*/ 146578 h 455953"/>
                      <a:gd name="connsiteX2" fmla="*/ 87938 w 592050"/>
                      <a:gd name="connsiteY2" fmla="*/ 15 h 455953"/>
                      <a:gd name="connsiteX3" fmla="*/ 83159 w 592050"/>
                      <a:gd name="connsiteY3" fmla="*/ 15 h 455953"/>
                      <a:gd name="connsiteX4" fmla="*/ 0 w 592050"/>
                      <a:gd name="connsiteY4" fmla="*/ 2245 h 455953"/>
                      <a:gd name="connsiteX5" fmla="*/ 252534 w 592050"/>
                      <a:gd name="connsiteY5" fmla="*/ 232349 h 455953"/>
                      <a:gd name="connsiteX6" fmla="*/ 488055 w 592050"/>
                      <a:gd name="connsiteY6" fmla="*/ 455954 h 455953"/>
                      <a:gd name="connsiteX7" fmla="*/ 592051 w 592050"/>
                      <a:gd name="connsiteY7" fmla="*/ 455954 h 455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2050" h="455953">
                        <a:moveTo>
                          <a:pt x="592051" y="455890"/>
                        </a:moveTo>
                        <a:cubicBezTo>
                          <a:pt x="425734" y="430209"/>
                          <a:pt x="317787" y="173597"/>
                          <a:pt x="300454" y="146578"/>
                        </a:cubicBezTo>
                        <a:cubicBezTo>
                          <a:pt x="247628" y="64439"/>
                          <a:pt x="185816" y="-1132"/>
                          <a:pt x="87938" y="15"/>
                        </a:cubicBezTo>
                        <a:lnTo>
                          <a:pt x="83159" y="15"/>
                        </a:lnTo>
                        <a:cubicBezTo>
                          <a:pt x="66909" y="270"/>
                          <a:pt x="13764" y="1608"/>
                          <a:pt x="0" y="2245"/>
                        </a:cubicBezTo>
                        <a:cubicBezTo>
                          <a:pt x="99727" y="25759"/>
                          <a:pt x="194993" y="131093"/>
                          <a:pt x="252534" y="232349"/>
                        </a:cubicBezTo>
                        <a:cubicBezTo>
                          <a:pt x="260882" y="247069"/>
                          <a:pt x="351433" y="455954"/>
                          <a:pt x="488055" y="455954"/>
                        </a:cubicBezTo>
                        <a:lnTo>
                          <a:pt x="592051" y="45595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 w="6294" cap="flat">
                    <a:solidFill>
                      <a:schemeClr val="tx2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2C424CEC-2608-468B-BD31-17E08345B65A}"/>
                      </a:ext>
                    </a:extLst>
                  </p:cNvPr>
                  <p:cNvSpPr/>
                  <p:nvPr/>
                </p:nvSpPr>
                <p:spPr>
                  <a:xfrm>
                    <a:off x="9471737" y="2194323"/>
                    <a:ext cx="212516" cy="146577"/>
                  </a:xfrm>
                  <a:custGeom>
                    <a:avLst/>
                    <a:gdLst>
                      <a:gd name="connsiteX0" fmla="*/ 212516 w 212516"/>
                      <a:gd name="connsiteY0" fmla="*/ 146578 h 146577"/>
                      <a:gd name="connsiteX1" fmla="*/ 0 w 212516"/>
                      <a:gd name="connsiteY1" fmla="*/ 15 h 146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2516" h="146577">
                        <a:moveTo>
                          <a:pt x="212516" y="146578"/>
                        </a:moveTo>
                        <a:cubicBezTo>
                          <a:pt x="159690" y="64439"/>
                          <a:pt x="97879" y="-1132"/>
                          <a:pt x="0" y="15"/>
                        </a:cubicBezTo>
                      </a:path>
                    </a:pathLst>
                  </a:custGeom>
                  <a:solidFill>
                    <a:srgbClr val="0970A9"/>
                  </a:solidFill>
                  <a:ln w="6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2D10CBB6-F733-4E77-8FC4-54BC416E6BF2}"/>
                      </a:ext>
                    </a:extLst>
                  </p:cNvPr>
                  <p:cNvSpPr/>
                  <p:nvPr/>
                </p:nvSpPr>
                <p:spPr>
                  <a:xfrm>
                    <a:off x="9408587" y="2193745"/>
                    <a:ext cx="586889" cy="452908"/>
                  </a:xfrm>
                  <a:custGeom>
                    <a:avLst/>
                    <a:gdLst>
                      <a:gd name="connsiteX0" fmla="*/ 0 w 586889"/>
                      <a:gd name="connsiteY0" fmla="*/ 8749 h 452908"/>
                      <a:gd name="connsiteX1" fmla="*/ 274965 w 586889"/>
                      <a:gd name="connsiteY1" fmla="*/ 309204 h 452908"/>
                      <a:gd name="connsiteX2" fmla="*/ 487800 w 586889"/>
                      <a:gd name="connsiteY2" fmla="*/ 452836 h 452908"/>
                      <a:gd name="connsiteX3" fmla="*/ 586889 w 586889"/>
                      <a:gd name="connsiteY3" fmla="*/ 450223 h 452908"/>
                      <a:gd name="connsiteX4" fmla="*/ 536867 w 586889"/>
                      <a:gd name="connsiteY4" fmla="*/ 443532 h 452908"/>
                      <a:gd name="connsiteX5" fmla="*/ 321801 w 586889"/>
                      <a:gd name="connsiteY5" fmla="*/ 222731 h 452908"/>
                      <a:gd name="connsiteX6" fmla="*/ 63150 w 586889"/>
                      <a:gd name="connsiteY6" fmla="*/ 529 h 452908"/>
                      <a:gd name="connsiteX7" fmla="*/ 0 w 586889"/>
                      <a:gd name="connsiteY7" fmla="*/ 8686 h 452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6889" h="452908">
                        <a:moveTo>
                          <a:pt x="0" y="8749"/>
                        </a:moveTo>
                        <a:cubicBezTo>
                          <a:pt x="136622" y="20219"/>
                          <a:pt x="257314" y="282440"/>
                          <a:pt x="274965" y="309204"/>
                        </a:cubicBezTo>
                        <a:cubicBezTo>
                          <a:pt x="328684" y="390578"/>
                          <a:pt x="390877" y="455384"/>
                          <a:pt x="487800" y="452836"/>
                        </a:cubicBezTo>
                        <a:cubicBezTo>
                          <a:pt x="500226" y="452517"/>
                          <a:pt x="586889" y="450223"/>
                          <a:pt x="586889" y="450223"/>
                        </a:cubicBezTo>
                        <a:cubicBezTo>
                          <a:pt x="586889" y="450223"/>
                          <a:pt x="566880" y="447164"/>
                          <a:pt x="536867" y="443532"/>
                        </a:cubicBezTo>
                        <a:cubicBezTo>
                          <a:pt x="439243" y="420209"/>
                          <a:pt x="380299" y="322331"/>
                          <a:pt x="321801" y="222731"/>
                        </a:cubicBezTo>
                        <a:cubicBezTo>
                          <a:pt x="305042" y="194183"/>
                          <a:pt x="206017" y="-11770"/>
                          <a:pt x="63150" y="529"/>
                        </a:cubicBezTo>
                        <a:lnTo>
                          <a:pt x="0" y="8686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 w="6230" cap="flat">
                    <a:solidFill>
                      <a:schemeClr val="accent5">
                        <a:lumMod val="50000"/>
                      </a:schemeClr>
                    </a:solidFill>
                    <a:prstDash val="solid"/>
                    <a:bevel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2" name="TextBox 221">
                  <a:extLst>
                    <a:ext uri="{FF2B5EF4-FFF2-40B4-BE49-F238E27FC236}">
                      <a16:creationId xmlns:a16="http://schemas.microsoft.com/office/drawing/2014/main" id="{7DF158CD-F8A6-497B-B75C-B68A0F4ACB82}"/>
                    </a:ext>
                  </a:extLst>
                </p:cNvPr>
                <p:cNvSpPr txBox="1"/>
                <p:nvPr/>
              </p:nvSpPr>
              <p:spPr>
                <a:xfrm flipH="1">
                  <a:off x="7747487" y="1981497"/>
                  <a:ext cx="1277489" cy="2716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500"/>
                    </a:lnSpc>
                  </a:pPr>
                  <a:r>
                    <a:rPr lang="en-US" sz="1200" dirty="0">
                      <a:solidFill>
                        <a:schemeClr val="tx1">
                          <a:lumMod val="75000"/>
                        </a:schemeClr>
                      </a:solidFill>
                    </a:rPr>
                    <a:t>DNA vaccines</a:t>
                  </a:r>
                </a:p>
              </p:txBody>
            </p:sp>
          </p:grp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AF3D2357-339E-43FE-BBB5-1A8A38781ECE}"/>
                  </a:ext>
                </a:extLst>
              </p:cNvPr>
              <p:cNvSpPr txBox="1"/>
              <p:nvPr/>
            </p:nvSpPr>
            <p:spPr>
              <a:xfrm flipH="1">
                <a:off x="6455964" y="2784739"/>
                <a:ext cx="2315012" cy="2590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Protein/peptide-based vaccines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D742B10C-1CE3-47B4-AE02-10A05EAC7C20}"/>
                  </a:ext>
                </a:extLst>
              </p:cNvPr>
              <p:cNvGrpSpPr/>
              <p:nvPr/>
            </p:nvGrpSpPr>
            <p:grpSpPr>
              <a:xfrm rot="18620591">
                <a:off x="7505939" y="2625940"/>
                <a:ext cx="233438" cy="206488"/>
                <a:chOff x="7468677" y="2593603"/>
                <a:chExt cx="233438" cy="206488"/>
              </a:xfrm>
            </p:grpSpPr>
            <p:grpSp>
              <p:nvGrpSpPr>
                <p:cNvPr id="209" name="Group 208">
                  <a:extLst>
                    <a:ext uri="{FF2B5EF4-FFF2-40B4-BE49-F238E27FC236}">
                      <a16:creationId xmlns:a16="http://schemas.microsoft.com/office/drawing/2014/main" id="{0E78A62A-1046-41EE-BE42-DCC0CFD3357D}"/>
                    </a:ext>
                  </a:extLst>
                </p:cNvPr>
                <p:cNvGrpSpPr/>
                <p:nvPr/>
              </p:nvGrpSpPr>
              <p:grpSpPr>
                <a:xfrm rot="4449522">
                  <a:off x="7418220" y="2644060"/>
                  <a:ext cx="164796" cy="63882"/>
                  <a:chOff x="2229222" y="5041012"/>
                  <a:chExt cx="1252395" cy="485491"/>
                </a:xfrm>
                <a:solidFill>
                  <a:schemeClr val="accent5"/>
                </a:solidFill>
              </p:grpSpPr>
              <p:sp>
                <p:nvSpPr>
                  <p:cNvPr id="216" name="Oval 215">
                    <a:extLst>
                      <a:ext uri="{FF2B5EF4-FFF2-40B4-BE49-F238E27FC236}">
                        <a16:creationId xmlns:a16="http://schemas.microsoft.com/office/drawing/2014/main" id="{8AC65883-A157-4BC7-AD49-2D6937D3B750}"/>
                      </a:ext>
                    </a:extLst>
                  </p:cNvPr>
                  <p:cNvSpPr/>
                  <p:nvPr/>
                </p:nvSpPr>
                <p:spPr>
                  <a:xfrm>
                    <a:off x="2229222" y="5051551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7" name="Oval 216">
                    <a:extLst>
                      <a:ext uri="{FF2B5EF4-FFF2-40B4-BE49-F238E27FC236}">
                        <a16:creationId xmlns:a16="http://schemas.microsoft.com/office/drawing/2014/main" id="{627178F3-F107-40C6-A3E2-817ECF855CBD}"/>
                      </a:ext>
                    </a:extLst>
                  </p:cNvPr>
                  <p:cNvSpPr/>
                  <p:nvPr/>
                </p:nvSpPr>
                <p:spPr>
                  <a:xfrm>
                    <a:off x="3176126" y="5041012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8" name="Oval 217">
                    <a:extLst>
                      <a:ext uri="{FF2B5EF4-FFF2-40B4-BE49-F238E27FC236}">
                        <a16:creationId xmlns:a16="http://schemas.microsoft.com/office/drawing/2014/main" id="{0E95AA23-6435-4B48-B8CC-E5B9311D2B2A}"/>
                      </a:ext>
                    </a:extLst>
                  </p:cNvPr>
                  <p:cNvSpPr/>
                  <p:nvPr/>
                </p:nvSpPr>
                <p:spPr>
                  <a:xfrm>
                    <a:off x="2445330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9" name="Oval 218">
                    <a:extLst>
                      <a:ext uri="{FF2B5EF4-FFF2-40B4-BE49-F238E27FC236}">
                        <a16:creationId xmlns:a16="http://schemas.microsoft.com/office/drawing/2014/main" id="{4491CD47-B0BC-460D-9FF4-73E7131E6AC4}"/>
                      </a:ext>
                    </a:extLst>
                  </p:cNvPr>
                  <p:cNvSpPr/>
                  <p:nvPr/>
                </p:nvSpPr>
                <p:spPr>
                  <a:xfrm>
                    <a:off x="2948184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20" name="Oval 219">
                    <a:extLst>
                      <a:ext uri="{FF2B5EF4-FFF2-40B4-BE49-F238E27FC236}">
                        <a16:creationId xmlns:a16="http://schemas.microsoft.com/office/drawing/2014/main" id="{784ED5D0-C41F-40D0-8F0C-0A9CEE1DEF71}"/>
                      </a:ext>
                    </a:extLst>
                  </p:cNvPr>
                  <p:cNvSpPr/>
                  <p:nvPr/>
                </p:nvSpPr>
                <p:spPr>
                  <a:xfrm>
                    <a:off x="2701244" y="5221012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 dirty="0"/>
                  </a:p>
                </p:txBody>
              </p:sp>
            </p:grpSp>
            <p:grpSp>
              <p:nvGrpSpPr>
                <p:cNvPr id="210" name="Group 209">
                  <a:extLst>
                    <a:ext uri="{FF2B5EF4-FFF2-40B4-BE49-F238E27FC236}">
                      <a16:creationId xmlns:a16="http://schemas.microsoft.com/office/drawing/2014/main" id="{1C504BB6-6781-4D81-B6C5-82F8DE5C1C8D}"/>
                    </a:ext>
                  </a:extLst>
                </p:cNvPr>
                <p:cNvGrpSpPr/>
                <p:nvPr/>
              </p:nvGrpSpPr>
              <p:grpSpPr>
                <a:xfrm rot="13089617">
                  <a:off x="7541394" y="2727212"/>
                  <a:ext cx="160721" cy="72879"/>
                  <a:chOff x="2229222" y="4972644"/>
                  <a:chExt cx="1221435" cy="553859"/>
                </a:xfrm>
                <a:solidFill>
                  <a:schemeClr val="accent5"/>
                </a:solidFill>
              </p:grpSpPr>
              <p:sp>
                <p:nvSpPr>
                  <p:cNvPr id="211" name="Oval 210">
                    <a:extLst>
                      <a:ext uri="{FF2B5EF4-FFF2-40B4-BE49-F238E27FC236}">
                        <a16:creationId xmlns:a16="http://schemas.microsoft.com/office/drawing/2014/main" id="{92D17C7F-4620-446B-8C84-9378ACAEF61E}"/>
                      </a:ext>
                    </a:extLst>
                  </p:cNvPr>
                  <p:cNvSpPr/>
                  <p:nvPr/>
                </p:nvSpPr>
                <p:spPr>
                  <a:xfrm>
                    <a:off x="2229222" y="5051551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2" name="Oval 211">
                    <a:extLst>
                      <a:ext uri="{FF2B5EF4-FFF2-40B4-BE49-F238E27FC236}">
                        <a16:creationId xmlns:a16="http://schemas.microsoft.com/office/drawing/2014/main" id="{DB5A5613-3084-4744-94F6-69914BD75295}"/>
                      </a:ext>
                    </a:extLst>
                  </p:cNvPr>
                  <p:cNvSpPr/>
                  <p:nvPr/>
                </p:nvSpPr>
                <p:spPr>
                  <a:xfrm>
                    <a:off x="3145164" y="4972644"/>
                    <a:ext cx="305493" cy="305492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3" name="Oval 212">
                    <a:extLst>
                      <a:ext uri="{FF2B5EF4-FFF2-40B4-BE49-F238E27FC236}">
                        <a16:creationId xmlns:a16="http://schemas.microsoft.com/office/drawing/2014/main" id="{8967AFA6-98D3-4E9E-B746-CF32E4165114}"/>
                      </a:ext>
                    </a:extLst>
                  </p:cNvPr>
                  <p:cNvSpPr/>
                  <p:nvPr/>
                </p:nvSpPr>
                <p:spPr>
                  <a:xfrm>
                    <a:off x="2445330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4" name="Oval 213">
                    <a:extLst>
                      <a:ext uri="{FF2B5EF4-FFF2-40B4-BE49-F238E27FC236}">
                        <a16:creationId xmlns:a16="http://schemas.microsoft.com/office/drawing/2014/main" id="{393FA382-3C28-4D71-818F-FE14B34101E4}"/>
                      </a:ext>
                    </a:extLst>
                  </p:cNvPr>
                  <p:cNvSpPr/>
                  <p:nvPr/>
                </p:nvSpPr>
                <p:spPr>
                  <a:xfrm>
                    <a:off x="2948184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15" name="Oval 214">
                    <a:extLst>
                      <a:ext uri="{FF2B5EF4-FFF2-40B4-BE49-F238E27FC236}">
                        <a16:creationId xmlns:a16="http://schemas.microsoft.com/office/drawing/2014/main" id="{5AF96D46-5662-44D4-BBFB-CF691D370DCA}"/>
                      </a:ext>
                    </a:extLst>
                  </p:cNvPr>
                  <p:cNvSpPr/>
                  <p:nvPr/>
                </p:nvSpPr>
                <p:spPr>
                  <a:xfrm>
                    <a:off x="2701244" y="5221012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 dirty="0"/>
                  </a:p>
                </p:txBody>
              </p:sp>
            </p:grpSp>
          </p:grp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C0392F4B-0818-4FDA-AD4D-1CA615E4C1CD}"/>
                  </a:ext>
                </a:extLst>
              </p:cNvPr>
              <p:cNvGrpSpPr/>
              <p:nvPr/>
            </p:nvGrpSpPr>
            <p:grpSpPr>
              <a:xfrm rot="18620591">
                <a:off x="7380625" y="3560826"/>
                <a:ext cx="233438" cy="206488"/>
                <a:chOff x="7468677" y="2593603"/>
                <a:chExt cx="233438" cy="206488"/>
              </a:xfrm>
            </p:grpSpPr>
            <p:grpSp>
              <p:nvGrpSpPr>
                <p:cNvPr id="197" name="Group 196">
                  <a:extLst>
                    <a:ext uri="{FF2B5EF4-FFF2-40B4-BE49-F238E27FC236}">
                      <a16:creationId xmlns:a16="http://schemas.microsoft.com/office/drawing/2014/main" id="{291CE149-B8DC-4AF0-9D5D-BAA7F0258A74}"/>
                    </a:ext>
                  </a:extLst>
                </p:cNvPr>
                <p:cNvGrpSpPr/>
                <p:nvPr/>
              </p:nvGrpSpPr>
              <p:grpSpPr>
                <a:xfrm rot="4449522">
                  <a:off x="7418220" y="2644060"/>
                  <a:ext cx="164796" cy="63882"/>
                  <a:chOff x="2229222" y="5041012"/>
                  <a:chExt cx="1252395" cy="485491"/>
                </a:xfrm>
                <a:solidFill>
                  <a:schemeClr val="accent5"/>
                </a:solidFill>
              </p:grpSpPr>
              <p:sp>
                <p:nvSpPr>
                  <p:cNvPr id="204" name="Oval 203">
                    <a:extLst>
                      <a:ext uri="{FF2B5EF4-FFF2-40B4-BE49-F238E27FC236}">
                        <a16:creationId xmlns:a16="http://schemas.microsoft.com/office/drawing/2014/main" id="{3DB34BC5-9CE5-4800-BD33-C2AD674E173E}"/>
                      </a:ext>
                    </a:extLst>
                  </p:cNvPr>
                  <p:cNvSpPr/>
                  <p:nvPr/>
                </p:nvSpPr>
                <p:spPr>
                  <a:xfrm>
                    <a:off x="2229222" y="5051551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5" name="Oval 204">
                    <a:extLst>
                      <a:ext uri="{FF2B5EF4-FFF2-40B4-BE49-F238E27FC236}">
                        <a16:creationId xmlns:a16="http://schemas.microsoft.com/office/drawing/2014/main" id="{BE374C76-BFCC-4013-A1EF-950A65228F82}"/>
                      </a:ext>
                    </a:extLst>
                  </p:cNvPr>
                  <p:cNvSpPr/>
                  <p:nvPr/>
                </p:nvSpPr>
                <p:spPr>
                  <a:xfrm>
                    <a:off x="3176126" y="5041012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6" name="Oval 205">
                    <a:extLst>
                      <a:ext uri="{FF2B5EF4-FFF2-40B4-BE49-F238E27FC236}">
                        <a16:creationId xmlns:a16="http://schemas.microsoft.com/office/drawing/2014/main" id="{88148FEF-D2F3-44B9-A41A-776384FF7C4A}"/>
                      </a:ext>
                    </a:extLst>
                  </p:cNvPr>
                  <p:cNvSpPr/>
                  <p:nvPr/>
                </p:nvSpPr>
                <p:spPr>
                  <a:xfrm>
                    <a:off x="2445330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7" name="Oval 206">
                    <a:extLst>
                      <a:ext uri="{FF2B5EF4-FFF2-40B4-BE49-F238E27FC236}">
                        <a16:creationId xmlns:a16="http://schemas.microsoft.com/office/drawing/2014/main" id="{1F8048C4-BBC5-4D6E-B360-E58E704ED3A3}"/>
                      </a:ext>
                    </a:extLst>
                  </p:cNvPr>
                  <p:cNvSpPr/>
                  <p:nvPr/>
                </p:nvSpPr>
                <p:spPr>
                  <a:xfrm>
                    <a:off x="2948184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8" name="Oval 207">
                    <a:extLst>
                      <a:ext uri="{FF2B5EF4-FFF2-40B4-BE49-F238E27FC236}">
                        <a16:creationId xmlns:a16="http://schemas.microsoft.com/office/drawing/2014/main" id="{B569CB16-3352-4355-B673-87C8A5534683}"/>
                      </a:ext>
                    </a:extLst>
                  </p:cNvPr>
                  <p:cNvSpPr/>
                  <p:nvPr/>
                </p:nvSpPr>
                <p:spPr>
                  <a:xfrm>
                    <a:off x="2701244" y="5221012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 dirty="0"/>
                  </a:p>
                </p:txBody>
              </p:sp>
            </p:grpSp>
            <p:grpSp>
              <p:nvGrpSpPr>
                <p:cNvPr id="198" name="Group 197">
                  <a:extLst>
                    <a:ext uri="{FF2B5EF4-FFF2-40B4-BE49-F238E27FC236}">
                      <a16:creationId xmlns:a16="http://schemas.microsoft.com/office/drawing/2014/main" id="{340B5A2F-C8A2-4BB7-A512-B4A0A033F45E}"/>
                    </a:ext>
                  </a:extLst>
                </p:cNvPr>
                <p:cNvGrpSpPr/>
                <p:nvPr/>
              </p:nvGrpSpPr>
              <p:grpSpPr>
                <a:xfrm rot="13089617">
                  <a:off x="7541394" y="2727212"/>
                  <a:ext cx="160721" cy="72879"/>
                  <a:chOff x="2229222" y="4972644"/>
                  <a:chExt cx="1221435" cy="553859"/>
                </a:xfrm>
                <a:solidFill>
                  <a:schemeClr val="accent5"/>
                </a:solidFill>
              </p:grpSpPr>
              <p:sp>
                <p:nvSpPr>
                  <p:cNvPr id="199" name="Oval 198">
                    <a:extLst>
                      <a:ext uri="{FF2B5EF4-FFF2-40B4-BE49-F238E27FC236}">
                        <a16:creationId xmlns:a16="http://schemas.microsoft.com/office/drawing/2014/main" id="{2BFB0742-D8BD-4B9B-B1B1-8E1B4CDF830F}"/>
                      </a:ext>
                    </a:extLst>
                  </p:cNvPr>
                  <p:cNvSpPr/>
                  <p:nvPr/>
                </p:nvSpPr>
                <p:spPr>
                  <a:xfrm>
                    <a:off x="2229222" y="5051551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0" name="Oval 199">
                    <a:extLst>
                      <a:ext uri="{FF2B5EF4-FFF2-40B4-BE49-F238E27FC236}">
                        <a16:creationId xmlns:a16="http://schemas.microsoft.com/office/drawing/2014/main" id="{93A821B2-1975-4560-A25D-3A02F2F72547}"/>
                      </a:ext>
                    </a:extLst>
                  </p:cNvPr>
                  <p:cNvSpPr/>
                  <p:nvPr/>
                </p:nvSpPr>
                <p:spPr>
                  <a:xfrm>
                    <a:off x="3145164" y="4972644"/>
                    <a:ext cx="305493" cy="305492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1" name="Oval 200">
                    <a:extLst>
                      <a:ext uri="{FF2B5EF4-FFF2-40B4-BE49-F238E27FC236}">
                        <a16:creationId xmlns:a16="http://schemas.microsoft.com/office/drawing/2014/main" id="{CF32013F-7078-4F28-A8A5-FDBFC1E66F56}"/>
                      </a:ext>
                    </a:extLst>
                  </p:cNvPr>
                  <p:cNvSpPr/>
                  <p:nvPr/>
                </p:nvSpPr>
                <p:spPr>
                  <a:xfrm>
                    <a:off x="2445330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2" name="Oval 201">
                    <a:extLst>
                      <a:ext uri="{FF2B5EF4-FFF2-40B4-BE49-F238E27FC236}">
                        <a16:creationId xmlns:a16="http://schemas.microsoft.com/office/drawing/2014/main" id="{41141ED9-9C00-4C77-A696-36487AE79542}"/>
                      </a:ext>
                    </a:extLst>
                  </p:cNvPr>
                  <p:cNvSpPr/>
                  <p:nvPr/>
                </p:nvSpPr>
                <p:spPr>
                  <a:xfrm>
                    <a:off x="2948184" y="5174930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03" name="Oval 202">
                    <a:extLst>
                      <a:ext uri="{FF2B5EF4-FFF2-40B4-BE49-F238E27FC236}">
                        <a16:creationId xmlns:a16="http://schemas.microsoft.com/office/drawing/2014/main" id="{DD4C5044-E66B-4AC7-B7FC-4EDDD7DC8C8D}"/>
                      </a:ext>
                    </a:extLst>
                  </p:cNvPr>
                  <p:cNvSpPr/>
                  <p:nvPr/>
                </p:nvSpPr>
                <p:spPr>
                  <a:xfrm>
                    <a:off x="2701244" y="5221012"/>
                    <a:ext cx="305491" cy="305491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accent5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 dirty="0"/>
                  </a:p>
                </p:txBody>
              </p:sp>
            </p:grpSp>
          </p:grpSp>
          <p:grpSp>
            <p:nvGrpSpPr>
              <p:cNvPr id="183" name="Group 182">
                <a:extLst>
                  <a:ext uri="{FF2B5EF4-FFF2-40B4-BE49-F238E27FC236}">
                    <a16:creationId xmlns:a16="http://schemas.microsoft.com/office/drawing/2014/main" id="{262E8C99-719E-4B4C-8E7C-EBEDD7D3383F}"/>
                  </a:ext>
                </a:extLst>
              </p:cNvPr>
              <p:cNvGrpSpPr/>
              <p:nvPr/>
            </p:nvGrpSpPr>
            <p:grpSpPr>
              <a:xfrm>
                <a:off x="7109347" y="3767138"/>
                <a:ext cx="301454" cy="394450"/>
                <a:chOff x="8393776" y="3481671"/>
                <a:chExt cx="411759" cy="198063"/>
              </a:xfrm>
            </p:grpSpPr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8B89C459-DFA1-4E5D-8452-5ED47E8CBB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805535" y="3481671"/>
                  <a:ext cx="0" cy="198063"/>
                </a:xfrm>
                <a:prstGeom prst="line">
                  <a:avLst/>
                </a:prstGeom>
                <a:ln w="12700">
                  <a:gradFill>
                    <a:gsLst>
                      <a:gs pos="0">
                        <a:schemeClr val="bg1"/>
                      </a:gs>
                      <a:gs pos="85000">
                        <a:schemeClr val="tx1">
                          <a:lumMod val="75000"/>
                        </a:schemeClr>
                      </a:gs>
                    </a:gsLst>
                    <a:lin ang="5400000" scaled="1"/>
                  </a:gra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Arrow Connector 195">
                  <a:extLst>
                    <a:ext uri="{FF2B5EF4-FFF2-40B4-BE49-F238E27FC236}">
                      <a16:creationId xmlns:a16="http://schemas.microsoft.com/office/drawing/2014/main" id="{E9384062-9314-4F40-92C7-86EC1A33A5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393776" y="3679734"/>
                  <a:ext cx="411759" cy="0"/>
                </a:xfrm>
                <a:prstGeom prst="straightConnector1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84" name="Straight Arrow Connector 183">
                <a:extLst>
                  <a:ext uri="{FF2B5EF4-FFF2-40B4-BE49-F238E27FC236}">
                    <a16:creationId xmlns:a16="http://schemas.microsoft.com/office/drawing/2014/main" id="{575E3120-A7ED-4E82-ADBA-8E101303CD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13470" y="1961399"/>
                <a:ext cx="0" cy="19288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37C85F4-82A0-4993-8EA6-C752CC38E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13470" y="2509207"/>
                <a:ext cx="0" cy="19288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Arrow Connector 185">
                <a:extLst>
                  <a:ext uri="{FF2B5EF4-FFF2-40B4-BE49-F238E27FC236}">
                    <a16:creationId xmlns:a16="http://schemas.microsoft.com/office/drawing/2014/main" id="{77FB3B5C-5170-4075-BD2B-BCFEDFCE01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13470" y="3011911"/>
                <a:ext cx="0" cy="192882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1919BD9-F147-4811-9394-B5599EE552A8}"/>
                  </a:ext>
                </a:extLst>
              </p:cNvPr>
              <p:cNvSpPr txBox="1"/>
              <p:nvPr/>
            </p:nvSpPr>
            <p:spPr>
              <a:xfrm flipH="1">
                <a:off x="7353462" y="3232215"/>
                <a:ext cx="509750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bg1"/>
                    </a:solidFill>
                  </a:rPr>
                  <a:t>DC</a:t>
                </a:r>
              </a:p>
            </p:txBody>
          </p:sp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936D1D22-39D6-4369-879F-3A16FC728F6A}"/>
                  </a:ext>
                </a:extLst>
              </p:cNvPr>
              <p:cNvSpPr txBox="1"/>
              <p:nvPr/>
            </p:nvSpPr>
            <p:spPr>
              <a:xfrm flipH="1">
                <a:off x="8016646" y="3602045"/>
                <a:ext cx="1277489" cy="2716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DC vaccines</a:t>
                </a: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EC484E2A-D5BC-4AC3-B2F7-00ABA389603D}"/>
                  </a:ext>
                </a:extLst>
              </p:cNvPr>
              <p:cNvSpPr txBox="1"/>
              <p:nvPr/>
            </p:nvSpPr>
            <p:spPr>
              <a:xfrm flipH="1">
                <a:off x="6229462" y="3438972"/>
                <a:ext cx="899487" cy="2716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Activation</a:t>
                </a:r>
              </a:p>
            </p:txBody>
          </p:sp>
          <p:grpSp>
            <p:nvGrpSpPr>
              <p:cNvPr id="190" name="Group 189">
                <a:extLst>
                  <a:ext uri="{FF2B5EF4-FFF2-40B4-BE49-F238E27FC236}">
                    <a16:creationId xmlns:a16="http://schemas.microsoft.com/office/drawing/2014/main" id="{D29B382C-1F12-4BC4-89B9-9502DCDB077B}"/>
                  </a:ext>
                </a:extLst>
              </p:cNvPr>
              <p:cNvGrpSpPr/>
              <p:nvPr/>
            </p:nvGrpSpPr>
            <p:grpSpPr>
              <a:xfrm rot="5400000" flipH="1">
                <a:off x="6478331" y="3677167"/>
                <a:ext cx="495892" cy="540625"/>
                <a:chOff x="8393776" y="3481671"/>
                <a:chExt cx="411759" cy="198063"/>
              </a:xfrm>
            </p:grpSpPr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DFA043F7-910A-4E3F-AB25-1189130D30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805535" y="3481671"/>
                  <a:ext cx="0" cy="198063"/>
                </a:xfrm>
                <a:prstGeom prst="line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B1A871F8-69FA-45AC-89A3-9532CF17D5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393776" y="3679734"/>
                  <a:ext cx="411759" cy="0"/>
                </a:xfrm>
                <a:prstGeom prst="straightConnector1">
                  <a:avLst/>
                </a:prstGeom>
                <a:ln w="12700">
                  <a:solidFill>
                    <a:schemeClr val="tx1">
                      <a:lumMod val="75000"/>
                    </a:schemeClr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8003D9A1-7509-4215-82B8-87ED188949BF}"/>
                  </a:ext>
                </a:extLst>
              </p:cNvPr>
              <p:cNvSpPr txBox="1"/>
              <p:nvPr/>
            </p:nvSpPr>
            <p:spPr>
              <a:xfrm flipH="1">
                <a:off x="7049947" y="5521592"/>
                <a:ext cx="1235393" cy="2716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200" dirty="0">
                    <a:solidFill>
                      <a:schemeClr val="tx1">
                        <a:lumMod val="75000"/>
                      </a:schemeClr>
                    </a:solidFill>
                  </a:rPr>
                  <a:t>Immune attack</a:t>
                </a:r>
              </a:p>
            </p:txBody>
          </p:sp>
          <p:sp>
            <p:nvSpPr>
              <p:cNvPr id="192" name="Arc 191">
                <a:extLst>
                  <a:ext uri="{FF2B5EF4-FFF2-40B4-BE49-F238E27FC236}">
                    <a16:creationId xmlns:a16="http://schemas.microsoft.com/office/drawing/2014/main" id="{D0C9600C-9BFA-4527-9327-2C7CB7870B33}"/>
                  </a:ext>
                </a:extLst>
              </p:cNvPr>
              <p:cNvSpPr/>
              <p:nvPr/>
            </p:nvSpPr>
            <p:spPr>
              <a:xfrm rot="10800000">
                <a:off x="6752837" y="4911359"/>
                <a:ext cx="1696177" cy="632461"/>
              </a:xfrm>
              <a:prstGeom prst="arc">
                <a:avLst>
                  <a:gd name="adj1" fmla="val 11414212"/>
                  <a:gd name="adj2" fmla="val 21005278"/>
                </a:avLst>
              </a:prstGeom>
              <a:ln w="12700">
                <a:solidFill>
                  <a:schemeClr val="tx1">
                    <a:lumMod val="75000"/>
                  </a:schemeClr>
                </a:solidFill>
                <a:headEnd type="triangle" w="lg" len="lg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1489DA9A-8E48-4E61-978A-957A1D2E340F}"/>
                </a:ext>
              </a:extLst>
            </p:cNvPr>
            <p:cNvGrpSpPr/>
            <p:nvPr/>
          </p:nvGrpSpPr>
          <p:grpSpPr>
            <a:xfrm>
              <a:off x="9302332" y="1781063"/>
              <a:ext cx="2789664" cy="3371801"/>
              <a:chOff x="9302332" y="1781063"/>
              <a:chExt cx="2789664" cy="3371801"/>
            </a:xfrm>
          </p:grpSpPr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C5289F0F-19EA-4461-B54D-C27DC7B2C487}"/>
                  </a:ext>
                </a:extLst>
              </p:cNvPr>
              <p:cNvGrpSpPr/>
              <p:nvPr/>
            </p:nvGrpSpPr>
            <p:grpSpPr>
              <a:xfrm>
                <a:off x="9380929" y="2210185"/>
                <a:ext cx="880614" cy="880614"/>
                <a:chOff x="4212686" y="1261529"/>
                <a:chExt cx="1204766" cy="1204766"/>
              </a:xfrm>
            </p:grpSpPr>
            <p:sp>
              <p:nvSpPr>
                <p:cNvPr id="165" name="Oval 164">
                  <a:extLst>
                    <a:ext uri="{FF2B5EF4-FFF2-40B4-BE49-F238E27FC236}">
                      <a16:creationId xmlns:a16="http://schemas.microsoft.com/office/drawing/2014/main" id="{B8AFA4C6-D7EC-4411-B2E2-73CC4D0D99F0}"/>
                    </a:ext>
                  </a:extLst>
                </p:cNvPr>
                <p:cNvSpPr/>
                <p:nvPr/>
              </p:nvSpPr>
              <p:spPr>
                <a:xfrm>
                  <a:off x="4212686" y="1261529"/>
                  <a:ext cx="1204766" cy="1204766"/>
                </a:xfrm>
                <a:prstGeom prst="ellipse">
                  <a:avLst/>
                </a:prstGeom>
                <a:solidFill>
                  <a:srgbClr val="4E7ABC"/>
                </a:solidFill>
                <a:ln w="28575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66" name="Oval 165">
                  <a:extLst>
                    <a:ext uri="{FF2B5EF4-FFF2-40B4-BE49-F238E27FC236}">
                      <a16:creationId xmlns:a16="http://schemas.microsoft.com/office/drawing/2014/main" id="{541879B0-6BF1-44C9-8369-731D9A3CA871}"/>
                    </a:ext>
                  </a:extLst>
                </p:cNvPr>
                <p:cNvSpPr/>
                <p:nvPr/>
              </p:nvSpPr>
              <p:spPr>
                <a:xfrm>
                  <a:off x="4502415" y="1441720"/>
                  <a:ext cx="773581" cy="773581"/>
                </a:xfrm>
                <a:prstGeom prst="ellipse">
                  <a:avLst/>
                </a:prstGeom>
                <a:solidFill>
                  <a:schemeClr val="tx2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 </a:t>
                  </a:r>
                </a:p>
              </p:txBody>
            </p:sp>
          </p:grp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407A3811-2068-40FE-BC5F-B35D62CFC164}"/>
                  </a:ext>
                </a:extLst>
              </p:cNvPr>
              <p:cNvGrpSpPr/>
              <p:nvPr/>
            </p:nvGrpSpPr>
            <p:grpSpPr>
              <a:xfrm>
                <a:off x="10918316" y="2167467"/>
                <a:ext cx="1040673" cy="966050"/>
                <a:chOff x="2364582" y="4058227"/>
                <a:chExt cx="1866211" cy="1732394"/>
              </a:xfrm>
            </p:grpSpPr>
            <p:sp>
              <p:nvSpPr>
                <p:cNvPr id="163" name="Freeform 172">
                  <a:extLst>
                    <a:ext uri="{FF2B5EF4-FFF2-40B4-BE49-F238E27FC236}">
                      <a16:creationId xmlns:a16="http://schemas.microsoft.com/office/drawing/2014/main" id="{E3D426D5-0562-4557-97EB-4D41A355E1E7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28575" cap="flat" cmpd="sng" algn="ctr">
                  <a:solidFill>
                    <a:srgbClr val="3B2D22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64" name="Freeform 173">
                  <a:extLst>
                    <a:ext uri="{FF2B5EF4-FFF2-40B4-BE49-F238E27FC236}">
                      <a16:creationId xmlns:a16="http://schemas.microsoft.com/office/drawing/2014/main" id="{4BB5F8EA-EE8C-4C8F-8C47-0C5EDE969D78}"/>
                    </a:ext>
                  </a:extLst>
                </p:cNvPr>
                <p:cNvSpPr/>
                <p:nvPr/>
              </p:nvSpPr>
              <p:spPr>
                <a:xfrm rot="3600000">
                  <a:off x="2764816" y="4456239"/>
                  <a:ext cx="856298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2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sp>
            <p:nvSpPr>
              <p:cNvPr id="99" name="Block Arc 312">
                <a:extLst>
                  <a:ext uri="{FF2B5EF4-FFF2-40B4-BE49-F238E27FC236}">
                    <a16:creationId xmlns:a16="http://schemas.microsoft.com/office/drawing/2014/main" id="{1B2C1F1D-96BA-4DA0-83F9-63C48486ADA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200000">
                <a:off x="10300938" y="2513770"/>
                <a:ext cx="215234" cy="364929"/>
              </a:xfrm>
              <a:custGeom>
                <a:avLst/>
                <a:gdLst/>
                <a:ahLst/>
                <a:cxnLst/>
                <a:rect l="l" t="t" r="r" b="b"/>
                <a:pathLst>
                  <a:path w="276232" h="468353">
                    <a:moveTo>
                      <a:pt x="75676" y="0"/>
                    </a:moveTo>
                    <a:lnTo>
                      <a:pt x="126292" y="0"/>
                    </a:lnTo>
                    <a:lnTo>
                      <a:pt x="126292" y="305826"/>
                    </a:lnTo>
                    <a:lnTo>
                      <a:pt x="135031" y="304946"/>
                    </a:lnTo>
                    <a:lnTo>
                      <a:pt x="150120" y="305884"/>
                    </a:lnTo>
                    <a:lnTo>
                      <a:pt x="150120" y="0"/>
                    </a:lnTo>
                    <a:lnTo>
                      <a:pt x="200736" y="0"/>
                    </a:lnTo>
                    <a:lnTo>
                      <a:pt x="200736" y="313135"/>
                    </a:lnTo>
                    <a:lnTo>
                      <a:pt x="218714" y="318421"/>
                    </a:lnTo>
                    <a:cubicBezTo>
                      <a:pt x="278962" y="346069"/>
                      <a:pt x="276213" y="411189"/>
                      <a:pt x="276213" y="468353"/>
                    </a:cubicBezTo>
                    <a:lnTo>
                      <a:pt x="229434" y="468353"/>
                    </a:lnTo>
                    <a:cubicBezTo>
                      <a:pt x="229434" y="417969"/>
                      <a:pt x="188590" y="377125"/>
                      <a:pt x="138206" y="377125"/>
                    </a:cubicBezTo>
                    <a:cubicBezTo>
                      <a:pt x="87822" y="377125"/>
                      <a:pt x="46978" y="417969"/>
                      <a:pt x="46978" y="468353"/>
                    </a:cubicBezTo>
                    <a:lnTo>
                      <a:pt x="199" y="468353"/>
                    </a:lnTo>
                    <a:cubicBezTo>
                      <a:pt x="199" y="411189"/>
                      <a:pt x="-6122" y="349641"/>
                      <a:pt x="52341" y="321100"/>
                    </a:cubicBezTo>
                    <a:lnTo>
                      <a:pt x="75676" y="313526"/>
                    </a:ln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12700" cap="flat" cmpd="sng" algn="ctr">
                <a:solidFill>
                  <a:schemeClr val="bg2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570F6C27-2EC6-4D56-8A44-8B509F5530C9}"/>
                  </a:ext>
                </a:extLst>
              </p:cNvPr>
              <p:cNvGrpSpPr/>
              <p:nvPr/>
            </p:nvGrpSpPr>
            <p:grpSpPr>
              <a:xfrm rot="1979798">
                <a:off x="10605985" y="2319597"/>
                <a:ext cx="479720" cy="215174"/>
                <a:chOff x="10530101" y="2434744"/>
                <a:chExt cx="479720" cy="215174"/>
              </a:xfrm>
            </p:grpSpPr>
            <p:sp>
              <p:nvSpPr>
                <p:cNvPr id="161" name="Trapezoid 299">
                  <a:extLst>
                    <a:ext uri="{FF2B5EF4-FFF2-40B4-BE49-F238E27FC236}">
                      <a16:creationId xmlns:a16="http://schemas.microsoft.com/office/drawing/2014/main" id="{3C1E3539-2E64-4C00-A1F2-4A53AA59A4F0}"/>
                    </a:ext>
                  </a:extLst>
                </p:cNvPr>
                <p:cNvSpPr/>
                <p:nvPr/>
              </p:nvSpPr>
              <p:spPr>
                <a:xfrm rot="5400000">
                  <a:off x="10694883" y="2334979"/>
                  <a:ext cx="215174" cy="414703"/>
                </a:xfrm>
                <a:custGeom>
                  <a:avLst/>
                  <a:gdLst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223540 w 276156"/>
                    <a:gd name="connsiteY2" fmla="*/ 505976 h 541377"/>
                    <a:gd name="connsiteX3" fmla="*/ 138077 w 276156"/>
                    <a:gd name="connsiteY3" fmla="*/ 449327 h 541377"/>
                    <a:gd name="connsiteX4" fmla="*/ 45467 w 276156"/>
                    <a:gd name="connsiteY4" fmla="*/ 541377 h 541377"/>
                    <a:gd name="connsiteX5" fmla="*/ 0 w 276156"/>
                    <a:gd name="connsiteY5" fmla="*/ 541377 h 541377"/>
                    <a:gd name="connsiteX6" fmla="*/ 44025 w 276156"/>
                    <a:gd name="connsiteY6" fmla="*/ 242954 h 541377"/>
                    <a:gd name="connsiteX7" fmla="*/ 95215 w 276156"/>
                    <a:gd name="connsiteY7" fmla="*/ 242954 h 541377"/>
                    <a:gd name="connsiteX8" fmla="*/ 95215 w 276156"/>
                    <a:gd name="connsiteY8" fmla="*/ 0 h 541377"/>
                    <a:gd name="connsiteX9" fmla="*/ 180940 w 276156"/>
                    <a:gd name="connsiteY9" fmla="*/ 0 h 541377"/>
                    <a:gd name="connsiteX10" fmla="*/ 180940 w 276156"/>
                    <a:gd name="connsiteY10" fmla="*/ 242954 h 541377"/>
                    <a:gd name="connsiteX11" fmla="*/ 232131 w 276156"/>
                    <a:gd name="connsiteY11" fmla="*/ 242954 h 541377"/>
                    <a:gd name="connsiteX12" fmla="*/ 276156 w 276156"/>
                    <a:gd name="connsiteY12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156" h="541377">
                      <a:moveTo>
                        <a:pt x="276156" y="541377"/>
                      </a:moveTo>
                      <a:lnTo>
                        <a:pt x="230687" y="541377"/>
                      </a:lnTo>
                      <a:cubicBezTo>
                        <a:pt x="227419" y="510972"/>
                        <a:pt x="210412" y="449327"/>
                        <a:pt x="138077" y="449327"/>
                      </a:cubicBezTo>
                      <a:cubicBezTo>
                        <a:pt x="65742" y="449327"/>
                        <a:pt x="45773" y="512980"/>
                        <a:pt x="45467" y="541377"/>
                      </a:cubicBezTo>
                      <a:lnTo>
                        <a:pt x="0" y="541377"/>
                      </a:lnTo>
                      <a:lnTo>
                        <a:pt x="44025" y="242954"/>
                      </a:lnTo>
                      <a:lnTo>
                        <a:pt x="95215" y="242954"/>
                      </a:lnTo>
                      <a:lnTo>
                        <a:pt x="95215" y="0"/>
                      </a:lnTo>
                      <a:lnTo>
                        <a:pt x="180940" y="0"/>
                      </a:lnTo>
                      <a:lnTo>
                        <a:pt x="180940" y="242954"/>
                      </a:lnTo>
                      <a:lnTo>
                        <a:pt x="232131" y="242954"/>
                      </a:lnTo>
                      <a:lnTo>
                        <a:pt x="276156" y="54137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12700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C9B50112-AC57-4F42-A143-A44E7543D18D}"/>
                    </a:ext>
                  </a:extLst>
                </p:cNvPr>
                <p:cNvSpPr/>
                <p:nvPr/>
              </p:nvSpPr>
              <p:spPr>
                <a:xfrm rot="16200000">
                  <a:off x="10530100" y="2478721"/>
                  <a:ext cx="127223" cy="127222"/>
                </a:xfrm>
                <a:prstGeom prst="ellipse">
                  <a:avLst/>
                </a:prstGeom>
                <a:solidFill>
                  <a:schemeClr val="accent5"/>
                </a:soli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FFFFFF"/>
                      </a:solidFill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2719B2AC-A3D8-4FE4-817F-06A5B6D61931}"/>
                  </a:ext>
                </a:extLst>
              </p:cNvPr>
              <p:cNvSpPr txBox="1"/>
              <p:nvPr/>
            </p:nvSpPr>
            <p:spPr>
              <a:xfrm>
                <a:off x="10092680" y="2788535"/>
                <a:ext cx="680064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TCR</a:t>
                </a:r>
              </a:p>
            </p:txBody>
          </p: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4604A17B-808D-43B8-9D45-D0E410447FCC}"/>
                  </a:ext>
                </a:extLst>
              </p:cNvPr>
              <p:cNvGrpSpPr/>
              <p:nvPr/>
            </p:nvGrpSpPr>
            <p:grpSpPr>
              <a:xfrm rot="20755039">
                <a:off x="10223835" y="2429499"/>
                <a:ext cx="301443" cy="135364"/>
                <a:chOff x="9956100" y="3998919"/>
                <a:chExt cx="301443" cy="135364"/>
              </a:xfrm>
            </p:grpSpPr>
            <p:sp>
              <p:nvSpPr>
                <p:cNvPr id="159" name="Rectangle 158">
                  <a:extLst>
                    <a:ext uri="{FF2B5EF4-FFF2-40B4-BE49-F238E27FC236}">
                      <a16:creationId xmlns:a16="http://schemas.microsoft.com/office/drawing/2014/main" id="{1EDC4EFA-B98F-4853-9E71-8CE243AF7DB0}"/>
                    </a:ext>
                  </a:extLst>
                </p:cNvPr>
                <p:cNvSpPr/>
                <p:nvPr/>
              </p:nvSpPr>
              <p:spPr>
                <a:xfrm>
                  <a:off x="9956100" y="4046244"/>
                  <a:ext cx="164863" cy="45719"/>
                </a:xfrm>
                <a:prstGeom prst="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: Rounded Corners 159">
                  <a:extLst>
                    <a:ext uri="{FF2B5EF4-FFF2-40B4-BE49-F238E27FC236}">
                      <a16:creationId xmlns:a16="http://schemas.microsoft.com/office/drawing/2014/main" id="{D9054966-ACFF-4FEE-A962-E268D4382027}"/>
                    </a:ext>
                  </a:extLst>
                </p:cNvPr>
                <p:cNvSpPr/>
                <p:nvPr/>
              </p:nvSpPr>
              <p:spPr>
                <a:xfrm>
                  <a:off x="10092680" y="3998919"/>
                  <a:ext cx="164863" cy="135364"/>
                </a:xfrm>
                <a:prstGeom prst="round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F1597088-0A06-4680-B0F7-3571DDA00347}"/>
                  </a:ext>
                </a:extLst>
              </p:cNvPr>
              <p:cNvGrpSpPr/>
              <p:nvPr/>
            </p:nvGrpSpPr>
            <p:grpSpPr>
              <a:xfrm rot="8928669">
                <a:off x="10341421" y="2058945"/>
                <a:ext cx="238856" cy="329877"/>
                <a:chOff x="12858414" y="1928980"/>
                <a:chExt cx="3778879" cy="5218904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grpSp>
              <p:nvGrpSpPr>
                <p:cNvPr id="153" name="Group 152">
                  <a:extLst>
                    <a:ext uri="{FF2B5EF4-FFF2-40B4-BE49-F238E27FC236}">
                      <a16:creationId xmlns:a16="http://schemas.microsoft.com/office/drawing/2014/main" id="{A33C3205-7526-43BD-9011-83BBA6B755EC}"/>
                    </a:ext>
                  </a:extLst>
                </p:cNvPr>
                <p:cNvGrpSpPr/>
                <p:nvPr/>
              </p:nvGrpSpPr>
              <p:grpSpPr>
                <a:xfrm>
                  <a:off x="14630933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157" name="Rectangle 343">
                    <a:extLst>
                      <a:ext uri="{FF2B5EF4-FFF2-40B4-BE49-F238E27FC236}">
                        <a16:creationId xmlns:a16="http://schemas.microsoft.com/office/drawing/2014/main" id="{073AF8A8-0ED0-4B61-A94C-C6DB9A89FAA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chemeClr val="accent2">
                        <a:lumMod val="75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Rectangle 157">
                    <a:extLst>
                      <a:ext uri="{FF2B5EF4-FFF2-40B4-BE49-F238E27FC236}">
                        <a16:creationId xmlns:a16="http://schemas.microsoft.com/office/drawing/2014/main" id="{F784F97F-E7C1-4950-ACF1-D4FE231F312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chemeClr val="accent2">
                        <a:lumMod val="75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4" name="Group 153">
                  <a:extLst>
                    <a:ext uri="{FF2B5EF4-FFF2-40B4-BE49-F238E27FC236}">
                      <a16:creationId xmlns:a16="http://schemas.microsoft.com/office/drawing/2014/main" id="{648561ED-50A4-4AC6-8224-F00B8FFA36AA}"/>
                    </a:ext>
                  </a:extLst>
                </p:cNvPr>
                <p:cNvGrpSpPr/>
                <p:nvPr/>
              </p:nvGrpSpPr>
              <p:grpSpPr>
                <a:xfrm flipH="1">
                  <a:off x="12858414" y="1928980"/>
                  <a:ext cx="2006360" cy="5218904"/>
                  <a:chOff x="11401745" y="1928980"/>
                  <a:chExt cx="2006360" cy="5218904"/>
                </a:xfrm>
                <a:grpFill/>
              </p:grpSpPr>
              <p:sp>
                <p:nvSpPr>
                  <p:cNvPr id="155" name="Rectangle 343">
                    <a:extLst>
                      <a:ext uri="{FF2B5EF4-FFF2-40B4-BE49-F238E27FC236}">
                        <a16:creationId xmlns:a16="http://schemas.microsoft.com/office/drawing/2014/main" id="{074E32FF-DA86-4462-9F82-1C56360C85B2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1401745" y="1928980"/>
                    <a:ext cx="2006360" cy="5218904"/>
                  </a:xfrm>
                  <a:custGeom>
                    <a:avLst/>
                    <a:gdLst>
                      <a:gd name="connsiteX0" fmla="*/ 0 w 2006360"/>
                      <a:gd name="connsiteY0" fmla="*/ 0 h 5218904"/>
                      <a:gd name="connsiteX1" fmla="*/ 375996 w 2006360"/>
                      <a:gd name="connsiteY1" fmla="*/ 0 h 5218904"/>
                      <a:gd name="connsiteX2" fmla="*/ 375997 w 2006360"/>
                      <a:gd name="connsiteY2" fmla="*/ 2385823 h 5218904"/>
                      <a:gd name="connsiteX3" fmla="*/ 2006360 w 2006360"/>
                      <a:gd name="connsiteY3" fmla="*/ 5021084 h 5218904"/>
                      <a:gd name="connsiteX4" fmla="*/ 1686610 w 2006360"/>
                      <a:gd name="connsiteY4" fmla="*/ 5218904 h 5218904"/>
                      <a:gd name="connsiteX5" fmla="*/ 2803 w 2006360"/>
                      <a:gd name="connsiteY5" fmla="*/ 2497259 h 5218904"/>
                      <a:gd name="connsiteX6" fmla="*/ 1 w 2006360"/>
                      <a:gd name="connsiteY6" fmla="*/ 2484967 h 5218904"/>
                      <a:gd name="connsiteX7" fmla="*/ 0 w 2006360"/>
                      <a:gd name="connsiteY7" fmla="*/ 0 h 521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6360" h="5218904">
                        <a:moveTo>
                          <a:pt x="0" y="0"/>
                        </a:moveTo>
                        <a:lnTo>
                          <a:pt x="375996" y="0"/>
                        </a:lnTo>
                        <a:cubicBezTo>
                          <a:pt x="375996" y="795274"/>
                          <a:pt x="375997" y="1590549"/>
                          <a:pt x="375997" y="2385823"/>
                        </a:cubicBezTo>
                        <a:lnTo>
                          <a:pt x="2006360" y="5021084"/>
                        </a:lnTo>
                        <a:lnTo>
                          <a:pt x="1686610" y="5218904"/>
                        </a:lnTo>
                        <a:lnTo>
                          <a:pt x="2803" y="2497259"/>
                        </a:lnTo>
                        <a:lnTo>
                          <a:pt x="1" y="2484967"/>
                        </a:lnTo>
                        <a:cubicBezTo>
                          <a:pt x="1" y="1656645"/>
                          <a:pt x="0" y="82832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chemeClr val="accent2">
                        <a:lumMod val="75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id="{24A395AE-2136-4EAF-80E8-1D5F5F4BDD95}"/>
                      </a:ext>
                    </a:extLst>
                  </p:cNvPr>
                  <p:cNvSpPr/>
                  <p:nvPr/>
                </p:nvSpPr>
                <p:spPr>
                  <a:xfrm rot="1904636">
                    <a:off x="12884266" y="2043501"/>
                    <a:ext cx="375996" cy="1826819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chemeClr val="accent2">
                        <a:lumMod val="75000"/>
                      </a:scheme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FE1F3DE8-FD0B-40FA-8679-13D0B3A583BF}"/>
                  </a:ext>
                </a:extLst>
              </p:cNvPr>
              <p:cNvSpPr txBox="1"/>
              <p:nvPr/>
            </p:nvSpPr>
            <p:spPr>
              <a:xfrm>
                <a:off x="10428610" y="1781063"/>
                <a:ext cx="1277483" cy="42575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3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Bispecific antibodies</a:t>
                </a:r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5C95C3AE-9909-40BE-BE77-D4C99E506DAF}"/>
                  </a:ext>
                </a:extLst>
              </p:cNvPr>
              <p:cNvSpPr txBox="1"/>
              <p:nvPr/>
            </p:nvSpPr>
            <p:spPr>
              <a:xfrm flipH="1">
                <a:off x="10057599" y="3389205"/>
                <a:ext cx="1316325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Immune attack</a:t>
                </a:r>
              </a:p>
            </p:txBody>
          </p:sp>
          <p:sp>
            <p:nvSpPr>
              <p:cNvPr id="106" name="Arc 105">
                <a:extLst>
                  <a:ext uri="{FF2B5EF4-FFF2-40B4-BE49-F238E27FC236}">
                    <a16:creationId xmlns:a16="http://schemas.microsoft.com/office/drawing/2014/main" id="{7077B896-CB4B-4F66-A59E-BE62B098ACBB}"/>
                  </a:ext>
                </a:extLst>
              </p:cNvPr>
              <p:cNvSpPr/>
              <p:nvPr/>
            </p:nvSpPr>
            <p:spPr>
              <a:xfrm rot="10800000">
                <a:off x="9804907" y="2755554"/>
                <a:ext cx="1696177" cy="632461"/>
              </a:xfrm>
              <a:prstGeom prst="arc">
                <a:avLst>
                  <a:gd name="adj1" fmla="val 11414212"/>
                  <a:gd name="adj2" fmla="val 21005278"/>
                </a:avLst>
              </a:prstGeom>
              <a:ln w="12700">
                <a:solidFill>
                  <a:schemeClr val="tx1">
                    <a:lumMod val="75000"/>
                  </a:schemeClr>
                </a:solidFill>
                <a:headEnd type="triangle" w="lg" len="lg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C07BE222-6DC2-4E07-8E32-93AB363F1F02}"/>
                  </a:ext>
                </a:extLst>
              </p:cNvPr>
              <p:cNvGrpSpPr/>
              <p:nvPr/>
            </p:nvGrpSpPr>
            <p:grpSpPr>
              <a:xfrm>
                <a:off x="10913821" y="4186814"/>
                <a:ext cx="1040673" cy="966050"/>
                <a:chOff x="2364582" y="4058227"/>
                <a:chExt cx="1866211" cy="1732394"/>
              </a:xfrm>
            </p:grpSpPr>
            <p:sp>
              <p:nvSpPr>
                <p:cNvPr id="151" name="Freeform 172">
                  <a:extLst>
                    <a:ext uri="{FF2B5EF4-FFF2-40B4-BE49-F238E27FC236}">
                      <a16:creationId xmlns:a16="http://schemas.microsoft.com/office/drawing/2014/main" id="{856471A1-5E75-47C7-9EA2-A0C147507095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28575" cap="flat" cmpd="sng" algn="ctr">
                  <a:solidFill>
                    <a:srgbClr val="3B2D22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52" name="Freeform 173">
                  <a:extLst>
                    <a:ext uri="{FF2B5EF4-FFF2-40B4-BE49-F238E27FC236}">
                      <a16:creationId xmlns:a16="http://schemas.microsoft.com/office/drawing/2014/main" id="{6F112124-3441-407E-8BF1-F94606ED6E6E}"/>
                    </a:ext>
                  </a:extLst>
                </p:cNvPr>
                <p:cNvSpPr/>
                <p:nvPr/>
              </p:nvSpPr>
              <p:spPr>
                <a:xfrm rot="3600000">
                  <a:off x="2764816" y="4456239"/>
                  <a:ext cx="856298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2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sp>
            <p:nvSpPr>
              <p:cNvPr id="108" name="Freeform: Shape 1943">
                <a:extLst>
                  <a:ext uri="{FF2B5EF4-FFF2-40B4-BE49-F238E27FC236}">
                    <a16:creationId xmlns:a16="http://schemas.microsoft.com/office/drawing/2014/main" id="{8A3783C2-DDEA-4704-A4A6-FC126DFF8A4B}"/>
                  </a:ext>
                </a:extLst>
              </p:cNvPr>
              <p:cNvSpPr/>
              <p:nvPr/>
            </p:nvSpPr>
            <p:spPr>
              <a:xfrm rot="16200000" flipH="1">
                <a:off x="10754703" y="4303764"/>
                <a:ext cx="191668" cy="420293"/>
              </a:xfrm>
              <a:custGeom>
                <a:avLst/>
                <a:gdLst>
                  <a:gd name="connsiteX0" fmla="*/ 618642 w 640916"/>
                  <a:gd name="connsiteY0" fmla="*/ 0 h 1405412"/>
                  <a:gd name="connsiteX1" fmla="*/ 498257 w 640916"/>
                  <a:gd name="connsiteY1" fmla="*/ 345348 h 1405412"/>
                  <a:gd name="connsiteX2" fmla="*/ 412641 w 640916"/>
                  <a:gd name="connsiteY2" fmla="*/ 381625 h 1405412"/>
                  <a:gd name="connsiteX3" fmla="*/ 387306 w 640916"/>
                  <a:gd name="connsiteY3" fmla="*/ 384987 h 1405412"/>
                  <a:gd name="connsiteX4" fmla="*/ 387306 w 640916"/>
                  <a:gd name="connsiteY4" fmla="*/ 1383129 h 1405412"/>
                  <a:gd name="connsiteX5" fmla="*/ 365023 w 640916"/>
                  <a:gd name="connsiteY5" fmla="*/ 1405412 h 1405412"/>
                  <a:gd name="connsiteX6" fmla="*/ 275893 w 640916"/>
                  <a:gd name="connsiteY6" fmla="*/ 1405412 h 1405412"/>
                  <a:gd name="connsiteX7" fmla="*/ 253610 w 640916"/>
                  <a:gd name="connsiteY7" fmla="*/ 1383129 h 1405412"/>
                  <a:gd name="connsiteX8" fmla="*/ 253610 w 640916"/>
                  <a:gd name="connsiteY8" fmla="*/ 385042 h 1405412"/>
                  <a:gd name="connsiteX9" fmla="*/ 229148 w 640916"/>
                  <a:gd name="connsiteY9" fmla="*/ 381859 h 1405412"/>
                  <a:gd name="connsiteX10" fmla="*/ 143418 w 640916"/>
                  <a:gd name="connsiteY10" fmla="*/ 345802 h 1405412"/>
                  <a:gd name="connsiteX11" fmla="*/ 21902 w 640916"/>
                  <a:gd name="connsiteY11" fmla="*/ 857 h 1405412"/>
                  <a:gd name="connsiteX12" fmla="*/ 133858 w 640916"/>
                  <a:gd name="connsiteY12" fmla="*/ 40108 h 1405412"/>
                  <a:gd name="connsiteX13" fmla="*/ 213974 w 640916"/>
                  <a:gd name="connsiteY13" fmla="*/ 250045 h 1405412"/>
                  <a:gd name="connsiteX14" fmla="*/ 427416 w 640916"/>
                  <a:gd name="connsiteY14" fmla="*/ 249797 h 1405412"/>
                  <a:gd name="connsiteX15" fmla="*/ 506796 w 640916"/>
                  <a:gd name="connsiteY15" fmla="*/ 39583 h 140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0916" h="1405412">
                    <a:moveTo>
                      <a:pt x="618642" y="0"/>
                    </a:moveTo>
                    <a:cubicBezTo>
                      <a:pt x="673851" y="126259"/>
                      <a:pt x="623722" y="270063"/>
                      <a:pt x="498257" y="345348"/>
                    </a:cubicBezTo>
                    <a:cubicBezTo>
                      <a:pt x="471412" y="361457"/>
                      <a:pt x="442536" y="373549"/>
                      <a:pt x="412641" y="381625"/>
                    </a:cubicBezTo>
                    <a:lnTo>
                      <a:pt x="387306" y="384987"/>
                    </a:lnTo>
                    <a:lnTo>
                      <a:pt x="387306" y="1383129"/>
                    </a:lnTo>
                    <a:cubicBezTo>
                      <a:pt x="387306" y="1395436"/>
                      <a:pt x="377330" y="1405412"/>
                      <a:pt x="365023" y="1405412"/>
                    </a:cubicBezTo>
                    <a:lnTo>
                      <a:pt x="275893" y="1405412"/>
                    </a:lnTo>
                    <a:cubicBezTo>
                      <a:pt x="263586" y="1405412"/>
                      <a:pt x="253610" y="1395436"/>
                      <a:pt x="253610" y="1383129"/>
                    </a:cubicBezTo>
                    <a:lnTo>
                      <a:pt x="253610" y="385042"/>
                    </a:lnTo>
                    <a:lnTo>
                      <a:pt x="229148" y="381859"/>
                    </a:lnTo>
                    <a:cubicBezTo>
                      <a:pt x="199228" y="373861"/>
                      <a:pt x="170314" y="361842"/>
                      <a:pt x="143418" y="345802"/>
                    </a:cubicBezTo>
                    <a:cubicBezTo>
                      <a:pt x="17751" y="270859"/>
                      <a:pt x="-32844" y="127239"/>
                      <a:pt x="21902" y="857"/>
                    </a:cubicBezTo>
                    <a:lnTo>
                      <a:pt x="133858" y="40108"/>
                    </a:lnTo>
                    <a:cubicBezTo>
                      <a:pt x="95669" y="117138"/>
                      <a:pt x="129614" y="206088"/>
                      <a:pt x="213974" y="250045"/>
                    </a:cubicBezTo>
                    <a:cubicBezTo>
                      <a:pt x="279381" y="284126"/>
                      <a:pt x="362122" y="284030"/>
                      <a:pt x="427416" y="249797"/>
                    </a:cubicBezTo>
                    <a:cubicBezTo>
                      <a:pt x="511669" y="205624"/>
                      <a:pt x="545309" y="116540"/>
                      <a:pt x="506796" y="39583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 w="12700" cap="flat" cmpd="sng" algn="ctr">
                <a:solidFill>
                  <a:schemeClr val="tx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943">
                <a:extLst>
                  <a:ext uri="{FF2B5EF4-FFF2-40B4-BE49-F238E27FC236}">
                    <a16:creationId xmlns:a16="http://schemas.microsoft.com/office/drawing/2014/main" id="{3D370F01-D779-48C3-B05F-93103AE7C90E}"/>
                  </a:ext>
                </a:extLst>
              </p:cNvPr>
              <p:cNvSpPr/>
              <p:nvPr/>
            </p:nvSpPr>
            <p:spPr>
              <a:xfrm rot="16200000" flipH="1">
                <a:off x="10762262" y="4730040"/>
                <a:ext cx="191668" cy="420293"/>
              </a:xfrm>
              <a:custGeom>
                <a:avLst/>
                <a:gdLst>
                  <a:gd name="connsiteX0" fmla="*/ 618642 w 640916"/>
                  <a:gd name="connsiteY0" fmla="*/ 0 h 1405412"/>
                  <a:gd name="connsiteX1" fmla="*/ 498257 w 640916"/>
                  <a:gd name="connsiteY1" fmla="*/ 345348 h 1405412"/>
                  <a:gd name="connsiteX2" fmla="*/ 412641 w 640916"/>
                  <a:gd name="connsiteY2" fmla="*/ 381625 h 1405412"/>
                  <a:gd name="connsiteX3" fmla="*/ 387306 w 640916"/>
                  <a:gd name="connsiteY3" fmla="*/ 384987 h 1405412"/>
                  <a:gd name="connsiteX4" fmla="*/ 387306 w 640916"/>
                  <a:gd name="connsiteY4" fmla="*/ 1383129 h 1405412"/>
                  <a:gd name="connsiteX5" fmla="*/ 365023 w 640916"/>
                  <a:gd name="connsiteY5" fmla="*/ 1405412 h 1405412"/>
                  <a:gd name="connsiteX6" fmla="*/ 275893 w 640916"/>
                  <a:gd name="connsiteY6" fmla="*/ 1405412 h 1405412"/>
                  <a:gd name="connsiteX7" fmla="*/ 253610 w 640916"/>
                  <a:gd name="connsiteY7" fmla="*/ 1383129 h 1405412"/>
                  <a:gd name="connsiteX8" fmla="*/ 253610 w 640916"/>
                  <a:gd name="connsiteY8" fmla="*/ 385042 h 1405412"/>
                  <a:gd name="connsiteX9" fmla="*/ 229148 w 640916"/>
                  <a:gd name="connsiteY9" fmla="*/ 381859 h 1405412"/>
                  <a:gd name="connsiteX10" fmla="*/ 143418 w 640916"/>
                  <a:gd name="connsiteY10" fmla="*/ 345802 h 1405412"/>
                  <a:gd name="connsiteX11" fmla="*/ 21902 w 640916"/>
                  <a:gd name="connsiteY11" fmla="*/ 857 h 1405412"/>
                  <a:gd name="connsiteX12" fmla="*/ 133858 w 640916"/>
                  <a:gd name="connsiteY12" fmla="*/ 40108 h 1405412"/>
                  <a:gd name="connsiteX13" fmla="*/ 213974 w 640916"/>
                  <a:gd name="connsiteY13" fmla="*/ 250045 h 1405412"/>
                  <a:gd name="connsiteX14" fmla="*/ 427416 w 640916"/>
                  <a:gd name="connsiteY14" fmla="*/ 249797 h 1405412"/>
                  <a:gd name="connsiteX15" fmla="*/ 506796 w 640916"/>
                  <a:gd name="connsiteY15" fmla="*/ 39583 h 140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0916" h="1405412">
                    <a:moveTo>
                      <a:pt x="618642" y="0"/>
                    </a:moveTo>
                    <a:cubicBezTo>
                      <a:pt x="673851" y="126259"/>
                      <a:pt x="623722" y="270063"/>
                      <a:pt x="498257" y="345348"/>
                    </a:cubicBezTo>
                    <a:cubicBezTo>
                      <a:pt x="471412" y="361457"/>
                      <a:pt x="442536" y="373549"/>
                      <a:pt x="412641" y="381625"/>
                    </a:cubicBezTo>
                    <a:lnTo>
                      <a:pt x="387306" y="384987"/>
                    </a:lnTo>
                    <a:lnTo>
                      <a:pt x="387306" y="1383129"/>
                    </a:lnTo>
                    <a:cubicBezTo>
                      <a:pt x="387306" y="1395436"/>
                      <a:pt x="377330" y="1405412"/>
                      <a:pt x="365023" y="1405412"/>
                    </a:cubicBezTo>
                    <a:lnTo>
                      <a:pt x="275893" y="1405412"/>
                    </a:lnTo>
                    <a:cubicBezTo>
                      <a:pt x="263586" y="1405412"/>
                      <a:pt x="253610" y="1395436"/>
                      <a:pt x="253610" y="1383129"/>
                    </a:cubicBezTo>
                    <a:lnTo>
                      <a:pt x="253610" y="385042"/>
                    </a:lnTo>
                    <a:lnTo>
                      <a:pt x="229148" y="381859"/>
                    </a:lnTo>
                    <a:cubicBezTo>
                      <a:pt x="199228" y="373861"/>
                      <a:pt x="170314" y="361842"/>
                      <a:pt x="143418" y="345802"/>
                    </a:cubicBezTo>
                    <a:cubicBezTo>
                      <a:pt x="17751" y="270859"/>
                      <a:pt x="-32844" y="127239"/>
                      <a:pt x="21902" y="857"/>
                    </a:cubicBezTo>
                    <a:lnTo>
                      <a:pt x="133858" y="40108"/>
                    </a:lnTo>
                    <a:cubicBezTo>
                      <a:pt x="95669" y="117138"/>
                      <a:pt x="129614" y="206088"/>
                      <a:pt x="213974" y="250045"/>
                    </a:cubicBezTo>
                    <a:cubicBezTo>
                      <a:pt x="279381" y="284126"/>
                      <a:pt x="362122" y="284030"/>
                      <a:pt x="427416" y="249797"/>
                    </a:cubicBezTo>
                    <a:cubicBezTo>
                      <a:pt x="511669" y="205624"/>
                      <a:pt x="545309" y="116540"/>
                      <a:pt x="506796" y="39583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 w="12700" cap="flat" cmpd="sng" algn="ctr">
                <a:solidFill>
                  <a:schemeClr val="tx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E5E4EFB4-0B3B-4952-A6D1-2512D329A388}"/>
                  </a:ext>
                </a:extLst>
              </p:cNvPr>
              <p:cNvSpPr/>
              <p:nvPr/>
            </p:nvSpPr>
            <p:spPr>
              <a:xfrm rot="18179798">
                <a:off x="10591514" y="4462215"/>
                <a:ext cx="97751" cy="97750"/>
              </a:xfrm>
              <a:prstGeom prst="ellipse">
                <a:avLst/>
              </a:prstGeom>
              <a:solidFill>
                <a:schemeClr val="accent5"/>
              </a:solidFill>
              <a:ln w="12700" cap="flat" cmpd="sng" algn="ctr">
                <a:solidFill>
                  <a:schemeClr val="accent5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FFFFFF"/>
                    </a:solidFill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6D59D16C-D005-4E80-800C-5BA5B386CD9A}"/>
                  </a:ext>
                </a:extLst>
              </p:cNvPr>
              <p:cNvSpPr/>
              <p:nvPr/>
            </p:nvSpPr>
            <p:spPr>
              <a:xfrm rot="18179798">
                <a:off x="10591514" y="4891312"/>
                <a:ext cx="97751" cy="97750"/>
              </a:xfrm>
              <a:prstGeom prst="ellipse">
                <a:avLst/>
              </a:prstGeom>
              <a:solidFill>
                <a:schemeClr val="accent5"/>
              </a:solidFill>
              <a:ln w="12700" cap="flat" cmpd="sng" algn="ctr">
                <a:solidFill>
                  <a:schemeClr val="accent5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FFFFFF"/>
                    </a:solidFill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97EE5069-DCFC-4B32-88C0-3FB7FF263F82}"/>
                  </a:ext>
                </a:extLst>
              </p:cNvPr>
              <p:cNvGrpSpPr/>
              <p:nvPr/>
            </p:nvGrpSpPr>
            <p:grpSpPr>
              <a:xfrm rot="5400000">
                <a:off x="10056741" y="4447703"/>
                <a:ext cx="519915" cy="558635"/>
                <a:chOff x="9939954" y="5234355"/>
                <a:chExt cx="663411" cy="712818"/>
              </a:xfrm>
            </p:grpSpPr>
            <p:grpSp>
              <p:nvGrpSpPr>
                <p:cNvPr id="115" name="Group 114">
                  <a:extLst>
                    <a:ext uri="{FF2B5EF4-FFF2-40B4-BE49-F238E27FC236}">
                      <a16:creationId xmlns:a16="http://schemas.microsoft.com/office/drawing/2014/main" id="{054A2D27-09C3-409A-9145-210DBBD3D62D}"/>
                    </a:ext>
                  </a:extLst>
                </p:cNvPr>
                <p:cNvGrpSpPr/>
                <p:nvPr/>
              </p:nvGrpSpPr>
              <p:grpSpPr>
                <a:xfrm>
                  <a:off x="9939954" y="5234355"/>
                  <a:ext cx="663411" cy="712818"/>
                  <a:chOff x="4468915" y="-2946081"/>
                  <a:chExt cx="1709630" cy="1836955"/>
                </a:xfrm>
              </p:grpSpPr>
              <p:sp>
                <p:nvSpPr>
                  <p:cNvPr id="130" name="Rounded Rectangle 584">
                    <a:extLst>
                      <a:ext uri="{FF2B5EF4-FFF2-40B4-BE49-F238E27FC236}">
                        <a16:creationId xmlns:a16="http://schemas.microsoft.com/office/drawing/2014/main" id="{C58FD32C-DB80-45E0-9099-97DC322C934A}"/>
                      </a:ext>
                    </a:extLst>
                  </p:cNvPr>
                  <p:cNvSpPr/>
                  <p:nvPr/>
                </p:nvSpPr>
                <p:spPr>
                  <a:xfrm rot="1772836">
                    <a:off x="5544439" y="-2565148"/>
                    <a:ext cx="45719" cy="584680"/>
                  </a:xfrm>
                  <a:prstGeom prst="roundRect">
                    <a:avLst/>
                  </a:prstGeom>
                  <a:solidFill>
                    <a:schemeClr val="tx2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31" name="Rounded Rectangle 585">
                    <a:extLst>
                      <a:ext uri="{FF2B5EF4-FFF2-40B4-BE49-F238E27FC236}">
                        <a16:creationId xmlns:a16="http://schemas.microsoft.com/office/drawing/2014/main" id="{3299C238-CD22-477E-B9DA-A81AAF9B3369}"/>
                      </a:ext>
                    </a:extLst>
                  </p:cNvPr>
                  <p:cNvSpPr/>
                  <p:nvPr/>
                </p:nvSpPr>
                <p:spPr>
                  <a:xfrm rot="19827164" flipH="1">
                    <a:off x="5033986" y="-2565148"/>
                    <a:ext cx="45719" cy="584680"/>
                  </a:xfrm>
                  <a:prstGeom prst="roundRect">
                    <a:avLst/>
                  </a:prstGeom>
                  <a:solidFill>
                    <a:schemeClr val="tx2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grpSp>
                <p:nvGrpSpPr>
                  <p:cNvPr id="132" name="Group 131">
                    <a:extLst>
                      <a:ext uri="{FF2B5EF4-FFF2-40B4-BE49-F238E27FC236}">
                        <a16:creationId xmlns:a16="http://schemas.microsoft.com/office/drawing/2014/main" id="{785D366D-A383-4452-9396-5908A3BB644C}"/>
                      </a:ext>
                    </a:extLst>
                  </p:cNvPr>
                  <p:cNvGrpSpPr/>
                  <p:nvPr/>
                </p:nvGrpSpPr>
                <p:grpSpPr>
                  <a:xfrm>
                    <a:off x="5093742" y="-2037192"/>
                    <a:ext cx="434340" cy="928066"/>
                    <a:chOff x="5120197" y="-2041117"/>
                    <a:chExt cx="434340" cy="928066"/>
                  </a:xfrm>
                </p:grpSpPr>
                <p:grpSp>
                  <p:nvGrpSpPr>
                    <p:cNvPr id="141" name="Group 140">
                      <a:extLst>
                        <a:ext uri="{FF2B5EF4-FFF2-40B4-BE49-F238E27FC236}">
                          <a16:creationId xmlns:a16="http://schemas.microsoft.com/office/drawing/2014/main" id="{25181B2E-2382-4707-BFB2-EBBBD65B3F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9462" y="-2041117"/>
                      <a:ext cx="276240" cy="584680"/>
                      <a:chOff x="5199462" y="-2041117"/>
                      <a:chExt cx="276240" cy="584680"/>
                    </a:xfrm>
                  </p:grpSpPr>
                  <p:sp>
                    <p:nvSpPr>
                      <p:cNvPr id="147" name="Rounded Rectangle 601">
                        <a:extLst>
                          <a:ext uri="{FF2B5EF4-FFF2-40B4-BE49-F238E27FC236}">
                            <a16:creationId xmlns:a16="http://schemas.microsoft.com/office/drawing/2014/main" id="{BF089740-C178-45C0-876B-749CE6FFC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462" y="-2041117"/>
                        <a:ext cx="45719" cy="584680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5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/>
                      </a:p>
                    </p:txBody>
                  </p:sp>
                  <p:sp>
                    <p:nvSpPr>
                      <p:cNvPr id="148" name="Rounded Rectangle 602">
                        <a:extLst>
                          <a:ext uri="{FF2B5EF4-FFF2-40B4-BE49-F238E27FC236}">
                            <a16:creationId xmlns:a16="http://schemas.microsoft.com/office/drawing/2014/main" id="{E1214BC3-2821-40BD-9D0F-39A3ACABB0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29983" y="-2041117"/>
                        <a:ext cx="45719" cy="584680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5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/>
                      </a:p>
                    </p:txBody>
                  </p:sp>
                  <p:sp>
                    <p:nvSpPr>
                      <p:cNvPr id="149" name="Rounded Rectangle 603">
                        <a:extLst>
                          <a:ext uri="{FF2B5EF4-FFF2-40B4-BE49-F238E27FC236}">
                            <a16:creationId xmlns:a16="http://schemas.microsoft.com/office/drawing/2014/main" id="{D05110BB-50AB-4EC5-B053-B3646812E603}"/>
                          </a:ext>
                        </a:extLst>
                      </p:cNvPr>
                      <p:cNvSpPr/>
                      <p:nvPr/>
                    </p:nvSpPr>
                    <p:spPr>
                      <a:xfrm rot="5400000">
                        <a:off x="5323653" y="-2100012"/>
                        <a:ext cx="18288" cy="210312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5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 dirty="0"/>
                      </a:p>
                    </p:txBody>
                  </p:sp>
                  <p:sp>
                    <p:nvSpPr>
                      <p:cNvPr id="150" name="Rounded Rectangle 604">
                        <a:extLst>
                          <a:ext uri="{FF2B5EF4-FFF2-40B4-BE49-F238E27FC236}">
                            <a16:creationId xmlns:a16="http://schemas.microsoft.com/office/drawing/2014/main" id="{FDB73A79-3872-467E-8947-7528B2CBAF73}"/>
                          </a:ext>
                        </a:extLst>
                      </p:cNvPr>
                      <p:cNvSpPr/>
                      <p:nvPr/>
                    </p:nvSpPr>
                    <p:spPr>
                      <a:xfrm rot="5400000">
                        <a:off x="5323653" y="-2057482"/>
                        <a:ext cx="18288" cy="210312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5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 dirty="0"/>
                      </a:p>
                    </p:txBody>
                  </p:sp>
                </p:grpSp>
                <p:grpSp>
                  <p:nvGrpSpPr>
                    <p:cNvPr id="142" name="Group 141">
                      <a:extLst>
                        <a:ext uri="{FF2B5EF4-FFF2-40B4-BE49-F238E27FC236}">
                          <a16:creationId xmlns:a16="http://schemas.microsoft.com/office/drawing/2014/main" id="{0BD4CA5D-7DBB-45AD-A1A0-76C0DE76CE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20197" y="-1904153"/>
                      <a:ext cx="434340" cy="791102"/>
                      <a:chOff x="5097780" y="-2137410"/>
                      <a:chExt cx="434340" cy="876589"/>
                    </a:xfrm>
                    <a:solidFill>
                      <a:srgbClr val="0A6FA7"/>
                    </a:solidFill>
                  </p:grpSpPr>
                  <p:sp>
                    <p:nvSpPr>
                      <p:cNvPr id="143" name="Rounded Rectangle 597">
                        <a:extLst>
                          <a:ext uri="{FF2B5EF4-FFF2-40B4-BE49-F238E27FC236}">
                            <a16:creationId xmlns:a16="http://schemas.microsoft.com/office/drawing/2014/main" id="{176FB2BD-CF1A-4EB1-931B-BC9AC2C55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97780" y="-2137410"/>
                        <a:ext cx="205740" cy="434340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2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/>
                      </a:p>
                    </p:txBody>
                  </p:sp>
                  <p:sp>
                    <p:nvSpPr>
                      <p:cNvPr id="144" name="Rounded Rectangle 598">
                        <a:extLst>
                          <a:ext uri="{FF2B5EF4-FFF2-40B4-BE49-F238E27FC236}">
                            <a16:creationId xmlns:a16="http://schemas.microsoft.com/office/drawing/2014/main" id="{95130243-0AB6-4DB4-874E-7C8F92BBEB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26380" y="-2137410"/>
                        <a:ext cx="205740" cy="434340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2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/>
                      </a:p>
                    </p:txBody>
                  </p:sp>
                  <p:sp>
                    <p:nvSpPr>
                      <p:cNvPr id="145" name="Rounded Rectangle 599">
                        <a:extLst>
                          <a:ext uri="{FF2B5EF4-FFF2-40B4-BE49-F238E27FC236}">
                            <a16:creationId xmlns:a16="http://schemas.microsoft.com/office/drawing/2014/main" id="{8D93EBA7-9D02-4FB5-8251-A6FF2FC3F2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97780" y="-1695161"/>
                        <a:ext cx="205740" cy="434340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2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/>
                      </a:p>
                    </p:txBody>
                  </p:sp>
                  <p:sp>
                    <p:nvSpPr>
                      <p:cNvPr id="146" name="Rounded Rectangle 600">
                        <a:extLst>
                          <a:ext uri="{FF2B5EF4-FFF2-40B4-BE49-F238E27FC236}">
                            <a16:creationId xmlns:a16="http://schemas.microsoft.com/office/drawing/2014/main" id="{BC2CF988-8EEA-4F6B-B37F-811E869A26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26380" y="-1695161"/>
                        <a:ext cx="205740" cy="434340"/>
                      </a:xfrm>
                      <a:prstGeom prst="roundRect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2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200" b="1"/>
                      </a:p>
                    </p:txBody>
                  </p:sp>
                </p:grpSp>
              </p:grpSp>
              <p:sp>
                <p:nvSpPr>
                  <p:cNvPr id="133" name="Rounded Rectangle 587">
                    <a:extLst>
                      <a:ext uri="{FF2B5EF4-FFF2-40B4-BE49-F238E27FC236}">
                        <a16:creationId xmlns:a16="http://schemas.microsoft.com/office/drawing/2014/main" id="{4AA14C39-4392-4F62-B9C4-68F57DB150E8}"/>
                      </a:ext>
                    </a:extLst>
                  </p:cNvPr>
                  <p:cNvSpPr/>
                  <p:nvPr/>
                </p:nvSpPr>
                <p:spPr>
                  <a:xfrm rot="1744706">
                    <a:off x="5723073" y="-2944307"/>
                    <a:ext cx="205740" cy="391982"/>
                  </a:xfrm>
                  <a:prstGeom prst="round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34" name="Rounded Rectangle 588">
                    <a:extLst>
                      <a:ext uri="{FF2B5EF4-FFF2-40B4-BE49-F238E27FC236}">
                        <a16:creationId xmlns:a16="http://schemas.microsoft.com/office/drawing/2014/main" id="{BD7C84F7-82EC-43D0-BE07-A5DB26FE15E0}"/>
                      </a:ext>
                    </a:extLst>
                  </p:cNvPr>
                  <p:cNvSpPr/>
                  <p:nvPr/>
                </p:nvSpPr>
                <p:spPr>
                  <a:xfrm rot="1744706">
                    <a:off x="5972805" y="-2805428"/>
                    <a:ext cx="205740" cy="391982"/>
                  </a:xfrm>
                  <a:prstGeom prst="roundRect">
                    <a:avLst/>
                  </a:prstGeom>
                  <a:solidFill>
                    <a:schemeClr val="tx2"/>
                  </a:solidFill>
                  <a:ln>
                    <a:solidFill>
                      <a:schemeClr val="tx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35" name="Rounded Rectangle 589">
                    <a:extLst>
                      <a:ext uri="{FF2B5EF4-FFF2-40B4-BE49-F238E27FC236}">
                        <a16:creationId xmlns:a16="http://schemas.microsoft.com/office/drawing/2014/main" id="{EFDAD975-3709-480E-9CC7-EF597321343C}"/>
                      </a:ext>
                    </a:extLst>
                  </p:cNvPr>
                  <p:cNvSpPr/>
                  <p:nvPr/>
                </p:nvSpPr>
                <p:spPr>
                  <a:xfrm rot="1744706">
                    <a:off x="5529098" y="-2595494"/>
                    <a:ext cx="205740" cy="391982"/>
                  </a:xfrm>
                  <a:prstGeom prst="round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36" name="Rounded Rectangle 590">
                    <a:extLst>
                      <a:ext uri="{FF2B5EF4-FFF2-40B4-BE49-F238E27FC236}">
                        <a16:creationId xmlns:a16="http://schemas.microsoft.com/office/drawing/2014/main" id="{8C481C1A-0F66-47B0-9459-E038C82840F9}"/>
                      </a:ext>
                    </a:extLst>
                  </p:cNvPr>
                  <p:cNvSpPr/>
                  <p:nvPr/>
                </p:nvSpPr>
                <p:spPr>
                  <a:xfrm rot="1744706">
                    <a:off x="5778835" y="-2456617"/>
                    <a:ext cx="205740" cy="391982"/>
                  </a:xfrm>
                  <a:prstGeom prst="roundRect">
                    <a:avLst/>
                  </a:prstGeom>
                  <a:solidFill>
                    <a:schemeClr val="tx2"/>
                  </a:solidFill>
                  <a:ln>
                    <a:solidFill>
                      <a:schemeClr val="tx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37" name="Rounded Rectangle 591">
                    <a:extLst>
                      <a:ext uri="{FF2B5EF4-FFF2-40B4-BE49-F238E27FC236}">
                        <a16:creationId xmlns:a16="http://schemas.microsoft.com/office/drawing/2014/main" id="{84C30926-DEDD-489C-91EE-FB40E3F8A340}"/>
                      </a:ext>
                    </a:extLst>
                  </p:cNvPr>
                  <p:cNvSpPr/>
                  <p:nvPr/>
                </p:nvSpPr>
                <p:spPr>
                  <a:xfrm rot="19855294" flipH="1">
                    <a:off x="4718648" y="-2946081"/>
                    <a:ext cx="205740" cy="391982"/>
                  </a:xfrm>
                  <a:prstGeom prst="round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 dirty="0"/>
                  </a:p>
                </p:txBody>
              </p:sp>
              <p:sp>
                <p:nvSpPr>
                  <p:cNvPr id="138" name="Rounded Rectangle 592">
                    <a:extLst>
                      <a:ext uri="{FF2B5EF4-FFF2-40B4-BE49-F238E27FC236}">
                        <a16:creationId xmlns:a16="http://schemas.microsoft.com/office/drawing/2014/main" id="{D23BA0C6-1BFD-4CE5-9BB8-790268A1FC92}"/>
                      </a:ext>
                    </a:extLst>
                  </p:cNvPr>
                  <p:cNvSpPr/>
                  <p:nvPr/>
                </p:nvSpPr>
                <p:spPr>
                  <a:xfrm rot="19855294" flipH="1">
                    <a:off x="4468915" y="-2807204"/>
                    <a:ext cx="205740" cy="391982"/>
                  </a:xfrm>
                  <a:prstGeom prst="roundRect">
                    <a:avLst/>
                  </a:prstGeom>
                  <a:solidFill>
                    <a:schemeClr val="tx2"/>
                  </a:solidFill>
                  <a:ln>
                    <a:solidFill>
                      <a:schemeClr val="tx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39" name="Rounded Rectangle 593">
                    <a:extLst>
                      <a:ext uri="{FF2B5EF4-FFF2-40B4-BE49-F238E27FC236}">
                        <a16:creationId xmlns:a16="http://schemas.microsoft.com/office/drawing/2014/main" id="{0E2CEE77-FC9F-4F0F-A123-FD680FA1FA2D}"/>
                      </a:ext>
                    </a:extLst>
                  </p:cNvPr>
                  <p:cNvSpPr/>
                  <p:nvPr/>
                </p:nvSpPr>
                <p:spPr>
                  <a:xfrm rot="19855294" flipH="1">
                    <a:off x="4912623" y="-2597268"/>
                    <a:ext cx="205740" cy="391982"/>
                  </a:xfrm>
                  <a:prstGeom prst="round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  <p:sp>
                <p:nvSpPr>
                  <p:cNvPr id="140" name="Rounded Rectangle 594">
                    <a:extLst>
                      <a:ext uri="{FF2B5EF4-FFF2-40B4-BE49-F238E27FC236}">
                        <a16:creationId xmlns:a16="http://schemas.microsoft.com/office/drawing/2014/main" id="{3C7FA601-C58A-4842-96AD-A49C33D87A48}"/>
                      </a:ext>
                    </a:extLst>
                  </p:cNvPr>
                  <p:cNvSpPr/>
                  <p:nvPr/>
                </p:nvSpPr>
                <p:spPr>
                  <a:xfrm rot="19855294" flipH="1">
                    <a:off x="4662890" y="-2458391"/>
                    <a:ext cx="205740" cy="391982"/>
                  </a:xfrm>
                  <a:prstGeom prst="roundRect">
                    <a:avLst/>
                  </a:prstGeom>
                  <a:solidFill>
                    <a:schemeClr val="tx2"/>
                  </a:solidFill>
                  <a:ln>
                    <a:solidFill>
                      <a:schemeClr val="tx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b="1"/>
                  </a:p>
                </p:txBody>
              </p:sp>
            </p:grpSp>
            <p:grpSp>
              <p:nvGrpSpPr>
                <p:cNvPr id="116" name="Group 115">
                  <a:extLst>
                    <a:ext uri="{FF2B5EF4-FFF2-40B4-BE49-F238E27FC236}">
                      <a16:creationId xmlns:a16="http://schemas.microsoft.com/office/drawing/2014/main" id="{0010AEF3-68D5-4521-AF9C-4C24EE0C0FD8}"/>
                    </a:ext>
                  </a:extLst>
                </p:cNvPr>
                <p:cNvGrpSpPr/>
                <p:nvPr/>
              </p:nvGrpSpPr>
              <p:grpSpPr>
                <a:xfrm>
                  <a:off x="10347606" y="5681964"/>
                  <a:ext cx="155777" cy="231133"/>
                  <a:chOff x="10347606" y="5681964"/>
                  <a:chExt cx="155777" cy="231133"/>
                </a:xfrm>
              </p:grpSpPr>
              <p:grpSp>
                <p:nvGrpSpPr>
                  <p:cNvPr id="124" name="Group 123">
                    <a:extLst>
                      <a:ext uri="{FF2B5EF4-FFF2-40B4-BE49-F238E27FC236}">
                        <a16:creationId xmlns:a16="http://schemas.microsoft.com/office/drawing/2014/main" id="{842902FE-E0FA-40A7-A0F2-6211FD5D7FD4}"/>
                      </a:ext>
                    </a:extLst>
                  </p:cNvPr>
                  <p:cNvGrpSpPr/>
                  <p:nvPr/>
                </p:nvGrpSpPr>
                <p:grpSpPr>
                  <a:xfrm rot="10800000">
                    <a:off x="10347606" y="5833258"/>
                    <a:ext cx="147098" cy="79839"/>
                    <a:chOff x="2891638" y="2996662"/>
                    <a:chExt cx="766737" cy="416155"/>
                  </a:xfrm>
                </p:grpSpPr>
                <p:cxnSp>
                  <p:nvCxnSpPr>
                    <p:cNvPr id="128" name="Straight Connector 127">
                      <a:extLst>
                        <a:ext uri="{FF2B5EF4-FFF2-40B4-BE49-F238E27FC236}">
                          <a16:creationId xmlns:a16="http://schemas.microsoft.com/office/drawing/2014/main" id="{2FA4A6AF-7590-4F13-88FC-66F09486C1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09735" y="3222887"/>
                      <a:ext cx="548640" cy="0"/>
                    </a:xfrm>
                    <a:prstGeom prst="line">
                      <a:avLst/>
                    </a:prstGeom>
                    <a:ln w="25400">
                      <a:solidFill>
                        <a:schemeClr val="tx2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9" name="Oval 128">
                      <a:extLst>
                        <a:ext uri="{FF2B5EF4-FFF2-40B4-BE49-F238E27FC236}">
                          <a16:creationId xmlns:a16="http://schemas.microsoft.com/office/drawing/2014/main" id="{368C953D-92FD-4DA6-ACAA-446A80F608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638" y="2996662"/>
                      <a:ext cx="416144" cy="416155"/>
                    </a:xfrm>
                    <a:prstGeom prst="ellipse">
                      <a:avLst/>
                    </a:prstGeom>
                    <a:solidFill>
                      <a:schemeClr val="accent5"/>
                    </a:solidFill>
                    <a:ln>
                      <a:solidFill>
                        <a:schemeClr val="accent5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b="1"/>
                    </a:p>
                  </p:txBody>
                </p:sp>
              </p:grpSp>
              <p:grpSp>
                <p:nvGrpSpPr>
                  <p:cNvPr id="125" name="Group 124">
                    <a:extLst>
                      <a:ext uri="{FF2B5EF4-FFF2-40B4-BE49-F238E27FC236}">
                        <a16:creationId xmlns:a16="http://schemas.microsoft.com/office/drawing/2014/main" id="{10ACB488-6204-42A9-8F22-A28F64D109C7}"/>
                      </a:ext>
                    </a:extLst>
                  </p:cNvPr>
                  <p:cNvGrpSpPr/>
                  <p:nvPr/>
                </p:nvGrpSpPr>
                <p:grpSpPr>
                  <a:xfrm rot="10800000">
                    <a:off x="10356285" y="5681964"/>
                    <a:ext cx="147098" cy="79839"/>
                    <a:chOff x="2891638" y="2996662"/>
                    <a:chExt cx="766737" cy="416155"/>
                  </a:xfrm>
                </p:grpSpPr>
                <p:cxnSp>
                  <p:nvCxnSpPr>
                    <p:cNvPr id="126" name="Straight Connector 125">
                      <a:extLst>
                        <a:ext uri="{FF2B5EF4-FFF2-40B4-BE49-F238E27FC236}">
                          <a16:creationId xmlns:a16="http://schemas.microsoft.com/office/drawing/2014/main" id="{24392105-6FDF-42D3-B885-0891C2D762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09735" y="3222887"/>
                      <a:ext cx="548640" cy="0"/>
                    </a:xfrm>
                    <a:prstGeom prst="line">
                      <a:avLst/>
                    </a:prstGeom>
                    <a:ln w="25400">
                      <a:solidFill>
                        <a:schemeClr val="tx2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7" name="Oval 126">
                      <a:extLst>
                        <a:ext uri="{FF2B5EF4-FFF2-40B4-BE49-F238E27FC236}">
                          <a16:creationId xmlns:a16="http://schemas.microsoft.com/office/drawing/2014/main" id="{B1EC17EA-46E9-4FA0-B479-A17525A859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638" y="2996662"/>
                      <a:ext cx="416144" cy="416155"/>
                    </a:xfrm>
                    <a:prstGeom prst="ellipse">
                      <a:avLst/>
                    </a:prstGeom>
                    <a:solidFill>
                      <a:schemeClr val="accent5"/>
                    </a:solidFill>
                    <a:ln>
                      <a:solidFill>
                        <a:schemeClr val="accent5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b="1"/>
                    </a:p>
                  </p:txBody>
                </p:sp>
              </p:grpSp>
            </p:grpSp>
            <p:grpSp>
              <p:nvGrpSpPr>
                <p:cNvPr id="117" name="Group 116">
                  <a:extLst>
                    <a:ext uri="{FF2B5EF4-FFF2-40B4-BE49-F238E27FC236}">
                      <a16:creationId xmlns:a16="http://schemas.microsoft.com/office/drawing/2014/main" id="{9A094CA8-7C29-498A-8155-418E3764FDBE}"/>
                    </a:ext>
                  </a:extLst>
                </p:cNvPr>
                <p:cNvGrpSpPr/>
                <p:nvPr/>
              </p:nvGrpSpPr>
              <p:grpSpPr>
                <a:xfrm rot="10800000">
                  <a:off x="10030256" y="5677014"/>
                  <a:ext cx="155777" cy="231133"/>
                  <a:chOff x="10347606" y="5681964"/>
                  <a:chExt cx="155777" cy="231133"/>
                </a:xfrm>
              </p:grpSpPr>
              <p:grpSp>
                <p:nvGrpSpPr>
                  <p:cNvPr id="118" name="Group 117">
                    <a:extLst>
                      <a:ext uri="{FF2B5EF4-FFF2-40B4-BE49-F238E27FC236}">
                        <a16:creationId xmlns:a16="http://schemas.microsoft.com/office/drawing/2014/main" id="{5CE7359C-DA35-4A76-8C5C-B83EBF2DC5A9}"/>
                      </a:ext>
                    </a:extLst>
                  </p:cNvPr>
                  <p:cNvGrpSpPr/>
                  <p:nvPr/>
                </p:nvGrpSpPr>
                <p:grpSpPr>
                  <a:xfrm rot="10800000">
                    <a:off x="10347606" y="5833258"/>
                    <a:ext cx="147098" cy="79839"/>
                    <a:chOff x="2891638" y="2996662"/>
                    <a:chExt cx="766737" cy="416155"/>
                  </a:xfrm>
                </p:grpSpPr>
                <p:cxnSp>
                  <p:nvCxnSpPr>
                    <p:cNvPr id="122" name="Straight Connector 121">
                      <a:extLst>
                        <a:ext uri="{FF2B5EF4-FFF2-40B4-BE49-F238E27FC236}">
                          <a16:creationId xmlns:a16="http://schemas.microsoft.com/office/drawing/2014/main" id="{B9197568-D4EE-4084-8DBC-C36378B625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09735" y="3222887"/>
                      <a:ext cx="548640" cy="0"/>
                    </a:xfrm>
                    <a:prstGeom prst="line">
                      <a:avLst/>
                    </a:prstGeom>
                    <a:ln w="25400">
                      <a:solidFill>
                        <a:schemeClr val="tx2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3" name="Oval 122">
                      <a:extLst>
                        <a:ext uri="{FF2B5EF4-FFF2-40B4-BE49-F238E27FC236}">
                          <a16:creationId xmlns:a16="http://schemas.microsoft.com/office/drawing/2014/main" id="{56237D3A-7CDC-4B32-AE65-0E90C3D7A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638" y="2996662"/>
                      <a:ext cx="416144" cy="416155"/>
                    </a:xfrm>
                    <a:prstGeom prst="ellipse">
                      <a:avLst/>
                    </a:prstGeom>
                    <a:solidFill>
                      <a:schemeClr val="accent5"/>
                    </a:solidFill>
                    <a:ln>
                      <a:solidFill>
                        <a:schemeClr val="accent5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b="1"/>
                    </a:p>
                  </p:txBody>
                </p:sp>
              </p:grpSp>
              <p:grpSp>
                <p:nvGrpSpPr>
                  <p:cNvPr id="119" name="Group 118">
                    <a:extLst>
                      <a:ext uri="{FF2B5EF4-FFF2-40B4-BE49-F238E27FC236}">
                        <a16:creationId xmlns:a16="http://schemas.microsoft.com/office/drawing/2014/main" id="{3C83AB28-16A6-4A18-BA28-5446407523D2}"/>
                      </a:ext>
                    </a:extLst>
                  </p:cNvPr>
                  <p:cNvGrpSpPr/>
                  <p:nvPr/>
                </p:nvGrpSpPr>
                <p:grpSpPr>
                  <a:xfrm rot="10800000">
                    <a:off x="10356285" y="5681964"/>
                    <a:ext cx="147098" cy="79839"/>
                    <a:chOff x="2891638" y="2996662"/>
                    <a:chExt cx="766737" cy="416155"/>
                  </a:xfrm>
                </p:grpSpPr>
                <p:cxnSp>
                  <p:nvCxnSpPr>
                    <p:cNvPr id="120" name="Straight Connector 119">
                      <a:extLst>
                        <a:ext uri="{FF2B5EF4-FFF2-40B4-BE49-F238E27FC236}">
                          <a16:creationId xmlns:a16="http://schemas.microsoft.com/office/drawing/2014/main" id="{620B411E-2CC6-4770-A579-0FAB37FD23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09735" y="3222887"/>
                      <a:ext cx="548640" cy="0"/>
                    </a:xfrm>
                    <a:prstGeom prst="line">
                      <a:avLst/>
                    </a:prstGeom>
                    <a:ln w="25400">
                      <a:solidFill>
                        <a:schemeClr val="tx2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1" name="Oval 120">
                      <a:extLst>
                        <a:ext uri="{FF2B5EF4-FFF2-40B4-BE49-F238E27FC236}">
                          <a16:creationId xmlns:a16="http://schemas.microsoft.com/office/drawing/2014/main" id="{E8A0133F-1B5C-4DC8-8819-9271807B15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638" y="2996662"/>
                      <a:ext cx="416144" cy="416155"/>
                    </a:xfrm>
                    <a:prstGeom prst="ellipse">
                      <a:avLst/>
                    </a:prstGeom>
                    <a:solidFill>
                      <a:schemeClr val="accent5"/>
                    </a:solidFill>
                    <a:ln>
                      <a:solidFill>
                        <a:schemeClr val="accent5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b="1"/>
                    </a:p>
                  </p:txBody>
                </p:sp>
              </p:grpSp>
            </p:grpSp>
          </p:grp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6EF8F3EF-C865-463C-AA70-6C310857191A}"/>
                  </a:ext>
                </a:extLst>
              </p:cNvPr>
              <p:cNvSpPr txBox="1"/>
              <p:nvPr/>
            </p:nvSpPr>
            <p:spPr>
              <a:xfrm>
                <a:off x="9302332" y="4138543"/>
                <a:ext cx="1487630" cy="42575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300"/>
                  </a:lnSpc>
                </a:pPr>
                <a:r>
                  <a:rPr lang="en-US" sz="1300" dirty="0">
                    <a:solidFill>
                      <a:schemeClr val="tx1">
                        <a:lumMod val="75000"/>
                      </a:schemeClr>
                    </a:solidFill>
                  </a:rPr>
                  <a:t>Drug-conjugated antibodies</a:t>
                </a:r>
              </a:p>
            </p:txBody>
          </p:sp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EE3D6BA6-A739-4FDA-9FCF-C5E97988F6BE}"/>
                  </a:ext>
                </a:extLst>
              </p:cNvPr>
              <p:cNvSpPr txBox="1"/>
              <p:nvPr/>
            </p:nvSpPr>
            <p:spPr>
              <a:xfrm rot="19441466">
                <a:off x="11286735" y="4907979"/>
                <a:ext cx="805261" cy="215444"/>
              </a:xfrm>
              <a:prstGeom prst="rect">
                <a:avLst/>
              </a:prstGeom>
              <a:noFill/>
            </p:spPr>
            <p:txBody>
              <a:bodyPr wrap="square" rtlCol="0">
                <a:prstTxWarp prst="textArchDown">
                  <a:avLst/>
                </a:prstTxWarp>
                <a:spAutoFit/>
              </a:bodyPr>
              <a:lstStyle/>
              <a:p>
                <a:pPr algn="ctr"/>
                <a:r>
                  <a:rPr lang="en-US" sz="800" dirty="0">
                    <a:solidFill>
                      <a:schemeClr val="bg1">
                        <a:lumMod val="75000"/>
                      </a:schemeClr>
                    </a:solidFill>
                  </a:rPr>
                  <a:t>©WebMD Global LLC</a:t>
                </a: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00B9C460-3B44-4D46-9F2F-E568B03E9CEE}"/>
                </a:ext>
              </a:extLst>
            </p:cNvPr>
            <p:cNvGrpSpPr/>
            <p:nvPr/>
          </p:nvGrpSpPr>
          <p:grpSpPr>
            <a:xfrm>
              <a:off x="4530760" y="5459372"/>
              <a:ext cx="3134052" cy="1156795"/>
              <a:chOff x="4530760" y="5459372"/>
              <a:chExt cx="3134052" cy="1156795"/>
            </a:xfrm>
          </p:grpSpPr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D3036D6C-8506-4C7E-8046-969C96C1E6EE}"/>
                  </a:ext>
                </a:extLst>
              </p:cNvPr>
              <p:cNvGrpSpPr/>
              <p:nvPr/>
            </p:nvGrpSpPr>
            <p:grpSpPr>
              <a:xfrm rot="2749340">
                <a:off x="6302077" y="6206097"/>
                <a:ext cx="207455" cy="120095"/>
                <a:chOff x="8351623" y="6185670"/>
                <a:chExt cx="207455" cy="120095"/>
              </a:xfrm>
            </p:grpSpPr>
            <p:sp>
              <p:nvSpPr>
                <p:cNvPr id="95" name="Freeform: Shape 1943">
                  <a:extLst>
                    <a:ext uri="{FF2B5EF4-FFF2-40B4-BE49-F238E27FC236}">
                      <a16:creationId xmlns:a16="http://schemas.microsoft.com/office/drawing/2014/main" id="{F48F38AD-CD00-4C3F-B338-B8559A4752CD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36AF8B55-E0CD-4390-A8A8-3D30A1307576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561BB07B-56B8-4674-BF0D-2C6B7E0282FC}"/>
                  </a:ext>
                </a:extLst>
              </p:cNvPr>
              <p:cNvGrpSpPr/>
              <p:nvPr/>
            </p:nvGrpSpPr>
            <p:grpSpPr>
              <a:xfrm rot="15187783">
                <a:off x="5605903" y="5721907"/>
                <a:ext cx="207455" cy="120095"/>
                <a:chOff x="8351623" y="6185670"/>
                <a:chExt cx="207455" cy="120095"/>
              </a:xfrm>
            </p:grpSpPr>
            <p:sp>
              <p:nvSpPr>
                <p:cNvPr id="93" name="Freeform: Shape 1943">
                  <a:extLst>
                    <a:ext uri="{FF2B5EF4-FFF2-40B4-BE49-F238E27FC236}">
                      <a16:creationId xmlns:a16="http://schemas.microsoft.com/office/drawing/2014/main" id="{CE995E0D-FE95-461F-AB2C-D4C61FD06302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46D29421-9FB9-46D5-9397-147C322D1AAA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F22903B9-F863-499B-9699-B9B3D15C75D1}"/>
                  </a:ext>
                </a:extLst>
              </p:cNvPr>
              <p:cNvGrpSpPr/>
              <p:nvPr/>
            </p:nvGrpSpPr>
            <p:grpSpPr>
              <a:xfrm rot="20132279">
                <a:off x="6300430" y="5696992"/>
                <a:ext cx="207455" cy="120095"/>
                <a:chOff x="8351623" y="6185670"/>
                <a:chExt cx="207455" cy="120095"/>
              </a:xfrm>
            </p:grpSpPr>
            <p:sp>
              <p:nvSpPr>
                <p:cNvPr id="91" name="Freeform: Shape 1943">
                  <a:extLst>
                    <a:ext uri="{FF2B5EF4-FFF2-40B4-BE49-F238E27FC236}">
                      <a16:creationId xmlns:a16="http://schemas.microsoft.com/office/drawing/2014/main" id="{7D9F7A2F-231D-471F-9CE5-3A1B0D36AB59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A3BF3FC4-E2D0-4A2B-BC41-7A9E05CC2F83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657FB390-B879-4695-BB6F-0B157794B981}"/>
                  </a:ext>
                </a:extLst>
              </p:cNvPr>
              <p:cNvGrpSpPr/>
              <p:nvPr/>
            </p:nvGrpSpPr>
            <p:grpSpPr>
              <a:xfrm>
                <a:off x="5604819" y="5668932"/>
                <a:ext cx="951253" cy="655885"/>
                <a:chOff x="2051535" y="5221390"/>
                <a:chExt cx="2296273" cy="1583272"/>
              </a:xfrm>
            </p:grpSpPr>
            <p:grpSp>
              <p:nvGrpSpPr>
                <p:cNvPr id="52" name="Group 51">
                  <a:extLst>
                    <a:ext uri="{FF2B5EF4-FFF2-40B4-BE49-F238E27FC236}">
                      <a16:creationId xmlns:a16="http://schemas.microsoft.com/office/drawing/2014/main" id="{A4AEC0B9-5A0D-4C93-8C31-08D19F08806A}"/>
                    </a:ext>
                  </a:extLst>
                </p:cNvPr>
                <p:cNvGrpSpPr/>
                <p:nvPr/>
              </p:nvGrpSpPr>
              <p:grpSpPr>
                <a:xfrm>
                  <a:off x="2953991" y="5222864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89" name="Freeform 216">
                    <a:extLst>
                      <a:ext uri="{FF2B5EF4-FFF2-40B4-BE49-F238E27FC236}">
                        <a16:creationId xmlns:a16="http://schemas.microsoft.com/office/drawing/2014/main" id="{576CC150-F9D9-4518-93E4-857CF30A986A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90" name="Freeform 217">
                    <a:extLst>
                      <a:ext uri="{FF2B5EF4-FFF2-40B4-BE49-F238E27FC236}">
                        <a16:creationId xmlns:a16="http://schemas.microsoft.com/office/drawing/2014/main" id="{6120F7B4-F5E3-49D7-B9A0-B98A5F7803CE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3" name="Group 52">
                  <a:extLst>
                    <a:ext uri="{FF2B5EF4-FFF2-40B4-BE49-F238E27FC236}">
                      <a16:creationId xmlns:a16="http://schemas.microsoft.com/office/drawing/2014/main" id="{146FEA4F-2A2B-41EF-9FF4-2D88D2385A92}"/>
                    </a:ext>
                  </a:extLst>
                </p:cNvPr>
                <p:cNvGrpSpPr/>
                <p:nvPr/>
              </p:nvGrpSpPr>
              <p:grpSpPr>
                <a:xfrm rot="6032428">
                  <a:off x="2025877" y="5749324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87" name="Freeform 214">
                    <a:extLst>
                      <a:ext uri="{FF2B5EF4-FFF2-40B4-BE49-F238E27FC236}">
                        <a16:creationId xmlns:a16="http://schemas.microsoft.com/office/drawing/2014/main" id="{F4A0FCF8-29A5-4D51-9662-9201BF02ED5E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88" name="Freeform 215">
                    <a:extLst>
                      <a:ext uri="{FF2B5EF4-FFF2-40B4-BE49-F238E27FC236}">
                        <a16:creationId xmlns:a16="http://schemas.microsoft.com/office/drawing/2014/main" id="{5486B800-60E0-4DFD-9042-D9AE88577644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FC995F04-F55D-466A-A851-11E5054EE1DC}"/>
                    </a:ext>
                  </a:extLst>
                </p:cNvPr>
                <p:cNvGrpSpPr/>
                <p:nvPr/>
              </p:nvGrpSpPr>
              <p:grpSpPr>
                <a:xfrm rot="6032428">
                  <a:off x="3657807" y="5843717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85" name="Freeform 212">
                    <a:extLst>
                      <a:ext uri="{FF2B5EF4-FFF2-40B4-BE49-F238E27FC236}">
                        <a16:creationId xmlns:a16="http://schemas.microsoft.com/office/drawing/2014/main" id="{93675E9F-D3CE-4AC0-9EAC-B9A6A0F59FEB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86" name="Freeform 213">
                    <a:extLst>
                      <a:ext uri="{FF2B5EF4-FFF2-40B4-BE49-F238E27FC236}">
                        <a16:creationId xmlns:a16="http://schemas.microsoft.com/office/drawing/2014/main" id="{566CDD09-A8C1-4313-8D64-5A12F7B21E6E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5" name="Group 54">
                  <a:extLst>
                    <a:ext uri="{FF2B5EF4-FFF2-40B4-BE49-F238E27FC236}">
                      <a16:creationId xmlns:a16="http://schemas.microsoft.com/office/drawing/2014/main" id="{1455119B-BC55-4A44-AFDF-9CB83D266611}"/>
                    </a:ext>
                  </a:extLst>
                </p:cNvPr>
                <p:cNvGrpSpPr/>
                <p:nvPr/>
              </p:nvGrpSpPr>
              <p:grpSpPr>
                <a:xfrm>
                  <a:off x="2207486" y="6152199"/>
                  <a:ext cx="634992" cy="589459"/>
                  <a:chOff x="2364582" y="4058227"/>
                  <a:chExt cx="1866211" cy="1732394"/>
                </a:xfrm>
              </p:grpSpPr>
              <p:sp>
                <p:nvSpPr>
                  <p:cNvPr id="83" name="Freeform 210">
                    <a:extLst>
                      <a:ext uri="{FF2B5EF4-FFF2-40B4-BE49-F238E27FC236}">
                        <a16:creationId xmlns:a16="http://schemas.microsoft.com/office/drawing/2014/main" id="{1290A536-96F4-4912-BB43-EE6FAA05E2D9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84" name="Freeform 211">
                    <a:extLst>
                      <a:ext uri="{FF2B5EF4-FFF2-40B4-BE49-F238E27FC236}">
                        <a16:creationId xmlns:a16="http://schemas.microsoft.com/office/drawing/2014/main" id="{06CDB390-2741-46AE-BFB9-A5C8CBC0F7C7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8390B793-9CAD-491B-8BDD-97D5E2C7582B}"/>
                    </a:ext>
                  </a:extLst>
                </p:cNvPr>
                <p:cNvGrpSpPr/>
                <p:nvPr/>
              </p:nvGrpSpPr>
              <p:grpSpPr>
                <a:xfrm>
                  <a:off x="2736963" y="6135343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81" name="Freeform 208">
                    <a:extLst>
                      <a:ext uri="{FF2B5EF4-FFF2-40B4-BE49-F238E27FC236}">
                        <a16:creationId xmlns:a16="http://schemas.microsoft.com/office/drawing/2014/main" id="{9A1DD12C-B957-4D40-AF86-FAED3D0728FE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82" name="Freeform 209">
                    <a:extLst>
                      <a:ext uri="{FF2B5EF4-FFF2-40B4-BE49-F238E27FC236}">
                        <a16:creationId xmlns:a16="http://schemas.microsoft.com/office/drawing/2014/main" id="{BE1D68CE-BAD1-4CAA-AF51-E42ACEE1A273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04D0975C-2B14-4368-8108-34302CBBE857}"/>
                    </a:ext>
                  </a:extLst>
                </p:cNvPr>
                <p:cNvGrpSpPr/>
                <p:nvPr/>
              </p:nvGrpSpPr>
              <p:grpSpPr>
                <a:xfrm rot="1509217">
                  <a:off x="2418441" y="5711802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79" name="Freeform 206">
                    <a:extLst>
                      <a:ext uri="{FF2B5EF4-FFF2-40B4-BE49-F238E27FC236}">
                        <a16:creationId xmlns:a16="http://schemas.microsoft.com/office/drawing/2014/main" id="{0A3AD841-C0C1-420C-A182-D106DEA47E4F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80" name="Freeform 207">
                    <a:extLst>
                      <a:ext uri="{FF2B5EF4-FFF2-40B4-BE49-F238E27FC236}">
                        <a16:creationId xmlns:a16="http://schemas.microsoft.com/office/drawing/2014/main" id="{FEDBC5B6-FD10-4B0E-82A3-AF5645DBB204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941FFFAE-C40C-451B-9AAC-E0AE3B4B2D24}"/>
                    </a:ext>
                  </a:extLst>
                </p:cNvPr>
                <p:cNvGrpSpPr/>
                <p:nvPr/>
              </p:nvGrpSpPr>
              <p:grpSpPr>
                <a:xfrm>
                  <a:off x="3035369" y="5663861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77" name="Freeform 204">
                    <a:extLst>
                      <a:ext uri="{FF2B5EF4-FFF2-40B4-BE49-F238E27FC236}">
                        <a16:creationId xmlns:a16="http://schemas.microsoft.com/office/drawing/2014/main" id="{14493C1F-3FD0-45D7-B474-809177F2A126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78" name="Freeform 205">
                    <a:extLst>
                      <a:ext uri="{FF2B5EF4-FFF2-40B4-BE49-F238E27FC236}">
                        <a16:creationId xmlns:a16="http://schemas.microsoft.com/office/drawing/2014/main" id="{96E07E74-2C76-48A9-8166-4A06C4066FA5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5309AE1E-7065-4DA2-9B16-27C96FA0909D}"/>
                    </a:ext>
                  </a:extLst>
                </p:cNvPr>
                <p:cNvGrpSpPr/>
                <p:nvPr/>
              </p:nvGrpSpPr>
              <p:grpSpPr>
                <a:xfrm rot="2100944">
                  <a:off x="3218822" y="6140319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75" name="Freeform 202">
                    <a:extLst>
                      <a:ext uri="{FF2B5EF4-FFF2-40B4-BE49-F238E27FC236}">
                        <a16:creationId xmlns:a16="http://schemas.microsoft.com/office/drawing/2014/main" id="{865AE235-B2E9-4C55-9683-376C683D5C36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76" name="Freeform 203">
                    <a:extLst>
                      <a:ext uri="{FF2B5EF4-FFF2-40B4-BE49-F238E27FC236}">
                        <a16:creationId xmlns:a16="http://schemas.microsoft.com/office/drawing/2014/main" id="{82CE712A-961B-4D88-9D36-D9536834B124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60" name="Group 59">
                  <a:extLst>
                    <a:ext uri="{FF2B5EF4-FFF2-40B4-BE49-F238E27FC236}">
                      <a16:creationId xmlns:a16="http://schemas.microsoft.com/office/drawing/2014/main" id="{6487E4AA-0709-46CC-A637-C9D74191EBA3}"/>
                    </a:ext>
                  </a:extLst>
                </p:cNvPr>
                <p:cNvGrpSpPr/>
                <p:nvPr/>
              </p:nvGrpSpPr>
              <p:grpSpPr>
                <a:xfrm rot="3365799">
                  <a:off x="2687855" y="5247048"/>
                  <a:ext cx="715660" cy="664344"/>
                  <a:chOff x="2364582" y="4058227"/>
                  <a:chExt cx="1866211" cy="1732394"/>
                </a:xfrm>
              </p:grpSpPr>
              <p:sp>
                <p:nvSpPr>
                  <p:cNvPr id="73" name="Freeform 200">
                    <a:extLst>
                      <a:ext uri="{FF2B5EF4-FFF2-40B4-BE49-F238E27FC236}">
                        <a16:creationId xmlns:a16="http://schemas.microsoft.com/office/drawing/2014/main" id="{06F9C1C5-AF6A-4986-9583-9A776FEF9339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74" name="Freeform 201">
                    <a:extLst>
                      <a:ext uri="{FF2B5EF4-FFF2-40B4-BE49-F238E27FC236}">
                        <a16:creationId xmlns:a16="http://schemas.microsoft.com/office/drawing/2014/main" id="{5B4D1DC5-BA76-429B-A45D-B787C7BABD07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E19C7353-3F4B-4956-9A61-350A40AA6B1B}"/>
                    </a:ext>
                  </a:extLst>
                </p:cNvPr>
                <p:cNvGrpSpPr/>
                <p:nvPr/>
              </p:nvGrpSpPr>
              <p:grpSpPr>
                <a:xfrm rot="2290625">
                  <a:off x="3518608" y="5724929"/>
                  <a:ext cx="662831" cy="664343"/>
                  <a:chOff x="2364582" y="4058227"/>
                  <a:chExt cx="1866211" cy="1732394"/>
                </a:xfrm>
              </p:grpSpPr>
              <p:sp>
                <p:nvSpPr>
                  <p:cNvPr id="71" name="Freeform 198">
                    <a:extLst>
                      <a:ext uri="{FF2B5EF4-FFF2-40B4-BE49-F238E27FC236}">
                        <a16:creationId xmlns:a16="http://schemas.microsoft.com/office/drawing/2014/main" id="{A383B7A9-144D-4599-AC86-757B14DCB030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72" name="Freeform 199">
                    <a:extLst>
                      <a:ext uri="{FF2B5EF4-FFF2-40B4-BE49-F238E27FC236}">
                        <a16:creationId xmlns:a16="http://schemas.microsoft.com/office/drawing/2014/main" id="{2DC65284-8B15-4161-A432-B6BE4766B392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9B1BE8F8-6DCD-40D4-8F07-AEC794FEF0CD}"/>
                    </a:ext>
                  </a:extLst>
                </p:cNvPr>
                <p:cNvGrpSpPr/>
                <p:nvPr/>
              </p:nvGrpSpPr>
              <p:grpSpPr>
                <a:xfrm rot="1509217">
                  <a:off x="3391441" y="5332120"/>
                  <a:ext cx="641723" cy="595708"/>
                  <a:chOff x="2364582" y="4058227"/>
                  <a:chExt cx="1866211" cy="1732394"/>
                </a:xfrm>
              </p:grpSpPr>
              <p:sp>
                <p:nvSpPr>
                  <p:cNvPr id="69" name="Freeform 196">
                    <a:extLst>
                      <a:ext uri="{FF2B5EF4-FFF2-40B4-BE49-F238E27FC236}">
                        <a16:creationId xmlns:a16="http://schemas.microsoft.com/office/drawing/2014/main" id="{2973AE4F-DE2C-4979-8B68-8755E206233A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70" name="Freeform 197">
                    <a:extLst>
                      <a:ext uri="{FF2B5EF4-FFF2-40B4-BE49-F238E27FC236}">
                        <a16:creationId xmlns:a16="http://schemas.microsoft.com/office/drawing/2014/main" id="{CC74758F-08C3-4B51-B788-A7329D0069B4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63" name="Group 62">
                  <a:extLst>
                    <a:ext uri="{FF2B5EF4-FFF2-40B4-BE49-F238E27FC236}">
                      <a16:creationId xmlns:a16="http://schemas.microsoft.com/office/drawing/2014/main" id="{0E41C9F4-AE4E-4537-A00D-4A3F8BE9B92F}"/>
                    </a:ext>
                  </a:extLst>
                </p:cNvPr>
                <p:cNvGrpSpPr/>
                <p:nvPr/>
              </p:nvGrpSpPr>
              <p:grpSpPr>
                <a:xfrm>
                  <a:off x="2238331" y="5408853"/>
                  <a:ext cx="652115" cy="605355"/>
                  <a:chOff x="2364582" y="4058227"/>
                  <a:chExt cx="1866211" cy="1732394"/>
                </a:xfrm>
              </p:grpSpPr>
              <p:sp>
                <p:nvSpPr>
                  <p:cNvPr id="67" name="Freeform 194">
                    <a:extLst>
                      <a:ext uri="{FF2B5EF4-FFF2-40B4-BE49-F238E27FC236}">
                        <a16:creationId xmlns:a16="http://schemas.microsoft.com/office/drawing/2014/main" id="{7E2B151B-7EC1-4C01-AB04-814BAB155350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68" name="Freeform 195">
                    <a:extLst>
                      <a:ext uri="{FF2B5EF4-FFF2-40B4-BE49-F238E27FC236}">
                        <a16:creationId xmlns:a16="http://schemas.microsoft.com/office/drawing/2014/main" id="{0F3B6280-DF36-4230-9EE7-67845B644C51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64" name="Group 63">
                  <a:extLst>
                    <a:ext uri="{FF2B5EF4-FFF2-40B4-BE49-F238E27FC236}">
                      <a16:creationId xmlns:a16="http://schemas.microsoft.com/office/drawing/2014/main" id="{A8B9D9D2-9267-4B60-87E0-2ADE7417A2A2}"/>
                    </a:ext>
                  </a:extLst>
                </p:cNvPr>
                <p:cNvGrpSpPr/>
                <p:nvPr/>
              </p:nvGrpSpPr>
              <p:grpSpPr>
                <a:xfrm rot="2750439">
                  <a:off x="2883527" y="5876021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65" name="Freeform 192">
                    <a:extLst>
                      <a:ext uri="{FF2B5EF4-FFF2-40B4-BE49-F238E27FC236}">
                        <a16:creationId xmlns:a16="http://schemas.microsoft.com/office/drawing/2014/main" id="{6134B971-43DE-4465-A5E1-8BD8F6233CCF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66" name="Freeform 193">
                    <a:extLst>
                      <a:ext uri="{FF2B5EF4-FFF2-40B4-BE49-F238E27FC236}">
                        <a16:creationId xmlns:a16="http://schemas.microsoft.com/office/drawing/2014/main" id="{69F00BDC-1FEC-428E-9B25-19341B64CED1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2B459B87-1EF6-46FC-8E54-13DB6A181BD6}"/>
                  </a:ext>
                </a:extLst>
              </p:cNvPr>
              <p:cNvSpPr txBox="1"/>
              <p:nvPr/>
            </p:nvSpPr>
            <p:spPr>
              <a:xfrm flipH="1">
                <a:off x="4530760" y="6331474"/>
                <a:ext cx="3130651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300" b="1" dirty="0">
                    <a:solidFill>
                      <a:schemeClr val="tx1">
                        <a:lumMod val="75000"/>
                      </a:schemeClr>
                    </a:solidFill>
                  </a:rPr>
                  <a:t>T cell antigen present on tumor cells</a:t>
                </a: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C62F6BD-05F6-4D25-80FA-BAEE8A561127}"/>
                  </a:ext>
                </a:extLst>
              </p:cNvPr>
              <p:cNvSpPr/>
              <p:nvPr/>
            </p:nvSpPr>
            <p:spPr>
              <a:xfrm>
                <a:off x="4534160" y="5459372"/>
                <a:ext cx="3130652" cy="1097586"/>
              </a:xfrm>
              <a:custGeom>
                <a:avLst/>
                <a:gdLst>
                  <a:gd name="connsiteX0" fmla="*/ 1721399 w 3442798"/>
                  <a:gd name="connsiteY0" fmla="*/ 0 h 1097586"/>
                  <a:gd name="connsiteX1" fmla="*/ 3437505 w 3442798"/>
                  <a:gd name="connsiteY1" fmla="*/ 1028006 h 1097586"/>
                  <a:gd name="connsiteX2" fmla="*/ 3442798 w 3442798"/>
                  <a:gd name="connsiteY2" fmla="*/ 1097586 h 1097586"/>
                  <a:gd name="connsiteX3" fmla="*/ 0 w 3442798"/>
                  <a:gd name="connsiteY3" fmla="*/ 1097586 h 1097586"/>
                  <a:gd name="connsiteX4" fmla="*/ 5293 w 3442798"/>
                  <a:gd name="connsiteY4" fmla="*/ 1028006 h 1097586"/>
                  <a:gd name="connsiteX5" fmla="*/ 1721399 w 3442798"/>
                  <a:gd name="connsiteY5" fmla="*/ 0 h 1097586"/>
                  <a:gd name="connsiteX0" fmla="*/ 1721399 w 3442798"/>
                  <a:gd name="connsiteY0" fmla="*/ 0 h 1101448"/>
                  <a:gd name="connsiteX1" fmla="*/ 3437505 w 3442798"/>
                  <a:gd name="connsiteY1" fmla="*/ 1028006 h 1101448"/>
                  <a:gd name="connsiteX2" fmla="*/ 3442798 w 3442798"/>
                  <a:gd name="connsiteY2" fmla="*/ 1097586 h 1101448"/>
                  <a:gd name="connsiteX3" fmla="*/ 2189843 w 3442798"/>
                  <a:gd name="connsiteY3" fmla="*/ 1101448 h 1101448"/>
                  <a:gd name="connsiteX4" fmla="*/ 0 w 3442798"/>
                  <a:gd name="connsiteY4" fmla="*/ 1097586 h 1101448"/>
                  <a:gd name="connsiteX5" fmla="*/ 5293 w 3442798"/>
                  <a:gd name="connsiteY5" fmla="*/ 1028006 h 1101448"/>
                  <a:gd name="connsiteX6" fmla="*/ 1721399 w 3442798"/>
                  <a:gd name="connsiteY6" fmla="*/ 0 h 1101448"/>
                  <a:gd name="connsiteX0" fmla="*/ 2189843 w 3442798"/>
                  <a:gd name="connsiteY0" fmla="*/ 1101448 h 1192888"/>
                  <a:gd name="connsiteX1" fmla="*/ 0 w 3442798"/>
                  <a:gd name="connsiteY1" fmla="*/ 1097586 h 1192888"/>
                  <a:gd name="connsiteX2" fmla="*/ 5293 w 3442798"/>
                  <a:gd name="connsiteY2" fmla="*/ 1028006 h 1192888"/>
                  <a:gd name="connsiteX3" fmla="*/ 1721399 w 3442798"/>
                  <a:gd name="connsiteY3" fmla="*/ 0 h 1192888"/>
                  <a:gd name="connsiteX4" fmla="*/ 3437505 w 3442798"/>
                  <a:gd name="connsiteY4" fmla="*/ 1028006 h 1192888"/>
                  <a:gd name="connsiteX5" fmla="*/ 3442798 w 3442798"/>
                  <a:gd name="connsiteY5" fmla="*/ 1097586 h 1192888"/>
                  <a:gd name="connsiteX6" fmla="*/ 2281283 w 3442798"/>
                  <a:gd name="connsiteY6" fmla="*/ 1192888 h 1192888"/>
                  <a:gd name="connsiteX0" fmla="*/ 2189843 w 3442798"/>
                  <a:gd name="connsiteY0" fmla="*/ 1101448 h 1101448"/>
                  <a:gd name="connsiteX1" fmla="*/ 0 w 3442798"/>
                  <a:gd name="connsiteY1" fmla="*/ 1097586 h 1101448"/>
                  <a:gd name="connsiteX2" fmla="*/ 5293 w 3442798"/>
                  <a:gd name="connsiteY2" fmla="*/ 1028006 h 1101448"/>
                  <a:gd name="connsiteX3" fmla="*/ 1721399 w 3442798"/>
                  <a:gd name="connsiteY3" fmla="*/ 0 h 1101448"/>
                  <a:gd name="connsiteX4" fmla="*/ 3437505 w 3442798"/>
                  <a:gd name="connsiteY4" fmla="*/ 1028006 h 1101448"/>
                  <a:gd name="connsiteX5" fmla="*/ 3442798 w 3442798"/>
                  <a:gd name="connsiteY5" fmla="*/ 1097586 h 1101448"/>
                  <a:gd name="connsiteX0" fmla="*/ 0 w 3442798"/>
                  <a:gd name="connsiteY0" fmla="*/ 1097586 h 1097586"/>
                  <a:gd name="connsiteX1" fmla="*/ 5293 w 3442798"/>
                  <a:gd name="connsiteY1" fmla="*/ 1028006 h 1097586"/>
                  <a:gd name="connsiteX2" fmla="*/ 1721399 w 3442798"/>
                  <a:gd name="connsiteY2" fmla="*/ 0 h 1097586"/>
                  <a:gd name="connsiteX3" fmla="*/ 3437505 w 3442798"/>
                  <a:gd name="connsiteY3" fmla="*/ 1028006 h 1097586"/>
                  <a:gd name="connsiteX4" fmla="*/ 3442798 w 3442798"/>
                  <a:gd name="connsiteY4" fmla="*/ 1097586 h 109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2798" h="1097586">
                    <a:moveTo>
                      <a:pt x="0" y="1097586"/>
                    </a:moveTo>
                    <a:lnTo>
                      <a:pt x="5293" y="1028006"/>
                    </a:lnTo>
                    <a:cubicBezTo>
                      <a:pt x="93631" y="450591"/>
                      <a:pt x="828245" y="0"/>
                      <a:pt x="1721399" y="0"/>
                    </a:cubicBezTo>
                    <a:cubicBezTo>
                      <a:pt x="2614554" y="0"/>
                      <a:pt x="3349167" y="450591"/>
                      <a:pt x="3437505" y="1028006"/>
                    </a:cubicBezTo>
                    <a:lnTo>
                      <a:pt x="3442798" y="1097586"/>
                    </a:lnTo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A81CB0BD-3A9B-4F03-84DD-29D0EB5F1054}"/>
                  </a:ext>
                </a:extLst>
              </p:cNvPr>
              <p:cNvGrpSpPr/>
              <p:nvPr/>
            </p:nvGrpSpPr>
            <p:grpSpPr>
              <a:xfrm>
                <a:off x="6500069" y="5962714"/>
                <a:ext cx="207455" cy="120095"/>
                <a:chOff x="8351623" y="6185670"/>
                <a:chExt cx="207455" cy="120095"/>
              </a:xfrm>
            </p:grpSpPr>
            <p:sp>
              <p:nvSpPr>
                <p:cNvPr id="50" name="Freeform: Shape 1943">
                  <a:extLst>
                    <a:ext uri="{FF2B5EF4-FFF2-40B4-BE49-F238E27FC236}">
                      <a16:creationId xmlns:a16="http://schemas.microsoft.com/office/drawing/2014/main" id="{3C994A43-6F6B-4E8F-8911-0756C2909B25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EDC8C364-548C-442D-AC6D-5FC92C3A16D3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72418015-395C-4037-9B7E-79A56B1AC5E5}"/>
                  </a:ext>
                </a:extLst>
              </p:cNvPr>
              <p:cNvGrpSpPr/>
              <p:nvPr/>
            </p:nvGrpSpPr>
            <p:grpSpPr>
              <a:xfrm rot="10448039">
                <a:off x="5531812" y="6187638"/>
                <a:ext cx="207455" cy="120095"/>
                <a:chOff x="8351623" y="6185670"/>
                <a:chExt cx="207455" cy="120095"/>
              </a:xfrm>
            </p:grpSpPr>
            <p:sp>
              <p:nvSpPr>
                <p:cNvPr id="48" name="Freeform: Shape 1943">
                  <a:extLst>
                    <a:ext uri="{FF2B5EF4-FFF2-40B4-BE49-F238E27FC236}">
                      <a16:creationId xmlns:a16="http://schemas.microsoft.com/office/drawing/2014/main" id="{15D1FD69-744B-4384-B411-23412DBABD2D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Oval 48">
                  <a:extLst>
                    <a:ext uri="{FF2B5EF4-FFF2-40B4-BE49-F238E27FC236}">
                      <a16:creationId xmlns:a16="http://schemas.microsoft.com/office/drawing/2014/main" id="{97B96C47-103E-4219-A8FC-DD08D95E2705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BFA8241B-B323-48DB-A760-1C918526F635}"/>
                  </a:ext>
                </a:extLst>
              </p:cNvPr>
              <p:cNvGrpSpPr/>
              <p:nvPr/>
            </p:nvGrpSpPr>
            <p:grpSpPr>
              <a:xfrm rot="14562075">
                <a:off x="5777641" y="5638379"/>
                <a:ext cx="207455" cy="120095"/>
                <a:chOff x="8351623" y="6185670"/>
                <a:chExt cx="207455" cy="120095"/>
              </a:xfrm>
            </p:grpSpPr>
            <p:sp>
              <p:nvSpPr>
                <p:cNvPr id="46" name="Freeform: Shape 1943">
                  <a:extLst>
                    <a:ext uri="{FF2B5EF4-FFF2-40B4-BE49-F238E27FC236}">
                      <a16:creationId xmlns:a16="http://schemas.microsoft.com/office/drawing/2014/main" id="{E2835E95-80D9-4568-9F96-CBF9956D1051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8B73212D-C07F-4F86-ADC6-B7298181C2C9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DE4D65E6-47BC-483B-A4D6-156ED2A2EBC9}"/>
                  </a:ext>
                </a:extLst>
              </p:cNvPr>
              <p:cNvGrpSpPr/>
              <p:nvPr/>
            </p:nvGrpSpPr>
            <p:grpSpPr>
              <a:xfrm rot="12385808">
                <a:off x="5447551" y="5937173"/>
                <a:ext cx="207455" cy="120095"/>
                <a:chOff x="8351623" y="6185670"/>
                <a:chExt cx="207455" cy="120095"/>
              </a:xfrm>
            </p:grpSpPr>
            <p:sp>
              <p:nvSpPr>
                <p:cNvPr id="44" name="Freeform: Shape 1943">
                  <a:extLst>
                    <a:ext uri="{FF2B5EF4-FFF2-40B4-BE49-F238E27FC236}">
                      <a16:creationId xmlns:a16="http://schemas.microsoft.com/office/drawing/2014/main" id="{93F919FB-9266-41A1-B03B-00D37E06001B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0339BDA0-0FD3-41A6-B954-2CF8D034AB62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978AE2DA-D2F3-4AA9-A943-BD9E3D73B67E}"/>
                  </a:ext>
                </a:extLst>
              </p:cNvPr>
              <p:cNvGrpSpPr/>
              <p:nvPr/>
            </p:nvGrpSpPr>
            <p:grpSpPr>
              <a:xfrm rot="20062805">
                <a:off x="6081827" y="5868380"/>
                <a:ext cx="207455" cy="120095"/>
                <a:chOff x="8351623" y="6185670"/>
                <a:chExt cx="207455" cy="120095"/>
              </a:xfrm>
            </p:grpSpPr>
            <p:sp>
              <p:nvSpPr>
                <p:cNvPr id="42" name="Freeform: Shape 1943">
                  <a:extLst>
                    <a:ext uri="{FF2B5EF4-FFF2-40B4-BE49-F238E27FC236}">
                      <a16:creationId xmlns:a16="http://schemas.microsoft.com/office/drawing/2014/main" id="{4316FCCD-3925-4CEB-88DB-C8B0695C657B}"/>
                    </a:ext>
                  </a:extLst>
                </p:cNvPr>
                <p:cNvSpPr/>
                <p:nvPr/>
              </p:nvSpPr>
              <p:spPr>
                <a:xfrm rot="14961150" flipH="1" flipV="1">
                  <a:off x="8387968" y="6174400"/>
                  <a:ext cx="95020" cy="167710"/>
                </a:xfrm>
                <a:custGeom>
                  <a:avLst/>
                  <a:gdLst>
                    <a:gd name="connsiteX0" fmla="*/ 618642 w 640916"/>
                    <a:gd name="connsiteY0" fmla="*/ 0 h 1405412"/>
                    <a:gd name="connsiteX1" fmla="*/ 498257 w 640916"/>
                    <a:gd name="connsiteY1" fmla="*/ 345348 h 1405412"/>
                    <a:gd name="connsiteX2" fmla="*/ 412641 w 640916"/>
                    <a:gd name="connsiteY2" fmla="*/ 381625 h 1405412"/>
                    <a:gd name="connsiteX3" fmla="*/ 387306 w 640916"/>
                    <a:gd name="connsiteY3" fmla="*/ 384987 h 1405412"/>
                    <a:gd name="connsiteX4" fmla="*/ 387306 w 640916"/>
                    <a:gd name="connsiteY4" fmla="*/ 1383129 h 1405412"/>
                    <a:gd name="connsiteX5" fmla="*/ 365023 w 640916"/>
                    <a:gd name="connsiteY5" fmla="*/ 1405412 h 1405412"/>
                    <a:gd name="connsiteX6" fmla="*/ 275893 w 640916"/>
                    <a:gd name="connsiteY6" fmla="*/ 1405412 h 1405412"/>
                    <a:gd name="connsiteX7" fmla="*/ 253610 w 640916"/>
                    <a:gd name="connsiteY7" fmla="*/ 1383129 h 1405412"/>
                    <a:gd name="connsiteX8" fmla="*/ 253610 w 640916"/>
                    <a:gd name="connsiteY8" fmla="*/ 385042 h 1405412"/>
                    <a:gd name="connsiteX9" fmla="*/ 229148 w 640916"/>
                    <a:gd name="connsiteY9" fmla="*/ 381859 h 1405412"/>
                    <a:gd name="connsiteX10" fmla="*/ 143418 w 640916"/>
                    <a:gd name="connsiteY10" fmla="*/ 345802 h 1405412"/>
                    <a:gd name="connsiteX11" fmla="*/ 21902 w 640916"/>
                    <a:gd name="connsiteY11" fmla="*/ 857 h 1405412"/>
                    <a:gd name="connsiteX12" fmla="*/ 133858 w 640916"/>
                    <a:gd name="connsiteY12" fmla="*/ 40108 h 1405412"/>
                    <a:gd name="connsiteX13" fmla="*/ 213974 w 640916"/>
                    <a:gd name="connsiteY13" fmla="*/ 250045 h 1405412"/>
                    <a:gd name="connsiteX14" fmla="*/ 427416 w 640916"/>
                    <a:gd name="connsiteY14" fmla="*/ 249797 h 1405412"/>
                    <a:gd name="connsiteX15" fmla="*/ 506796 w 640916"/>
                    <a:gd name="connsiteY15" fmla="*/ 39583 h 140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0916" h="1405412">
                      <a:moveTo>
                        <a:pt x="618642" y="0"/>
                      </a:moveTo>
                      <a:cubicBezTo>
                        <a:pt x="673851" y="126259"/>
                        <a:pt x="623722" y="270063"/>
                        <a:pt x="498257" y="345348"/>
                      </a:cubicBezTo>
                      <a:cubicBezTo>
                        <a:pt x="471412" y="361457"/>
                        <a:pt x="442536" y="373549"/>
                        <a:pt x="412641" y="381625"/>
                      </a:cubicBezTo>
                      <a:lnTo>
                        <a:pt x="387306" y="384987"/>
                      </a:lnTo>
                      <a:lnTo>
                        <a:pt x="387306" y="1383129"/>
                      </a:lnTo>
                      <a:cubicBezTo>
                        <a:pt x="387306" y="1395436"/>
                        <a:pt x="377330" y="1405412"/>
                        <a:pt x="365023" y="1405412"/>
                      </a:cubicBezTo>
                      <a:lnTo>
                        <a:pt x="275893" y="1405412"/>
                      </a:lnTo>
                      <a:cubicBezTo>
                        <a:pt x="263586" y="1405412"/>
                        <a:pt x="253610" y="1395436"/>
                        <a:pt x="253610" y="1383129"/>
                      </a:cubicBezTo>
                      <a:lnTo>
                        <a:pt x="253610" y="385042"/>
                      </a:lnTo>
                      <a:lnTo>
                        <a:pt x="229148" y="381859"/>
                      </a:lnTo>
                      <a:cubicBezTo>
                        <a:pt x="199228" y="373861"/>
                        <a:pt x="170314" y="361842"/>
                        <a:pt x="143418" y="345802"/>
                      </a:cubicBezTo>
                      <a:cubicBezTo>
                        <a:pt x="17751" y="270859"/>
                        <a:pt x="-32844" y="127239"/>
                        <a:pt x="21902" y="857"/>
                      </a:cubicBezTo>
                      <a:lnTo>
                        <a:pt x="133858" y="40108"/>
                      </a:lnTo>
                      <a:cubicBezTo>
                        <a:pt x="95669" y="117138"/>
                        <a:pt x="129614" y="206088"/>
                        <a:pt x="213974" y="250045"/>
                      </a:cubicBezTo>
                      <a:cubicBezTo>
                        <a:pt x="279381" y="284126"/>
                        <a:pt x="362122" y="284030"/>
                        <a:pt x="427416" y="249797"/>
                      </a:cubicBezTo>
                      <a:cubicBezTo>
                        <a:pt x="511669" y="205624"/>
                        <a:pt x="545309" y="116540"/>
                        <a:pt x="506796" y="39583"/>
                      </a:cubicBez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9091ACBC-1F91-40D6-9165-1ADE75A4A653}"/>
                    </a:ext>
                  </a:extLst>
                </p:cNvPr>
                <p:cNvSpPr/>
                <p:nvPr/>
              </p:nvSpPr>
              <p:spPr>
                <a:xfrm>
                  <a:off x="8486877" y="6185670"/>
                  <a:ext cx="72201" cy="72201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7561762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23FC02-A39C-0F1B-8842-12E827705C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E1F01E-14F8-B651-A15C-47828CD7E0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668" y="132515"/>
            <a:ext cx="11029309" cy="828675"/>
          </a:xfrm>
        </p:spPr>
        <p:txBody>
          <a:bodyPr/>
          <a:lstStyle/>
          <a:p>
            <a:r>
              <a:rPr lang="en-US" dirty="0" err="1"/>
              <a:t>Zongertinib</a:t>
            </a:r>
            <a:r>
              <a:rPr lang="en-US"/>
              <a:t> Is an Oral EGFR-Sparing</a:t>
            </a:r>
            <a:r>
              <a:rPr lang="en-US" dirty="0"/>
              <a:t>,</a:t>
            </a:r>
            <a:r>
              <a:rPr lang="en-US"/>
              <a:t> HER2-Specific TKI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5D110FC-8468-42FD-49D2-5FF0169B012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TKD, tyrosine kinase domain.</a:t>
            </a:r>
          </a:p>
          <a:p>
            <a:r>
              <a:rPr lang="en-US"/>
              <a:t>Ruiter G,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J </a:t>
            </a:r>
            <a:r>
              <a:rPr lang="en-US" dirty="0" err="1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Thorac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 Oncol. 2024;19(suppl):</a:t>
            </a:r>
            <a:r>
              <a:rPr lang="en-US"/>
              <a:t>PL04.04.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6A5BF99-9821-051E-4048-7E96180CAA5F}"/>
              </a:ext>
            </a:extLst>
          </p:cNvPr>
          <p:cNvGrpSpPr/>
          <p:nvPr/>
        </p:nvGrpSpPr>
        <p:grpSpPr>
          <a:xfrm>
            <a:off x="0" y="1081411"/>
            <a:ext cx="12191999" cy="1666875"/>
            <a:chOff x="0" y="1081411"/>
            <a:chExt cx="12191999" cy="1666875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F37F7AB-E4F2-E2F7-C438-7F0677CDF95A}"/>
                </a:ext>
              </a:extLst>
            </p:cNvPr>
            <p:cNvGrpSpPr/>
            <p:nvPr/>
          </p:nvGrpSpPr>
          <p:grpSpPr>
            <a:xfrm>
              <a:off x="0" y="1081411"/>
              <a:ext cx="12191999" cy="1666875"/>
              <a:chOff x="0" y="1081411"/>
              <a:chExt cx="12191999" cy="1666875"/>
            </a:xfrm>
          </p:grpSpPr>
          <p:sp>
            <p:nvSpPr>
              <p:cNvPr id="10" name="Isosceles Triangle 6">
                <a:extLst>
                  <a:ext uri="{FF2B5EF4-FFF2-40B4-BE49-F238E27FC236}">
                    <a16:creationId xmlns:a16="http://schemas.microsoft.com/office/drawing/2014/main" id="{B9EC340B-5B45-29B9-6EDD-BADC04AF375F}"/>
                  </a:ext>
                </a:extLst>
              </p:cNvPr>
              <p:cNvSpPr/>
              <p:nvPr/>
            </p:nvSpPr>
            <p:spPr>
              <a:xfrm rot="10800000">
                <a:off x="5710173" y="2453646"/>
                <a:ext cx="771652" cy="294640"/>
              </a:xfrm>
              <a:prstGeom prst="triangl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A6DF473B-0E3D-9EC0-35B2-3476CF173733}"/>
                  </a:ext>
                </a:extLst>
              </p:cNvPr>
              <p:cNvSpPr/>
              <p:nvPr/>
            </p:nvSpPr>
            <p:spPr>
              <a:xfrm>
                <a:off x="0" y="1081411"/>
                <a:ext cx="12191999" cy="1450710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BAABDA-F7C6-2E3D-CA17-65A8E4FF4C91}"/>
                </a:ext>
              </a:extLst>
            </p:cNvPr>
            <p:cNvSpPr txBox="1"/>
            <p:nvPr/>
          </p:nvSpPr>
          <p:spPr>
            <a:xfrm>
              <a:off x="238762" y="1198157"/>
              <a:ext cx="11863330" cy="1201113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/>
                </a:buClr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Mechanism of Action</a:t>
              </a:r>
            </a:p>
            <a:p>
              <a:pPr marL="216000" marR="0" lvl="0" indent="-2160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Zongertinib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(BI 1810631) is an oral, irreversible, HER2-specific TKI</a:t>
              </a:r>
            </a:p>
            <a:p>
              <a:pPr marL="216000" marR="0" lvl="0" indent="-2160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rgbClr val="64B781">
                    <a:lumMod val="75000"/>
                  </a:srgbClr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Selectively and covalently binds to the TKD of both WT and mutated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receptors, while sparing WT </a:t>
              </a: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EGFR</a:t>
              </a:r>
              <a:endParaRPr kumimoji="0" lang="en-GB" sz="1600" b="0" i="1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BF9228FE-1AF8-4704-BEE3-D0FC979451D4}"/>
              </a:ext>
            </a:extLst>
          </p:cNvPr>
          <p:cNvGrpSpPr/>
          <p:nvPr/>
        </p:nvGrpSpPr>
        <p:grpSpPr>
          <a:xfrm>
            <a:off x="1580013" y="4731166"/>
            <a:ext cx="3795404" cy="344377"/>
            <a:chOff x="289763" y="8139106"/>
            <a:chExt cx="9268917" cy="841020"/>
          </a:xfrm>
          <a:solidFill>
            <a:schemeClr val="accent6">
              <a:lumMod val="20000"/>
              <a:lumOff val="80000"/>
            </a:schemeClr>
          </a:solidFill>
        </p:grpSpPr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FB22A080-29B8-4D29-A742-C5B39059792B}"/>
                </a:ext>
              </a:extLst>
            </p:cNvPr>
            <p:cNvGrpSpPr/>
            <p:nvPr/>
          </p:nvGrpSpPr>
          <p:grpSpPr>
            <a:xfrm>
              <a:off x="3375961" y="8139109"/>
              <a:ext cx="3096522" cy="841013"/>
              <a:chOff x="1305322" y="1905000"/>
              <a:chExt cx="7241917" cy="1847954"/>
            </a:xfrm>
            <a:grpFill/>
          </p:grpSpPr>
          <p:grpSp>
            <p:nvGrpSpPr>
              <p:cNvPr id="715" name="Group 714">
                <a:extLst>
                  <a:ext uri="{FF2B5EF4-FFF2-40B4-BE49-F238E27FC236}">
                    <a16:creationId xmlns:a16="http://schemas.microsoft.com/office/drawing/2014/main" id="{05DFF210-37BE-4446-9B10-4A3F8208592A}"/>
                  </a:ext>
                </a:extLst>
              </p:cNvPr>
              <p:cNvGrpSpPr/>
              <p:nvPr/>
            </p:nvGrpSpPr>
            <p:grpSpPr>
              <a:xfrm>
                <a:off x="1305322" y="1905000"/>
                <a:ext cx="7152023" cy="899536"/>
                <a:chOff x="1305322" y="1905000"/>
                <a:chExt cx="7152023" cy="899536"/>
              </a:xfrm>
              <a:grpFill/>
            </p:grpSpPr>
            <p:grpSp>
              <p:nvGrpSpPr>
                <p:cNvPr id="781" name="Group 780">
                  <a:extLst>
                    <a:ext uri="{FF2B5EF4-FFF2-40B4-BE49-F238E27FC236}">
                      <a16:creationId xmlns:a16="http://schemas.microsoft.com/office/drawing/2014/main" id="{2ADB13BE-C464-4400-A01D-715108BCE8D7}"/>
                    </a:ext>
                  </a:extLst>
                </p:cNvPr>
                <p:cNvGrpSpPr/>
                <p:nvPr/>
              </p:nvGrpSpPr>
              <p:grpSpPr>
                <a:xfrm>
                  <a:off x="670560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42" name="Oval 5">
                    <a:extLst>
                      <a:ext uri="{FF2B5EF4-FFF2-40B4-BE49-F238E27FC236}">
                        <a16:creationId xmlns:a16="http://schemas.microsoft.com/office/drawing/2014/main" id="{3D9DC130-EF90-4E30-BA43-0FF402D41E54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3" name="Freeform 422">
                    <a:extLst>
                      <a:ext uri="{FF2B5EF4-FFF2-40B4-BE49-F238E27FC236}">
                        <a16:creationId xmlns:a16="http://schemas.microsoft.com/office/drawing/2014/main" id="{CAC74D4B-A59C-44E1-A0B6-2908E44E885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4" name="Oval 843">
                    <a:extLst>
                      <a:ext uri="{FF2B5EF4-FFF2-40B4-BE49-F238E27FC236}">
                        <a16:creationId xmlns:a16="http://schemas.microsoft.com/office/drawing/2014/main" id="{3AE83103-C698-4BE6-A502-506E19840FF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oup 781">
                  <a:extLst>
                    <a:ext uri="{FF2B5EF4-FFF2-40B4-BE49-F238E27FC236}">
                      <a16:creationId xmlns:a16="http://schemas.microsoft.com/office/drawing/2014/main" id="{E70648C0-B3C7-47EE-8CFD-6F46E7F469DA}"/>
                    </a:ext>
                  </a:extLst>
                </p:cNvPr>
                <p:cNvGrpSpPr/>
                <p:nvPr/>
              </p:nvGrpSpPr>
              <p:grpSpPr>
                <a:xfrm>
                  <a:off x="713946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39" name="Oval 5">
                    <a:extLst>
                      <a:ext uri="{FF2B5EF4-FFF2-40B4-BE49-F238E27FC236}">
                        <a16:creationId xmlns:a16="http://schemas.microsoft.com/office/drawing/2014/main" id="{BC391535-102F-482C-8632-6570162ABF8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" name="Freeform 415">
                    <a:extLst>
                      <a:ext uri="{FF2B5EF4-FFF2-40B4-BE49-F238E27FC236}">
                        <a16:creationId xmlns:a16="http://schemas.microsoft.com/office/drawing/2014/main" id="{9631D1C8-FBB6-4118-9F6A-02FB2866744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1" name="Oval 840">
                    <a:extLst>
                      <a:ext uri="{FF2B5EF4-FFF2-40B4-BE49-F238E27FC236}">
                        <a16:creationId xmlns:a16="http://schemas.microsoft.com/office/drawing/2014/main" id="{4452A861-52EF-48F6-A9B8-2EED5B8E53D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oup 782">
                  <a:extLst>
                    <a:ext uri="{FF2B5EF4-FFF2-40B4-BE49-F238E27FC236}">
                      <a16:creationId xmlns:a16="http://schemas.microsoft.com/office/drawing/2014/main" id="{A6E78160-C40B-4A52-9F3B-7E6D20DF3C3C}"/>
                    </a:ext>
                  </a:extLst>
                </p:cNvPr>
                <p:cNvGrpSpPr/>
                <p:nvPr/>
              </p:nvGrpSpPr>
              <p:grpSpPr>
                <a:xfrm>
                  <a:off x="75947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36" name="Oval 5">
                    <a:extLst>
                      <a:ext uri="{FF2B5EF4-FFF2-40B4-BE49-F238E27FC236}">
                        <a16:creationId xmlns:a16="http://schemas.microsoft.com/office/drawing/2014/main" id="{5448EC52-D2F1-4B96-9080-EAD0626A071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7" name="Freeform 412">
                    <a:extLst>
                      <a:ext uri="{FF2B5EF4-FFF2-40B4-BE49-F238E27FC236}">
                        <a16:creationId xmlns:a16="http://schemas.microsoft.com/office/drawing/2014/main" id="{BA131892-7E39-40D6-A1C4-8502945BD9D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" name="Oval 837">
                    <a:extLst>
                      <a:ext uri="{FF2B5EF4-FFF2-40B4-BE49-F238E27FC236}">
                        <a16:creationId xmlns:a16="http://schemas.microsoft.com/office/drawing/2014/main" id="{6A90BB62-C824-4E1D-8538-1D63F0B76F90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oup 783">
                  <a:extLst>
                    <a:ext uri="{FF2B5EF4-FFF2-40B4-BE49-F238E27FC236}">
                      <a16:creationId xmlns:a16="http://schemas.microsoft.com/office/drawing/2014/main" id="{3A211CA3-A393-4C7D-A3CB-509B261653D5}"/>
                    </a:ext>
                  </a:extLst>
                </p:cNvPr>
                <p:cNvGrpSpPr/>
                <p:nvPr/>
              </p:nvGrpSpPr>
              <p:grpSpPr>
                <a:xfrm>
                  <a:off x="80377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33" name="Oval 5">
                    <a:extLst>
                      <a:ext uri="{FF2B5EF4-FFF2-40B4-BE49-F238E27FC236}">
                        <a16:creationId xmlns:a16="http://schemas.microsoft.com/office/drawing/2014/main" id="{060CA4B1-A9D2-46C8-86C1-5DC664742D9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4" name="Freeform 409">
                    <a:extLst>
                      <a:ext uri="{FF2B5EF4-FFF2-40B4-BE49-F238E27FC236}">
                        <a16:creationId xmlns:a16="http://schemas.microsoft.com/office/drawing/2014/main" id="{EE3700A4-AF8E-49AD-88F9-12CBCA9A52A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5" name="Oval 834">
                    <a:extLst>
                      <a:ext uri="{FF2B5EF4-FFF2-40B4-BE49-F238E27FC236}">
                        <a16:creationId xmlns:a16="http://schemas.microsoft.com/office/drawing/2014/main" id="{26B2797E-29F9-493B-95E1-B96DC430AA89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oup 784">
                  <a:extLst>
                    <a:ext uri="{FF2B5EF4-FFF2-40B4-BE49-F238E27FC236}">
                      <a16:creationId xmlns:a16="http://schemas.microsoft.com/office/drawing/2014/main" id="{80E20834-1DF4-4817-BF62-B81CCB50F923}"/>
                    </a:ext>
                  </a:extLst>
                </p:cNvPr>
                <p:cNvGrpSpPr/>
                <p:nvPr/>
              </p:nvGrpSpPr>
              <p:grpSpPr>
                <a:xfrm>
                  <a:off x="48950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30" name="Oval 5">
                    <a:extLst>
                      <a:ext uri="{FF2B5EF4-FFF2-40B4-BE49-F238E27FC236}">
                        <a16:creationId xmlns:a16="http://schemas.microsoft.com/office/drawing/2014/main" id="{CBC116A7-04D7-48EF-8917-CC5C4BE384F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reeform 406">
                    <a:extLst>
                      <a:ext uri="{FF2B5EF4-FFF2-40B4-BE49-F238E27FC236}">
                        <a16:creationId xmlns:a16="http://schemas.microsoft.com/office/drawing/2014/main" id="{ACA8D561-84E8-4CBD-BF03-7E7FEDB26D66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2" name="Oval 831">
                    <a:extLst>
                      <a:ext uri="{FF2B5EF4-FFF2-40B4-BE49-F238E27FC236}">
                        <a16:creationId xmlns:a16="http://schemas.microsoft.com/office/drawing/2014/main" id="{65D591E1-3D65-4C46-AB22-5E1888E26BA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6" name="Group 785">
                  <a:extLst>
                    <a:ext uri="{FF2B5EF4-FFF2-40B4-BE49-F238E27FC236}">
                      <a16:creationId xmlns:a16="http://schemas.microsoft.com/office/drawing/2014/main" id="{BD3CCE3B-70EE-431D-9E35-D5973202A810}"/>
                    </a:ext>
                  </a:extLst>
                </p:cNvPr>
                <p:cNvGrpSpPr/>
                <p:nvPr/>
              </p:nvGrpSpPr>
              <p:grpSpPr>
                <a:xfrm>
                  <a:off x="533803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27" name="Oval 5">
                    <a:extLst>
                      <a:ext uri="{FF2B5EF4-FFF2-40B4-BE49-F238E27FC236}">
                        <a16:creationId xmlns:a16="http://schemas.microsoft.com/office/drawing/2014/main" id="{63FEDED5-65F0-4E79-9AEC-F0CA3D4EB366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8" name="Freeform 403">
                    <a:extLst>
                      <a:ext uri="{FF2B5EF4-FFF2-40B4-BE49-F238E27FC236}">
                        <a16:creationId xmlns:a16="http://schemas.microsoft.com/office/drawing/2014/main" id="{2D90EAD6-18C3-4353-93AB-6E0D35804A7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Oval 828">
                    <a:extLst>
                      <a:ext uri="{FF2B5EF4-FFF2-40B4-BE49-F238E27FC236}">
                        <a16:creationId xmlns:a16="http://schemas.microsoft.com/office/drawing/2014/main" id="{03366660-36E6-4783-8684-850333B6603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7F5170D6-5829-439B-9813-D839B7276367}"/>
                    </a:ext>
                  </a:extLst>
                </p:cNvPr>
                <p:cNvGrpSpPr/>
                <p:nvPr/>
              </p:nvGrpSpPr>
              <p:grpSpPr>
                <a:xfrm>
                  <a:off x="57932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24" name="Oval 5">
                    <a:extLst>
                      <a:ext uri="{FF2B5EF4-FFF2-40B4-BE49-F238E27FC236}">
                        <a16:creationId xmlns:a16="http://schemas.microsoft.com/office/drawing/2014/main" id="{ADA3ECD9-CF51-4C03-A299-CE4ECF7B9512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5" name="Freeform 400">
                    <a:extLst>
                      <a:ext uri="{FF2B5EF4-FFF2-40B4-BE49-F238E27FC236}">
                        <a16:creationId xmlns:a16="http://schemas.microsoft.com/office/drawing/2014/main" id="{CA5A18CC-08A4-4531-8F21-384894D2A374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Oval 825">
                    <a:extLst>
                      <a:ext uri="{FF2B5EF4-FFF2-40B4-BE49-F238E27FC236}">
                        <a16:creationId xmlns:a16="http://schemas.microsoft.com/office/drawing/2014/main" id="{6378727D-6945-4DBF-9057-2983190CC273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7AD6E545-6F18-420C-9ED8-985DD286D204}"/>
                    </a:ext>
                  </a:extLst>
                </p:cNvPr>
                <p:cNvGrpSpPr/>
                <p:nvPr/>
              </p:nvGrpSpPr>
              <p:grpSpPr>
                <a:xfrm>
                  <a:off x="623629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21" name="Oval 5">
                    <a:extLst>
                      <a:ext uri="{FF2B5EF4-FFF2-40B4-BE49-F238E27FC236}">
                        <a16:creationId xmlns:a16="http://schemas.microsoft.com/office/drawing/2014/main" id="{476A2FBB-B191-4E00-A331-43ADBC87929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" name="Freeform 397">
                    <a:extLst>
                      <a:ext uri="{FF2B5EF4-FFF2-40B4-BE49-F238E27FC236}">
                        <a16:creationId xmlns:a16="http://schemas.microsoft.com/office/drawing/2014/main" id="{A8E3B9DA-99F0-4065-AA83-3351E197232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Oval 822">
                    <a:extLst>
                      <a:ext uri="{FF2B5EF4-FFF2-40B4-BE49-F238E27FC236}">
                        <a16:creationId xmlns:a16="http://schemas.microsoft.com/office/drawing/2014/main" id="{AC9FD53A-F6A0-49BC-B730-DCB702B308B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9" name="Group 788">
                  <a:extLst>
                    <a:ext uri="{FF2B5EF4-FFF2-40B4-BE49-F238E27FC236}">
                      <a16:creationId xmlns:a16="http://schemas.microsoft.com/office/drawing/2014/main" id="{17DC73D9-000F-4695-B31C-72E20EF01480}"/>
                    </a:ext>
                  </a:extLst>
                </p:cNvPr>
                <p:cNvGrpSpPr/>
                <p:nvPr/>
              </p:nvGrpSpPr>
              <p:grpSpPr>
                <a:xfrm>
                  <a:off x="310675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18" name="Oval 5">
                    <a:extLst>
                      <a:ext uri="{FF2B5EF4-FFF2-40B4-BE49-F238E27FC236}">
                        <a16:creationId xmlns:a16="http://schemas.microsoft.com/office/drawing/2014/main" id="{7C1889E1-D564-4F4F-B72C-8A2836DB713E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Freeform 394">
                    <a:extLst>
                      <a:ext uri="{FF2B5EF4-FFF2-40B4-BE49-F238E27FC236}">
                        <a16:creationId xmlns:a16="http://schemas.microsoft.com/office/drawing/2014/main" id="{492396E5-F37B-41E9-8F1E-6670C9D8F76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Oval 819">
                    <a:extLst>
                      <a:ext uri="{FF2B5EF4-FFF2-40B4-BE49-F238E27FC236}">
                        <a16:creationId xmlns:a16="http://schemas.microsoft.com/office/drawing/2014/main" id="{A173863D-BECA-4450-AA50-67B213255C2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" name="Group 789">
                  <a:extLst>
                    <a:ext uri="{FF2B5EF4-FFF2-40B4-BE49-F238E27FC236}">
                      <a16:creationId xmlns:a16="http://schemas.microsoft.com/office/drawing/2014/main" id="{2A4A2ED8-99E7-4FEB-A298-00B57B156ED5}"/>
                    </a:ext>
                  </a:extLst>
                </p:cNvPr>
                <p:cNvGrpSpPr/>
                <p:nvPr/>
              </p:nvGrpSpPr>
              <p:grpSpPr>
                <a:xfrm>
                  <a:off x="354975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15" name="Oval 5">
                    <a:extLst>
                      <a:ext uri="{FF2B5EF4-FFF2-40B4-BE49-F238E27FC236}">
                        <a16:creationId xmlns:a16="http://schemas.microsoft.com/office/drawing/2014/main" id="{37413B6B-41FF-4702-A9E4-6A6CAAA9182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6" name="Freeform 391">
                    <a:extLst>
                      <a:ext uri="{FF2B5EF4-FFF2-40B4-BE49-F238E27FC236}">
                        <a16:creationId xmlns:a16="http://schemas.microsoft.com/office/drawing/2014/main" id="{86598F3A-D59E-46B0-84D4-0D8A248F9A8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Oval 816">
                    <a:extLst>
                      <a:ext uri="{FF2B5EF4-FFF2-40B4-BE49-F238E27FC236}">
                        <a16:creationId xmlns:a16="http://schemas.microsoft.com/office/drawing/2014/main" id="{82E4733C-4D71-4A7F-8BDF-EE697728A06A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" name="Group 790">
                  <a:extLst>
                    <a:ext uri="{FF2B5EF4-FFF2-40B4-BE49-F238E27FC236}">
                      <a16:creationId xmlns:a16="http://schemas.microsoft.com/office/drawing/2014/main" id="{6E925B8B-5232-42C6-A2F8-0D4A7633A80B}"/>
                    </a:ext>
                  </a:extLst>
                </p:cNvPr>
                <p:cNvGrpSpPr/>
                <p:nvPr/>
              </p:nvGrpSpPr>
              <p:grpSpPr>
                <a:xfrm>
                  <a:off x="400501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12" name="Oval 5">
                    <a:extLst>
                      <a:ext uri="{FF2B5EF4-FFF2-40B4-BE49-F238E27FC236}">
                        <a16:creationId xmlns:a16="http://schemas.microsoft.com/office/drawing/2014/main" id="{C52DEEAE-41C5-4AFE-AC60-FBF20B57CC1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Freeform 388">
                    <a:extLst>
                      <a:ext uri="{FF2B5EF4-FFF2-40B4-BE49-F238E27FC236}">
                        <a16:creationId xmlns:a16="http://schemas.microsoft.com/office/drawing/2014/main" id="{DAFE42CA-2AD2-4822-BDB3-C6C45813F29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4" name="Oval 813">
                    <a:extLst>
                      <a:ext uri="{FF2B5EF4-FFF2-40B4-BE49-F238E27FC236}">
                        <a16:creationId xmlns:a16="http://schemas.microsoft.com/office/drawing/2014/main" id="{54858E83-856C-4925-84F6-89FB16A53E5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2" name="Group 791">
                  <a:extLst>
                    <a:ext uri="{FF2B5EF4-FFF2-40B4-BE49-F238E27FC236}">
                      <a16:creationId xmlns:a16="http://schemas.microsoft.com/office/drawing/2014/main" id="{1CE5AB5D-0AED-4C36-990A-FBD5A5CE44DE}"/>
                    </a:ext>
                  </a:extLst>
                </p:cNvPr>
                <p:cNvGrpSpPr/>
                <p:nvPr/>
              </p:nvGrpSpPr>
              <p:grpSpPr>
                <a:xfrm>
                  <a:off x="44480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09" name="Oval 5">
                    <a:extLst>
                      <a:ext uri="{FF2B5EF4-FFF2-40B4-BE49-F238E27FC236}">
                        <a16:creationId xmlns:a16="http://schemas.microsoft.com/office/drawing/2014/main" id="{0514C2A9-4C9C-4C6D-AA6D-49B62BA45F22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0" name="Freeform 385">
                    <a:extLst>
                      <a:ext uri="{FF2B5EF4-FFF2-40B4-BE49-F238E27FC236}">
                        <a16:creationId xmlns:a16="http://schemas.microsoft.com/office/drawing/2014/main" id="{FEE62E0A-5DDA-411A-8DCB-921F98518E9F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Oval 810">
                    <a:extLst>
                      <a:ext uri="{FF2B5EF4-FFF2-40B4-BE49-F238E27FC236}">
                        <a16:creationId xmlns:a16="http://schemas.microsoft.com/office/drawing/2014/main" id="{207FA468-474A-4EDB-B854-3E9D7666F67F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412B4F8-495C-4DA8-89E7-8B5F7CFEDFE8}"/>
                    </a:ext>
                  </a:extLst>
                </p:cNvPr>
                <p:cNvGrpSpPr/>
                <p:nvPr/>
              </p:nvGrpSpPr>
              <p:grpSpPr>
                <a:xfrm>
                  <a:off x="13053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06" name="Oval 5">
                    <a:extLst>
                      <a:ext uri="{FF2B5EF4-FFF2-40B4-BE49-F238E27FC236}">
                        <a16:creationId xmlns:a16="http://schemas.microsoft.com/office/drawing/2014/main" id="{EF7A216C-C25F-4414-A9C2-8893DD29FA3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Freeform 382">
                    <a:extLst>
                      <a:ext uri="{FF2B5EF4-FFF2-40B4-BE49-F238E27FC236}">
                        <a16:creationId xmlns:a16="http://schemas.microsoft.com/office/drawing/2014/main" id="{2C5B3981-7758-4006-9876-775582CD4C2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8" name="Oval 807">
                    <a:extLst>
                      <a:ext uri="{FF2B5EF4-FFF2-40B4-BE49-F238E27FC236}">
                        <a16:creationId xmlns:a16="http://schemas.microsoft.com/office/drawing/2014/main" id="{6FF91F38-7E64-40B4-B04F-D404EA69D8DA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4" name="Group 793">
                  <a:extLst>
                    <a:ext uri="{FF2B5EF4-FFF2-40B4-BE49-F238E27FC236}">
                      <a16:creationId xmlns:a16="http://schemas.microsoft.com/office/drawing/2014/main" id="{C3BFE123-4F41-4DA3-8643-782FD189EE7F}"/>
                    </a:ext>
                  </a:extLst>
                </p:cNvPr>
                <p:cNvGrpSpPr/>
                <p:nvPr/>
              </p:nvGrpSpPr>
              <p:grpSpPr>
                <a:xfrm>
                  <a:off x="17483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03" name="Oval 5">
                    <a:extLst>
                      <a:ext uri="{FF2B5EF4-FFF2-40B4-BE49-F238E27FC236}">
                        <a16:creationId xmlns:a16="http://schemas.microsoft.com/office/drawing/2014/main" id="{AC1B18EC-336C-4D8A-8115-1A1E89B5846F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" name="Freeform 379">
                    <a:extLst>
                      <a:ext uri="{FF2B5EF4-FFF2-40B4-BE49-F238E27FC236}">
                        <a16:creationId xmlns:a16="http://schemas.microsoft.com/office/drawing/2014/main" id="{82D75015-BD34-4A92-A756-E3A61E2209F6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Oval 804">
                    <a:extLst>
                      <a:ext uri="{FF2B5EF4-FFF2-40B4-BE49-F238E27FC236}">
                        <a16:creationId xmlns:a16="http://schemas.microsoft.com/office/drawing/2014/main" id="{5C46C94B-C0FE-4CFD-AB0C-162A6EC088D0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82D6A766-E417-410A-9EFF-185C4081D023}"/>
                    </a:ext>
                  </a:extLst>
                </p:cNvPr>
                <p:cNvGrpSpPr/>
                <p:nvPr/>
              </p:nvGrpSpPr>
              <p:grpSpPr>
                <a:xfrm>
                  <a:off x="220358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800" name="Oval 5">
                    <a:extLst>
                      <a:ext uri="{FF2B5EF4-FFF2-40B4-BE49-F238E27FC236}">
                        <a16:creationId xmlns:a16="http://schemas.microsoft.com/office/drawing/2014/main" id="{2BBDD789-C8AD-45FC-868B-BDF73709F11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Freeform 376">
                    <a:extLst>
                      <a:ext uri="{FF2B5EF4-FFF2-40B4-BE49-F238E27FC236}">
                        <a16:creationId xmlns:a16="http://schemas.microsoft.com/office/drawing/2014/main" id="{BAB4253B-D498-4E9B-978A-788933938486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" name="Oval 801">
                    <a:extLst>
                      <a:ext uri="{FF2B5EF4-FFF2-40B4-BE49-F238E27FC236}">
                        <a16:creationId xmlns:a16="http://schemas.microsoft.com/office/drawing/2014/main" id="{C4C1454A-83BE-4775-BE26-163BA75F63F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6" name="Group 795">
                  <a:extLst>
                    <a:ext uri="{FF2B5EF4-FFF2-40B4-BE49-F238E27FC236}">
                      <a16:creationId xmlns:a16="http://schemas.microsoft.com/office/drawing/2014/main" id="{D4A8C350-955D-4093-AFC1-D7DEB2F56F2E}"/>
                    </a:ext>
                  </a:extLst>
                </p:cNvPr>
                <p:cNvGrpSpPr/>
                <p:nvPr/>
              </p:nvGrpSpPr>
              <p:grpSpPr>
                <a:xfrm>
                  <a:off x="26465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97" name="Oval 5">
                    <a:extLst>
                      <a:ext uri="{FF2B5EF4-FFF2-40B4-BE49-F238E27FC236}">
                        <a16:creationId xmlns:a16="http://schemas.microsoft.com/office/drawing/2014/main" id="{A08D6D84-8BCA-45E0-804E-2C2496FAA5D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8" name="Freeform 373">
                    <a:extLst>
                      <a:ext uri="{FF2B5EF4-FFF2-40B4-BE49-F238E27FC236}">
                        <a16:creationId xmlns:a16="http://schemas.microsoft.com/office/drawing/2014/main" id="{C2CA3A9B-774E-4FD1-8926-723BEE8EB31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Oval 798">
                    <a:extLst>
                      <a:ext uri="{FF2B5EF4-FFF2-40B4-BE49-F238E27FC236}">
                        <a16:creationId xmlns:a16="http://schemas.microsoft.com/office/drawing/2014/main" id="{F2FC9D85-F6E4-46AF-9037-EF1C4738DCD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16" name="Group 715">
                <a:extLst>
                  <a:ext uri="{FF2B5EF4-FFF2-40B4-BE49-F238E27FC236}">
                    <a16:creationId xmlns:a16="http://schemas.microsoft.com/office/drawing/2014/main" id="{B31EAAA5-95AC-4623-AE34-DAA48840CB7F}"/>
                  </a:ext>
                </a:extLst>
              </p:cNvPr>
              <p:cNvGrpSpPr/>
              <p:nvPr/>
            </p:nvGrpSpPr>
            <p:grpSpPr>
              <a:xfrm rot="10800000">
                <a:off x="1395216" y="2853418"/>
                <a:ext cx="7152023" cy="899536"/>
                <a:chOff x="1305322" y="1905000"/>
                <a:chExt cx="7152023" cy="899536"/>
              </a:xfrm>
              <a:grpFill/>
            </p:grpSpPr>
            <p:grpSp>
              <p:nvGrpSpPr>
                <p:cNvPr id="717" name="Group 716">
                  <a:extLst>
                    <a:ext uri="{FF2B5EF4-FFF2-40B4-BE49-F238E27FC236}">
                      <a16:creationId xmlns:a16="http://schemas.microsoft.com/office/drawing/2014/main" id="{7EE1627F-3B50-489D-A7AF-566A6DAA2089}"/>
                    </a:ext>
                  </a:extLst>
                </p:cNvPr>
                <p:cNvGrpSpPr/>
                <p:nvPr/>
              </p:nvGrpSpPr>
              <p:grpSpPr>
                <a:xfrm>
                  <a:off x="670560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78" name="Oval 5">
                    <a:extLst>
                      <a:ext uri="{FF2B5EF4-FFF2-40B4-BE49-F238E27FC236}">
                        <a16:creationId xmlns:a16="http://schemas.microsoft.com/office/drawing/2014/main" id="{67A4C656-8C09-4E3C-AF5E-DEE7767620F0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9" name="Freeform 354">
                    <a:extLst>
                      <a:ext uri="{FF2B5EF4-FFF2-40B4-BE49-F238E27FC236}">
                        <a16:creationId xmlns:a16="http://schemas.microsoft.com/office/drawing/2014/main" id="{5EC66E9D-5264-4503-8DBA-61412B05B2D4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0" name="Oval 779">
                    <a:extLst>
                      <a:ext uri="{FF2B5EF4-FFF2-40B4-BE49-F238E27FC236}">
                        <a16:creationId xmlns:a16="http://schemas.microsoft.com/office/drawing/2014/main" id="{F011EF0A-F9C9-445E-BE1E-7E574D327C6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" name="Group 717">
                  <a:extLst>
                    <a:ext uri="{FF2B5EF4-FFF2-40B4-BE49-F238E27FC236}">
                      <a16:creationId xmlns:a16="http://schemas.microsoft.com/office/drawing/2014/main" id="{E1F490FC-2B8C-4F16-A167-8294044A1D01}"/>
                    </a:ext>
                  </a:extLst>
                </p:cNvPr>
                <p:cNvGrpSpPr/>
                <p:nvPr/>
              </p:nvGrpSpPr>
              <p:grpSpPr>
                <a:xfrm>
                  <a:off x="713946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75" name="Oval 5">
                    <a:extLst>
                      <a:ext uri="{FF2B5EF4-FFF2-40B4-BE49-F238E27FC236}">
                        <a16:creationId xmlns:a16="http://schemas.microsoft.com/office/drawing/2014/main" id="{6205BCDA-DD51-4970-A9E4-C305F7AA9202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" name="Freeform 347">
                    <a:extLst>
                      <a:ext uri="{FF2B5EF4-FFF2-40B4-BE49-F238E27FC236}">
                        <a16:creationId xmlns:a16="http://schemas.microsoft.com/office/drawing/2014/main" id="{6245989C-2395-4407-9E82-F874B55A72F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7" name="Oval 776">
                    <a:extLst>
                      <a:ext uri="{FF2B5EF4-FFF2-40B4-BE49-F238E27FC236}">
                        <a16:creationId xmlns:a16="http://schemas.microsoft.com/office/drawing/2014/main" id="{954CFE38-B365-407C-97B2-C902873FFFB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9" name="Group 718">
                  <a:extLst>
                    <a:ext uri="{FF2B5EF4-FFF2-40B4-BE49-F238E27FC236}">
                      <a16:creationId xmlns:a16="http://schemas.microsoft.com/office/drawing/2014/main" id="{17A69CDB-4AE8-49D9-BA45-0E0BCA9CCBD1}"/>
                    </a:ext>
                  </a:extLst>
                </p:cNvPr>
                <p:cNvGrpSpPr/>
                <p:nvPr/>
              </p:nvGrpSpPr>
              <p:grpSpPr>
                <a:xfrm>
                  <a:off x="75947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72" name="Oval 5">
                    <a:extLst>
                      <a:ext uri="{FF2B5EF4-FFF2-40B4-BE49-F238E27FC236}">
                        <a16:creationId xmlns:a16="http://schemas.microsoft.com/office/drawing/2014/main" id="{76CA828A-5AF7-48B1-B26F-58C5EC17B42E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3" name="Freeform 344">
                    <a:extLst>
                      <a:ext uri="{FF2B5EF4-FFF2-40B4-BE49-F238E27FC236}">
                        <a16:creationId xmlns:a16="http://schemas.microsoft.com/office/drawing/2014/main" id="{4243E5AD-7FD6-45EA-BF71-41896D83E41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" name="Oval 773">
                    <a:extLst>
                      <a:ext uri="{FF2B5EF4-FFF2-40B4-BE49-F238E27FC236}">
                        <a16:creationId xmlns:a16="http://schemas.microsoft.com/office/drawing/2014/main" id="{871E3BD8-C726-4BA1-AF93-7AC8E5518BF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0" name="Group 719">
                  <a:extLst>
                    <a:ext uri="{FF2B5EF4-FFF2-40B4-BE49-F238E27FC236}">
                      <a16:creationId xmlns:a16="http://schemas.microsoft.com/office/drawing/2014/main" id="{5D727E7B-EE3B-4EA6-8C37-89AA5DF4EFD1}"/>
                    </a:ext>
                  </a:extLst>
                </p:cNvPr>
                <p:cNvGrpSpPr/>
                <p:nvPr/>
              </p:nvGrpSpPr>
              <p:grpSpPr>
                <a:xfrm>
                  <a:off x="80377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69" name="Oval 5">
                    <a:extLst>
                      <a:ext uri="{FF2B5EF4-FFF2-40B4-BE49-F238E27FC236}">
                        <a16:creationId xmlns:a16="http://schemas.microsoft.com/office/drawing/2014/main" id="{FD223D93-C8C1-416B-B4DC-BC8777080CF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0" name="Freeform 341">
                    <a:extLst>
                      <a:ext uri="{FF2B5EF4-FFF2-40B4-BE49-F238E27FC236}">
                        <a16:creationId xmlns:a16="http://schemas.microsoft.com/office/drawing/2014/main" id="{A9FF2B6D-4862-4B14-927A-F5682C92526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1" name="Oval 770">
                    <a:extLst>
                      <a:ext uri="{FF2B5EF4-FFF2-40B4-BE49-F238E27FC236}">
                        <a16:creationId xmlns:a16="http://schemas.microsoft.com/office/drawing/2014/main" id="{21FF62B2-851E-42A0-A90C-80843FE85883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1" name="Group 720">
                  <a:extLst>
                    <a:ext uri="{FF2B5EF4-FFF2-40B4-BE49-F238E27FC236}">
                      <a16:creationId xmlns:a16="http://schemas.microsoft.com/office/drawing/2014/main" id="{231D57AE-060A-4C9D-B2E0-FE81AC17EC49}"/>
                    </a:ext>
                  </a:extLst>
                </p:cNvPr>
                <p:cNvGrpSpPr/>
                <p:nvPr/>
              </p:nvGrpSpPr>
              <p:grpSpPr>
                <a:xfrm>
                  <a:off x="48950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66" name="Oval 5">
                    <a:extLst>
                      <a:ext uri="{FF2B5EF4-FFF2-40B4-BE49-F238E27FC236}">
                        <a16:creationId xmlns:a16="http://schemas.microsoft.com/office/drawing/2014/main" id="{46BEA9F8-558D-4007-B22F-AA90DAE78120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338">
                    <a:extLst>
                      <a:ext uri="{FF2B5EF4-FFF2-40B4-BE49-F238E27FC236}">
                        <a16:creationId xmlns:a16="http://schemas.microsoft.com/office/drawing/2014/main" id="{F8F41FCA-5DF7-4063-B998-A3106F7FA5D1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Oval 767">
                    <a:extLst>
                      <a:ext uri="{FF2B5EF4-FFF2-40B4-BE49-F238E27FC236}">
                        <a16:creationId xmlns:a16="http://schemas.microsoft.com/office/drawing/2014/main" id="{CC69F9A7-2CE2-451A-A340-CC89EC74871F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2" name="Group 721">
                  <a:extLst>
                    <a:ext uri="{FF2B5EF4-FFF2-40B4-BE49-F238E27FC236}">
                      <a16:creationId xmlns:a16="http://schemas.microsoft.com/office/drawing/2014/main" id="{B5662FA1-9331-4D03-BF9A-8ADC7BFEDDE4}"/>
                    </a:ext>
                  </a:extLst>
                </p:cNvPr>
                <p:cNvGrpSpPr/>
                <p:nvPr/>
              </p:nvGrpSpPr>
              <p:grpSpPr>
                <a:xfrm>
                  <a:off x="533803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63" name="Oval 5">
                    <a:extLst>
                      <a:ext uri="{FF2B5EF4-FFF2-40B4-BE49-F238E27FC236}">
                        <a16:creationId xmlns:a16="http://schemas.microsoft.com/office/drawing/2014/main" id="{B9C89144-354D-4BF1-9C2A-D19A68EEFEE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4" name="Freeform 335">
                    <a:extLst>
                      <a:ext uri="{FF2B5EF4-FFF2-40B4-BE49-F238E27FC236}">
                        <a16:creationId xmlns:a16="http://schemas.microsoft.com/office/drawing/2014/main" id="{EE8F3CF3-365F-4B63-B4AB-FFF185D7D88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" name="Oval 764">
                    <a:extLst>
                      <a:ext uri="{FF2B5EF4-FFF2-40B4-BE49-F238E27FC236}">
                        <a16:creationId xmlns:a16="http://schemas.microsoft.com/office/drawing/2014/main" id="{56EEEA54-610E-42EA-9491-9EB3CD9E07F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3" name="Group 722">
                  <a:extLst>
                    <a:ext uri="{FF2B5EF4-FFF2-40B4-BE49-F238E27FC236}">
                      <a16:creationId xmlns:a16="http://schemas.microsoft.com/office/drawing/2014/main" id="{0B9D9E71-40D8-43C1-A3D9-4EAEC757916C}"/>
                    </a:ext>
                  </a:extLst>
                </p:cNvPr>
                <p:cNvGrpSpPr/>
                <p:nvPr/>
              </p:nvGrpSpPr>
              <p:grpSpPr>
                <a:xfrm>
                  <a:off x="57932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60" name="Oval 5">
                    <a:extLst>
                      <a:ext uri="{FF2B5EF4-FFF2-40B4-BE49-F238E27FC236}">
                        <a16:creationId xmlns:a16="http://schemas.microsoft.com/office/drawing/2014/main" id="{8F96EEA5-CE2F-48A9-B01B-C099A776BCC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332">
                    <a:extLst>
                      <a:ext uri="{FF2B5EF4-FFF2-40B4-BE49-F238E27FC236}">
                        <a16:creationId xmlns:a16="http://schemas.microsoft.com/office/drawing/2014/main" id="{E8471407-F774-418C-A0D8-6A054E199727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2" name="Oval 761">
                    <a:extLst>
                      <a:ext uri="{FF2B5EF4-FFF2-40B4-BE49-F238E27FC236}">
                        <a16:creationId xmlns:a16="http://schemas.microsoft.com/office/drawing/2014/main" id="{9FBD829B-A25D-4B9C-91BE-48F1E6E5DE1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4" name="Group 723">
                  <a:extLst>
                    <a:ext uri="{FF2B5EF4-FFF2-40B4-BE49-F238E27FC236}">
                      <a16:creationId xmlns:a16="http://schemas.microsoft.com/office/drawing/2014/main" id="{D15C9CC7-8359-45DD-BB52-3264440C932E}"/>
                    </a:ext>
                  </a:extLst>
                </p:cNvPr>
                <p:cNvGrpSpPr/>
                <p:nvPr/>
              </p:nvGrpSpPr>
              <p:grpSpPr>
                <a:xfrm>
                  <a:off x="623629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57" name="Oval 5">
                    <a:extLst>
                      <a:ext uri="{FF2B5EF4-FFF2-40B4-BE49-F238E27FC236}">
                        <a16:creationId xmlns:a16="http://schemas.microsoft.com/office/drawing/2014/main" id="{6C297F13-84F2-49E8-BC99-B74E7C29648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" name="Freeform 329">
                    <a:extLst>
                      <a:ext uri="{FF2B5EF4-FFF2-40B4-BE49-F238E27FC236}">
                        <a16:creationId xmlns:a16="http://schemas.microsoft.com/office/drawing/2014/main" id="{28E8AE4A-D8C8-4034-8117-6F8263ABF207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Oval 758">
                    <a:extLst>
                      <a:ext uri="{FF2B5EF4-FFF2-40B4-BE49-F238E27FC236}">
                        <a16:creationId xmlns:a16="http://schemas.microsoft.com/office/drawing/2014/main" id="{9E3EF455-CBE2-4113-8C44-5D0EE7C0FE5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5" name="Group 724">
                  <a:extLst>
                    <a:ext uri="{FF2B5EF4-FFF2-40B4-BE49-F238E27FC236}">
                      <a16:creationId xmlns:a16="http://schemas.microsoft.com/office/drawing/2014/main" id="{58F120DE-F20F-44C0-BBED-E4F6B2C34723}"/>
                    </a:ext>
                  </a:extLst>
                </p:cNvPr>
                <p:cNvGrpSpPr/>
                <p:nvPr/>
              </p:nvGrpSpPr>
              <p:grpSpPr>
                <a:xfrm>
                  <a:off x="310675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54" name="Oval 5">
                    <a:extLst>
                      <a:ext uri="{FF2B5EF4-FFF2-40B4-BE49-F238E27FC236}">
                        <a16:creationId xmlns:a16="http://schemas.microsoft.com/office/drawing/2014/main" id="{547EFA8C-D1F3-4BF6-B9EC-C04E2025836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5" name="Freeform 326">
                    <a:extLst>
                      <a:ext uri="{FF2B5EF4-FFF2-40B4-BE49-F238E27FC236}">
                        <a16:creationId xmlns:a16="http://schemas.microsoft.com/office/drawing/2014/main" id="{69445E6C-35E3-4996-AC4C-0DF16940BC91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" name="Oval 755">
                    <a:extLst>
                      <a:ext uri="{FF2B5EF4-FFF2-40B4-BE49-F238E27FC236}">
                        <a16:creationId xmlns:a16="http://schemas.microsoft.com/office/drawing/2014/main" id="{C1E51381-E767-4797-85C1-47271DECC6DF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" name="Group 725">
                  <a:extLst>
                    <a:ext uri="{FF2B5EF4-FFF2-40B4-BE49-F238E27FC236}">
                      <a16:creationId xmlns:a16="http://schemas.microsoft.com/office/drawing/2014/main" id="{C08AB220-1663-495A-A7F8-C16024D4A8EC}"/>
                    </a:ext>
                  </a:extLst>
                </p:cNvPr>
                <p:cNvGrpSpPr/>
                <p:nvPr/>
              </p:nvGrpSpPr>
              <p:grpSpPr>
                <a:xfrm>
                  <a:off x="354975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51" name="Oval 5">
                    <a:extLst>
                      <a:ext uri="{FF2B5EF4-FFF2-40B4-BE49-F238E27FC236}">
                        <a16:creationId xmlns:a16="http://schemas.microsoft.com/office/drawing/2014/main" id="{67063DBC-45BE-4449-8786-D8C1179C62D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323">
                    <a:extLst>
                      <a:ext uri="{FF2B5EF4-FFF2-40B4-BE49-F238E27FC236}">
                        <a16:creationId xmlns:a16="http://schemas.microsoft.com/office/drawing/2014/main" id="{F253F26D-DEC9-4C8A-B252-83D2652BE8E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Oval 752">
                    <a:extLst>
                      <a:ext uri="{FF2B5EF4-FFF2-40B4-BE49-F238E27FC236}">
                        <a16:creationId xmlns:a16="http://schemas.microsoft.com/office/drawing/2014/main" id="{597DCD46-3A89-4FD6-BB1B-F699E6A39037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" name="Group 726">
                  <a:extLst>
                    <a:ext uri="{FF2B5EF4-FFF2-40B4-BE49-F238E27FC236}">
                      <a16:creationId xmlns:a16="http://schemas.microsoft.com/office/drawing/2014/main" id="{6E418993-AC68-40CF-828C-97ADBB91C8D0}"/>
                    </a:ext>
                  </a:extLst>
                </p:cNvPr>
                <p:cNvGrpSpPr/>
                <p:nvPr/>
              </p:nvGrpSpPr>
              <p:grpSpPr>
                <a:xfrm>
                  <a:off x="400501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48" name="Oval 5">
                    <a:extLst>
                      <a:ext uri="{FF2B5EF4-FFF2-40B4-BE49-F238E27FC236}">
                        <a16:creationId xmlns:a16="http://schemas.microsoft.com/office/drawing/2014/main" id="{BA3AC924-F2A3-4DA3-A459-7CB9647F044F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" name="Freeform 320">
                    <a:extLst>
                      <a:ext uri="{FF2B5EF4-FFF2-40B4-BE49-F238E27FC236}">
                        <a16:creationId xmlns:a16="http://schemas.microsoft.com/office/drawing/2014/main" id="{7986A006-0C3F-4DBE-8FAE-6951C87DF64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Oval 749">
                    <a:extLst>
                      <a:ext uri="{FF2B5EF4-FFF2-40B4-BE49-F238E27FC236}">
                        <a16:creationId xmlns:a16="http://schemas.microsoft.com/office/drawing/2014/main" id="{215C5A61-863C-4ECB-BAB5-A8F64643E85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8" name="Group 727">
                  <a:extLst>
                    <a:ext uri="{FF2B5EF4-FFF2-40B4-BE49-F238E27FC236}">
                      <a16:creationId xmlns:a16="http://schemas.microsoft.com/office/drawing/2014/main" id="{B5B465A0-80A8-4312-91A2-346F54E21102}"/>
                    </a:ext>
                  </a:extLst>
                </p:cNvPr>
                <p:cNvGrpSpPr/>
                <p:nvPr/>
              </p:nvGrpSpPr>
              <p:grpSpPr>
                <a:xfrm>
                  <a:off x="44480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45" name="Oval 5">
                    <a:extLst>
                      <a:ext uri="{FF2B5EF4-FFF2-40B4-BE49-F238E27FC236}">
                        <a16:creationId xmlns:a16="http://schemas.microsoft.com/office/drawing/2014/main" id="{F60B078F-8A8C-4588-9979-90DA3D7E1CE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317">
                    <a:extLst>
                      <a:ext uri="{FF2B5EF4-FFF2-40B4-BE49-F238E27FC236}">
                        <a16:creationId xmlns:a16="http://schemas.microsoft.com/office/drawing/2014/main" id="{666385A0-52B3-419E-A62D-86BFF49ABB2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Oval 746">
                    <a:extLst>
                      <a:ext uri="{FF2B5EF4-FFF2-40B4-BE49-F238E27FC236}">
                        <a16:creationId xmlns:a16="http://schemas.microsoft.com/office/drawing/2014/main" id="{40DED48D-470B-4B60-900F-6955AC1BFD7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9" name="Group 728">
                  <a:extLst>
                    <a:ext uri="{FF2B5EF4-FFF2-40B4-BE49-F238E27FC236}">
                      <a16:creationId xmlns:a16="http://schemas.microsoft.com/office/drawing/2014/main" id="{7EEA7A10-7576-4A5E-8131-11B3CF56B0FA}"/>
                    </a:ext>
                  </a:extLst>
                </p:cNvPr>
                <p:cNvGrpSpPr/>
                <p:nvPr/>
              </p:nvGrpSpPr>
              <p:grpSpPr>
                <a:xfrm>
                  <a:off x="13053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42" name="Oval 5">
                    <a:extLst>
                      <a:ext uri="{FF2B5EF4-FFF2-40B4-BE49-F238E27FC236}">
                        <a16:creationId xmlns:a16="http://schemas.microsoft.com/office/drawing/2014/main" id="{97875BCC-6397-4C08-966A-99EFD7F4DCB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3" name="Freeform 314">
                    <a:extLst>
                      <a:ext uri="{FF2B5EF4-FFF2-40B4-BE49-F238E27FC236}">
                        <a16:creationId xmlns:a16="http://schemas.microsoft.com/office/drawing/2014/main" id="{1E454C62-8CCA-4D7A-91CA-BE85FD396570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4" name="Oval 743">
                    <a:extLst>
                      <a:ext uri="{FF2B5EF4-FFF2-40B4-BE49-F238E27FC236}">
                        <a16:creationId xmlns:a16="http://schemas.microsoft.com/office/drawing/2014/main" id="{2E578AC9-2CAA-4990-AE6C-A0CDAA6454A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318232E4-8C39-48B1-8543-53B0CFDE3388}"/>
                    </a:ext>
                  </a:extLst>
                </p:cNvPr>
                <p:cNvGrpSpPr/>
                <p:nvPr/>
              </p:nvGrpSpPr>
              <p:grpSpPr>
                <a:xfrm>
                  <a:off x="17483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39" name="Oval 5">
                    <a:extLst>
                      <a:ext uri="{FF2B5EF4-FFF2-40B4-BE49-F238E27FC236}">
                        <a16:creationId xmlns:a16="http://schemas.microsoft.com/office/drawing/2014/main" id="{B0F3947A-5EF8-4B0B-9A2D-527B55099874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311">
                    <a:extLst>
                      <a:ext uri="{FF2B5EF4-FFF2-40B4-BE49-F238E27FC236}">
                        <a16:creationId xmlns:a16="http://schemas.microsoft.com/office/drawing/2014/main" id="{B279296B-3359-4573-A10C-001E6EC6E5F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1" name="Oval 740">
                    <a:extLst>
                      <a:ext uri="{FF2B5EF4-FFF2-40B4-BE49-F238E27FC236}">
                        <a16:creationId xmlns:a16="http://schemas.microsoft.com/office/drawing/2014/main" id="{98CEC0A2-C806-4D54-AD84-9E3A262CC349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1B218B1-2672-4DA7-B125-CB65F334360E}"/>
                    </a:ext>
                  </a:extLst>
                </p:cNvPr>
                <p:cNvGrpSpPr/>
                <p:nvPr/>
              </p:nvGrpSpPr>
              <p:grpSpPr>
                <a:xfrm>
                  <a:off x="220358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36" name="Oval 5">
                    <a:extLst>
                      <a:ext uri="{FF2B5EF4-FFF2-40B4-BE49-F238E27FC236}">
                        <a16:creationId xmlns:a16="http://schemas.microsoft.com/office/drawing/2014/main" id="{0B32DA03-A27D-4E3E-A1B1-AEEEC347097B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7" name="Freeform 308">
                    <a:extLst>
                      <a:ext uri="{FF2B5EF4-FFF2-40B4-BE49-F238E27FC236}">
                        <a16:creationId xmlns:a16="http://schemas.microsoft.com/office/drawing/2014/main" id="{344A851F-7F36-4716-84F5-5504610F975B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Oval 737">
                    <a:extLst>
                      <a:ext uri="{FF2B5EF4-FFF2-40B4-BE49-F238E27FC236}">
                        <a16:creationId xmlns:a16="http://schemas.microsoft.com/office/drawing/2014/main" id="{53AA4200-ED37-420C-A3FB-49074F6732F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F7B3A753-9615-4C7A-94E3-3FCB484CC2B5}"/>
                    </a:ext>
                  </a:extLst>
                </p:cNvPr>
                <p:cNvGrpSpPr/>
                <p:nvPr/>
              </p:nvGrpSpPr>
              <p:grpSpPr>
                <a:xfrm>
                  <a:off x="26465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33" name="Oval 5">
                    <a:extLst>
                      <a:ext uri="{FF2B5EF4-FFF2-40B4-BE49-F238E27FC236}">
                        <a16:creationId xmlns:a16="http://schemas.microsoft.com/office/drawing/2014/main" id="{C9703813-AFC8-4380-9007-BEB9BBDB160A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4" name="Freeform 305">
                    <a:extLst>
                      <a:ext uri="{FF2B5EF4-FFF2-40B4-BE49-F238E27FC236}">
                        <a16:creationId xmlns:a16="http://schemas.microsoft.com/office/drawing/2014/main" id="{E14F80B7-AC1F-4F5D-A119-257E4FAE25DB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5" name="Oval 734">
                    <a:extLst>
                      <a:ext uri="{FF2B5EF4-FFF2-40B4-BE49-F238E27FC236}">
                        <a16:creationId xmlns:a16="http://schemas.microsoft.com/office/drawing/2014/main" id="{B3A1353F-0542-44E8-98CD-33CCD17B5A23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2A2735F4-EF75-4708-B280-17676E0C102F}"/>
                </a:ext>
              </a:extLst>
            </p:cNvPr>
            <p:cNvGrpSpPr/>
            <p:nvPr/>
          </p:nvGrpSpPr>
          <p:grpSpPr>
            <a:xfrm>
              <a:off x="289764" y="8139109"/>
              <a:ext cx="3096522" cy="841013"/>
              <a:chOff x="1305322" y="1905000"/>
              <a:chExt cx="7241917" cy="1847954"/>
            </a:xfrm>
            <a:grpFill/>
          </p:grpSpPr>
          <p:grpSp>
            <p:nvGrpSpPr>
              <p:cNvPr id="585" name="Group 584">
                <a:extLst>
                  <a:ext uri="{FF2B5EF4-FFF2-40B4-BE49-F238E27FC236}">
                    <a16:creationId xmlns:a16="http://schemas.microsoft.com/office/drawing/2014/main" id="{019ECD08-4593-46E6-B135-F6F746D1A488}"/>
                  </a:ext>
                </a:extLst>
              </p:cNvPr>
              <p:cNvGrpSpPr/>
              <p:nvPr/>
            </p:nvGrpSpPr>
            <p:grpSpPr>
              <a:xfrm>
                <a:off x="1305322" y="1905000"/>
                <a:ext cx="7152023" cy="899536"/>
                <a:chOff x="1305322" y="1905000"/>
                <a:chExt cx="7152023" cy="899536"/>
              </a:xfrm>
              <a:grpFill/>
            </p:grpSpPr>
            <p:grpSp>
              <p:nvGrpSpPr>
                <p:cNvPr id="651" name="Group 650">
                  <a:extLst>
                    <a:ext uri="{FF2B5EF4-FFF2-40B4-BE49-F238E27FC236}">
                      <a16:creationId xmlns:a16="http://schemas.microsoft.com/office/drawing/2014/main" id="{9998B3AD-718C-4C38-8F24-5144E0314FBE}"/>
                    </a:ext>
                  </a:extLst>
                </p:cNvPr>
                <p:cNvGrpSpPr/>
                <p:nvPr/>
              </p:nvGrpSpPr>
              <p:grpSpPr>
                <a:xfrm>
                  <a:off x="670560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12" name="Oval 5">
                    <a:extLst>
                      <a:ext uri="{FF2B5EF4-FFF2-40B4-BE49-F238E27FC236}">
                        <a16:creationId xmlns:a16="http://schemas.microsoft.com/office/drawing/2014/main" id="{50C43F65-9BA6-4475-8715-CD595505D43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Freeform 284">
                    <a:extLst>
                      <a:ext uri="{FF2B5EF4-FFF2-40B4-BE49-F238E27FC236}">
                        <a16:creationId xmlns:a16="http://schemas.microsoft.com/office/drawing/2014/main" id="{6260E930-BCFB-4E8E-AB4E-25B43B877FE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4" name="Oval 713">
                    <a:extLst>
                      <a:ext uri="{FF2B5EF4-FFF2-40B4-BE49-F238E27FC236}">
                        <a16:creationId xmlns:a16="http://schemas.microsoft.com/office/drawing/2014/main" id="{8E0E30A7-28CC-4895-8772-B738B2CB786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" name="Group 651">
                  <a:extLst>
                    <a:ext uri="{FF2B5EF4-FFF2-40B4-BE49-F238E27FC236}">
                      <a16:creationId xmlns:a16="http://schemas.microsoft.com/office/drawing/2014/main" id="{5D8A2693-BC93-4D46-BC4E-D5DCDE7C4E9E}"/>
                    </a:ext>
                  </a:extLst>
                </p:cNvPr>
                <p:cNvGrpSpPr/>
                <p:nvPr/>
              </p:nvGrpSpPr>
              <p:grpSpPr>
                <a:xfrm>
                  <a:off x="713946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09" name="Oval 5">
                    <a:extLst>
                      <a:ext uri="{FF2B5EF4-FFF2-40B4-BE49-F238E27FC236}">
                        <a16:creationId xmlns:a16="http://schemas.microsoft.com/office/drawing/2014/main" id="{6DE52543-7CC4-4D67-8B31-8626B5B5AEA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0" name="Freeform 277">
                    <a:extLst>
                      <a:ext uri="{FF2B5EF4-FFF2-40B4-BE49-F238E27FC236}">
                        <a16:creationId xmlns:a16="http://schemas.microsoft.com/office/drawing/2014/main" id="{58ED214F-6513-4DA6-9F71-3F7A951C82A7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Oval 710">
                    <a:extLst>
                      <a:ext uri="{FF2B5EF4-FFF2-40B4-BE49-F238E27FC236}">
                        <a16:creationId xmlns:a16="http://schemas.microsoft.com/office/drawing/2014/main" id="{727BAFA5-097B-4638-90F6-BDBD5B302B1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" name="Group 652">
                  <a:extLst>
                    <a:ext uri="{FF2B5EF4-FFF2-40B4-BE49-F238E27FC236}">
                      <a16:creationId xmlns:a16="http://schemas.microsoft.com/office/drawing/2014/main" id="{FC4CD144-AB5C-4AC0-81D7-FCFF4FBC793C}"/>
                    </a:ext>
                  </a:extLst>
                </p:cNvPr>
                <p:cNvGrpSpPr/>
                <p:nvPr/>
              </p:nvGrpSpPr>
              <p:grpSpPr>
                <a:xfrm>
                  <a:off x="75947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06" name="Oval 5">
                    <a:extLst>
                      <a:ext uri="{FF2B5EF4-FFF2-40B4-BE49-F238E27FC236}">
                        <a16:creationId xmlns:a16="http://schemas.microsoft.com/office/drawing/2014/main" id="{CD844F91-C5D0-463B-A9A7-207B9DFEA01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Freeform 274">
                    <a:extLst>
                      <a:ext uri="{FF2B5EF4-FFF2-40B4-BE49-F238E27FC236}">
                        <a16:creationId xmlns:a16="http://schemas.microsoft.com/office/drawing/2014/main" id="{65445E05-5C46-4068-9C04-0B3D59A0350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8" name="Oval 707">
                    <a:extLst>
                      <a:ext uri="{FF2B5EF4-FFF2-40B4-BE49-F238E27FC236}">
                        <a16:creationId xmlns:a16="http://schemas.microsoft.com/office/drawing/2014/main" id="{B63D11BD-C019-4E38-B050-AC0E5B436E8A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4" name="Group 653">
                  <a:extLst>
                    <a:ext uri="{FF2B5EF4-FFF2-40B4-BE49-F238E27FC236}">
                      <a16:creationId xmlns:a16="http://schemas.microsoft.com/office/drawing/2014/main" id="{2017F476-3816-4B2D-8F58-BBE6E07AEDED}"/>
                    </a:ext>
                  </a:extLst>
                </p:cNvPr>
                <p:cNvGrpSpPr/>
                <p:nvPr/>
              </p:nvGrpSpPr>
              <p:grpSpPr>
                <a:xfrm>
                  <a:off x="80377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03" name="Oval 5">
                    <a:extLst>
                      <a:ext uri="{FF2B5EF4-FFF2-40B4-BE49-F238E27FC236}">
                        <a16:creationId xmlns:a16="http://schemas.microsoft.com/office/drawing/2014/main" id="{6B98E0B6-9AEE-4EDB-AB2E-9F4D7800A1E5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4" name="Freeform 271">
                    <a:extLst>
                      <a:ext uri="{FF2B5EF4-FFF2-40B4-BE49-F238E27FC236}">
                        <a16:creationId xmlns:a16="http://schemas.microsoft.com/office/drawing/2014/main" id="{C0F74CC4-F4BA-4981-A84D-99BE509DC587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Oval 704">
                    <a:extLst>
                      <a:ext uri="{FF2B5EF4-FFF2-40B4-BE49-F238E27FC236}">
                        <a16:creationId xmlns:a16="http://schemas.microsoft.com/office/drawing/2014/main" id="{DDD2703D-8B70-4233-BFA5-EBDF5E3E25A5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5" name="Group 654">
                  <a:extLst>
                    <a:ext uri="{FF2B5EF4-FFF2-40B4-BE49-F238E27FC236}">
                      <a16:creationId xmlns:a16="http://schemas.microsoft.com/office/drawing/2014/main" id="{AB506361-EE84-4AEA-A8DA-0E7AE1DCA975}"/>
                    </a:ext>
                  </a:extLst>
                </p:cNvPr>
                <p:cNvGrpSpPr/>
                <p:nvPr/>
              </p:nvGrpSpPr>
              <p:grpSpPr>
                <a:xfrm>
                  <a:off x="48950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700" name="Oval 5">
                    <a:extLst>
                      <a:ext uri="{FF2B5EF4-FFF2-40B4-BE49-F238E27FC236}">
                        <a16:creationId xmlns:a16="http://schemas.microsoft.com/office/drawing/2014/main" id="{DDA576FB-DCEC-48E0-B824-339BCC77B0C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1" name="Freeform 268">
                    <a:extLst>
                      <a:ext uri="{FF2B5EF4-FFF2-40B4-BE49-F238E27FC236}">
                        <a16:creationId xmlns:a16="http://schemas.microsoft.com/office/drawing/2014/main" id="{0FAD2D0E-130F-4D47-954C-6D87E8EE958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" name="Oval 701">
                    <a:extLst>
                      <a:ext uri="{FF2B5EF4-FFF2-40B4-BE49-F238E27FC236}">
                        <a16:creationId xmlns:a16="http://schemas.microsoft.com/office/drawing/2014/main" id="{2704BC23-0C9F-48CA-BF6B-73D7F2FE3F29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6" name="Group 655">
                  <a:extLst>
                    <a:ext uri="{FF2B5EF4-FFF2-40B4-BE49-F238E27FC236}">
                      <a16:creationId xmlns:a16="http://schemas.microsoft.com/office/drawing/2014/main" id="{2B25AF24-5B1A-48AD-80E3-DD8DF9661E6F}"/>
                    </a:ext>
                  </a:extLst>
                </p:cNvPr>
                <p:cNvGrpSpPr/>
                <p:nvPr/>
              </p:nvGrpSpPr>
              <p:grpSpPr>
                <a:xfrm>
                  <a:off x="533803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97" name="Oval 5">
                    <a:extLst>
                      <a:ext uri="{FF2B5EF4-FFF2-40B4-BE49-F238E27FC236}">
                        <a16:creationId xmlns:a16="http://schemas.microsoft.com/office/drawing/2014/main" id="{C0792C02-16FB-497F-96F3-1C81B71D4F18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8" name="Freeform 265">
                    <a:extLst>
                      <a:ext uri="{FF2B5EF4-FFF2-40B4-BE49-F238E27FC236}">
                        <a16:creationId xmlns:a16="http://schemas.microsoft.com/office/drawing/2014/main" id="{7A7F3358-7338-47C1-A1B7-FFC85F2560D3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9" name="Oval 698">
                    <a:extLst>
                      <a:ext uri="{FF2B5EF4-FFF2-40B4-BE49-F238E27FC236}">
                        <a16:creationId xmlns:a16="http://schemas.microsoft.com/office/drawing/2014/main" id="{C0DF81C6-5A40-4D99-BC8E-399289B608F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7" name="Group 656">
                  <a:extLst>
                    <a:ext uri="{FF2B5EF4-FFF2-40B4-BE49-F238E27FC236}">
                      <a16:creationId xmlns:a16="http://schemas.microsoft.com/office/drawing/2014/main" id="{E5388711-B5BC-4283-9550-33847EFC60C0}"/>
                    </a:ext>
                  </a:extLst>
                </p:cNvPr>
                <p:cNvGrpSpPr/>
                <p:nvPr/>
              </p:nvGrpSpPr>
              <p:grpSpPr>
                <a:xfrm>
                  <a:off x="57932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94" name="Oval 5">
                    <a:extLst>
                      <a:ext uri="{FF2B5EF4-FFF2-40B4-BE49-F238E27FC236}">
                        <a16:creationId xmlns:a16="http://schemas.microsoft.com/office/drawing/2014/main" id="{86CCB99A-4CE1-4B1C-9CE9-F19759D198D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5" name="Freeform 262">
                    <a:extLst>
                      <a:ext uri="{FF2B5EF4-FFF2-40B4-BE49-F238E27FC236}">
                        <a16:creationId xmlns:a16="http://schemas.microsoft.com/office/drawing/2014/main" id="{9C852380-B208-44D0-891E-8CDBD275BB7F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6" name="Oval 695">
                    <a:extLst>
                      <a:ext uri="{FF2B5EF4-FFF2-40B4-BE49-F238E27FC236}">
                        <a16:creationId xmlns:a16="http://schemas.microsoft.com/office/drawing/2014/main" id="{EC87CB43-C142-4060-88DE-CF709C36D001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8" name="Group 657">
                  <a:extLst>
                    <a:ext uri="{FF2B5EF4-FFF2-40B4-BE49-F238E27FC236}">
                      <a16:creationId xmlns:a16="http://schemas.microsoft.com/office/drawing/2014/main" id="{303B1774-37B8-4850-A5FA-A2287DCD48C2}"/>
                    </a:ext>
                  </a:extLst>
                </p:cNvPr>
                <p:cNvGrpSpPr/>
                <p:nvPr/>
              </p:nvGrpSpPr>
              <p:grpSpPr>
                <a:xfrm>
                  <a:off x="623629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91" name="Oval 5">
                    <a:extLst>
                      <a:ext uri="{FF2B5EF4-FFF2-40B4-BE49-F238E27FC236}">
                        <a16:creationId xmlns:a16="http://schemas.microsoft.com/office/drawing/2014/main" id="{4C03D982-A518-44C1-A281-798198A8F185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2" name="Freeform 259">
                    <a:extLst>
                      <a:ext uri="{FF2B5EF4-FFF2-40B4-BE49-F238E27FC236}">
                        <a16:creationId xmlns:a16="http://schemas.microsoft.com/office/drawing/2014/main" id="{A30A2DA4-E42F-4C8B-B756-F01D8D5BF466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" name="Oval 692">
                    <a:extLst>
                      <a:ext uri="{FF2B5EF4-FFF2-40B4-BE49-F238E27FC236}">
                        <a16:creationId xmlns:a16="http://schemas.microsoft.com/office/drawing/2014/main" id="{1301B9E8-7052-4D00-BDFB-8BA9ED243A3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9" name="Group 658">
                  <a:extLst>
                    <a:ext uri="{FF2B5EF4-FFF2-40B4-BE49-F238E27FC236}">
                      <a16:creationId xmlns:a16="http://schemas.microsoft.com/office/drawing/2014/main" id="{4F7DEA75-A8AE-4DE5-9C0D-63B2E24D1E74}"/>
                    </a:ext>
                  </a:extLst>
                </p:cNvPr>
                <p:cNvGrpSpPr/>
                <p:nvPr/>
              </p:nvGrpSpPr>
              <p:grpSpPr>
                <a:xfrm>
                  <a:off x="310675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88" name="Oval 5">
                    <a:extLst>
                      <a:ext uri="{FF2B5EF4-FFF2-40B4-BE49-F238E27FC236}">
                        <a16:creationId xmlns:a16="http://schemas.microsoft.com/office/drawing/2014/main" id="{8A353C29-C5A7-426A-BEB2-85B8927AC8A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9" name="Freeform 256">
                    <a:extLst>
                      <a:ext uri="{FF2B5EF4-FFF2-40B4-BE49-F238E27FC236}">
                        <a16:creationId xmlns:a16="http://schemas.microsoft.com/office/drawing/2014/main" id="{D7943CD0-B195-4068-9E02-C916567DD77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0" name="Oval 689">
                    <a:extLst>
                      <a:ext uri="{FF2B5EF4-FFF2-40B4-BE49-F238E27FC236}">
                        <a16:creationId xmlns:a16="http://schemas.microsoft.com/office/drawing/2014/main" id="{C0D67363-A8C2-4480-A951-A9096AAEE49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0" name="Group 659">
                  <a:extLst>
                    <a:ext uri="{FF2B5EF4-FFF2-40B4-BE49-F238E27FC236}">
                      <a16:creationId xmlns:a16="http://schemas.microsoft.com/office/drawing/2014/main" id="{098B1191-FEF3-4357-AE97-D5931537B5F5}"/>
                    </a:ext>
                  </a:extLst>
                </p:cNvPr>
                <p:cNvGrpSpPr/>
                <p:nvPr/>
              </p:nvGrpSpPr>
              <p:grpSpPr>
                <a:xfrm>
                  <a:off x="354975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85" name="Oval 5">
                    <a:extLst>
                      <a:ext uri="{FF2B5EF4-FFF2-40B4-BE49-F238E27FC236}">
                        <a16:creationId xmlns:a16="http://schemas.microsoft.com/office/drawing/2014/main" id="{6290507E-BE2E-432B-BE1A-D5B6D62E1233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6" name="Freeform 253">
                    <a:extLst>
                      <a:ext uri="{FF2B5EF4-FFF2-40B4-BE49-F238E27FC236}">
                        <a16:creationId xmlns:a16="http://schemas.microsoft.com/office/drawing/2014/main" id="{C76F019D-D4DE-4A72-B325-D50B218DC60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7" name="Oval 686">
                    <a:extLst>
                      <a:ext uri="{FF2B5EF4-FFF2-40B4-BE49-F238E27FC236}">
                        <a16:creationId xmlns:a16="http://schemas.microsoft.com/office/drawing/2014/main" id="{88B22C7B-CDFF-4CF6-AC48-D0ADD4E6432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" name="Group 660">
                  <a:extLst>
                    <a:ext uri="{FF2B5EF4-FFF2-40B4-BE49-F238E27FC236}">
                      <a16:creationId xmlns:a16="http://schemas.microsoft.com/office/drawing/2014/main" id="{94098732-7F87-46A6-8D8B-8114A512302B}"/>
                    </a:ext>
                  </a:extLst>
                </p:cNvPr>
                <p:cNvGrpSpPr/>
                <p:nvPr/>
              </p:nvGrpSpPr>
              <p:grpSpPr>
                <a:xfrm>
                  <a:off x="400501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82" name="Oval 5">
                    <a:extLst>
                      <a:ext uri="{FF2B5EF4-FFF2-40B4-BE49-F238E27FC236}">
                        <a16:creationId xmlns:a16="http://schemas.microsoft.com/office/drawing/2014/main" id="{74471CE6-0166-4432-B006-15CD5E16A54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" name="Freeform 250">
                    <a:extLst>
                      <a:ext uri="{FF2B5EF4-FFF2-40B4-BE49-F238E27FC236}">
                        <a16:creationId xmlns:a16="http://schemas.microsoft.com/office/drawing/2014/main" id="{4DE8A025-1F6E-4B0A-9C60-2833302110D6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" name="Oval 683">
                    <a:extLst>
                      <a:ext uri="{FF2B5EF4-FFF2-40B4-BE49-F238E27FC236}">
                        <a16:creationId xmlns:a16="http://schemas.microsoft.com/office/drawing/2014/main" id="{3519A3B5-E370-4ABF-8BCB-6F3069D4845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" name="Group 661">
                  <a:extLst>
                    <a:ext uri="{FF2B5EF4-FFF2-40B4-BE49-F238E27FC236}">
                      <a16:creationId xmlns:a16="http://schemas.microsoft.com/office/drawing/2014/main" id="{0F1931F7-2593-4E39-8E9C-C713C664AE44}"/>
                    </a:ext>
                  </a:extLst>
                </p:cNvPr>
                <p:cNvGrpSpPr/>
                <p:nvPr/>
              </p:nvGrpSpPr>
              <p:grpSpPr>
                <a:xfrm>
                  <a:off x="44480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79" name="Oval 5">
                    <a:extLst>
                      <a:ext uri="{FF2B5EF4-FFF2-40B4-BE49-F238E27FC236}">
                        <a16:creationId xmlns:a16="http://schemas.microsoft.com/office/drawing/2014/main" id="{70B9FC60-77A3-4723-874F-186B901CE4F0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247">
                    <a:extLst>
                      <a:ext uri="{FF2B5EF4-FFF2-40B4-BE49-F238E27FC236}">
                        <a16:creationId xmlns:a16="http://schemas.microsoft.com/office/drawing/2014/main" id="{AB3A801C-921F-49D0-953A-F82085A3CDFB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Oval 680">
                    <a:extLst>
                      <a:ext uri="{FF2B5EF4-FFF2-40B4-BE49-F238E27FC236}">
                        <a16:creationId xmlns:a16="http://schemas.microsoft.com/office/drawing/2014/main" id="{275B0F92-D91A-4FCE-B560-659C35535E21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3" name="Group 662">
                  <a:extLst>
                    <a:ext uri="{FF2B5EF4-FFF2-40B4-BE49-F238E27FC236}">
                      <a16:creationId xmlns:a16="http://schemas.microsoft.com/office/drawing/2014/main" id="{E2C6C288-0C92-4048-854C-42686A869DE8}"/>
                    </a:ext>
                  </a:extLst>
                </p:cNvPr>
                <p:cNvGrpSpPr/>
                <p:nvPr/>
              </p:nvGrpSpPr>
              <p:grpSpPr>
                <a:xfrm>
                  <a:off x="13053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76" name="Oval 5">
                    <a:extLst>
                      <a:ext uri="{FF2B5EF4-FFF2-40B4-BE49-F238E27FC236}">
                        <a16:creationId xmlns:a16="http://schemas.microsoft.com/office/drawing/2014/main" id="{9B3D7589-1198-473C-BCAA-621000231CB8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7" name="Freeform 244">
                    <a:extLst>
                      <a:ext uri="{FF2B5EF4-FFF2-40B4-BE49-F238E27FC236}">
                        <a16:creationId xmlns:a16="http://schemas.microsoft.com/office/drawing/2014/main" id="{124E8C32-76D1-49EF-A62D-4233E67E4D3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8" name="Oval 677">
                    <a:extLst>
                      <a:ext uri="{FF2B5EF4-FFF2-40B4-BE49-F238E27FC236}">
                        <a16:creationId xmlns:a16="http://schemas.microsoft.com/office/drawing/2014/main" id="{4F745304-11E4-46FC-B965-22581904F1C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4" name="Group 663">
                  <a:extLst>
                    <a:ext uri="{FF2B5EF4-FFF2-40B4-BE49-F238E27FC236}">
                      <a16:creationId xmlns:a16="http://schemas.microsoft.com/office/drawing/2014/main" id="{736D0E4A-3371-4AAE-A5BA-FA0C388B93B7}"/>
                    </a:ext>
                  </a:extLst>
                </p:cNvPr>
                <p:cNvGrpSpPr/>
                <p:nvPr/>
              </p:nvGrpSpPr>
              <p:grpSpPr>
                <a:xfrm>
                  <a:off x="17483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73" name="Oval 5">
                    <a:extLst>
                      <a:ext uri="{FF2B5EF4-FFF2-40B4-BE49-F238E27FC236}">
                        <a16:creationId xmlns:a16="http://schemas.microsoft.com/office/drawing/2014/main" id="{29C5522F-4CD0-45A1-96CE-E6B722A6B068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" name="Freeform 241">
                    <a:extLst>
                      <a:ext uri="{FF2B5EF4-FFF2-40B4-BE49-F238E27FC236}">
                        <a16:creationId xmlns:a16="http://schemas.microsoft.com/office/drawing/2014/main" id="{A7D0A174-562B-46F9-B227-3BAA1A245EC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" name="Oval 674">
                    <a:extLst>
                      <a:ext uri="{FF2B5EF4-FFF2-40B4-BE49-F238E27FC236}">
                        <a16:creationId xmlns:a16="http://schemas.microsoft.com/office/drawing/2014/main" id="{AB0930A3-ED12-42AF-8B8C-D2F7BE71C43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5" name="Group 664">
                  <a:extLst>
                    <a:ext uri="{FF2B5EF4-FFF2-40B4-BE49-F238E27FC236}">
                      <a16:creationId xmlns:a16="http://schemas.microsoft.com/office/drawing/2014/main" id="{21914DF5-93A3-4D67-9FD5-EF0D8FDE0899}"/>
                    </a:ext>
                  </a:extLst>
                </p:cNvPr>
                <p:cNvGrpSpPr/>
                <p:nvPr/>
              </p:nvGrpSpPr>
              <p:grpSpPr>
                <a:xfrm>
                  <a:off x="220358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70" name="Oval 5">
                    <a:extLst>
                      <a:ext uri="{FF2B5EF4-FFF2-40B4-BE49-F238E27FC236}">
                        <a16:creationId xmlns:a16="http://schemas.microsoft.com/office/drawing/2014/main" id="{E57B9F99-5343-442F-A186-95F9B7FBB9A5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1" name="Freeform 238">
                    <a:extLst>
                      <a:ext uri="{FF2B5EF4-FFF2-40B4-BE49-F238E27FC236}">
                        <a16:creationId xmlns:a16="http://schemas.microsoft.com/office/drawing/2014/main" id="{4CA673C8-3768-4D7A-91AA-D85EF5AEEB75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2" name="Oval 671">
                    <a:extLst>
                      <a:ext uri="{FF2B5EF4-FFF2-40B4-BE49-F238E27FC236}">
                        <a16:creationId xmlns:a16="http://schemas.microsoft.com/office/drawing/2014/main" id="{E3113AC3-A466-409E-AFDF-AD62C10E434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6" name="Group 665">
                  <a:extLst>
                    <a:ext uri="{FF2B5EF4-FFF2-40B4-BE49-F238E27FC236}">
                      <a16:creationId xmlns:a16="http://schemas.microsoft.com/office/drawing/2014/main" id="{58814159-5BA6-434B-8DBA-98ECE3EEFFE7}"/>
                    </a:ext>
                  </a:extLst>
                </p:cNvPr>
                <p:cNvGrpSpPr/>
                <p:nvPr/>
              </p:nvGrpSpPr>
              <p:grpSpPr>
                <a:xfrm>
                  <a:off x="26465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67" name="Oval 5">
                    <a:extLst>
                      <a:ext uri="{FF2B5EF4-FFF2-40B4-BE49-F238E27FC236}">
                        <a16:creationId xmlns:a16="http://schemas.microsoft.com/office/drawing/2014/main" id="{5DEB1653-FD48-46CD-A4E2-3F169AC5FABB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8" name="Freeform 235">
                    <a:extLst>
                      <a:ext uri="{FF2B5EF4-FFF2-40B4-BE49-F238E27FC236}">
                        <a16:creationId xmlns:a16="http://schemas.microsoft.com/office/drawing/2014/main" id="{5E54BF95-DA89-4A29-A78F-DA44F182F732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9" name="Oval 668">
                    <a:extLst>
                      <a:ext uri="{FF2B5EF4-FFF2-40B4-BE49-F238E27FC236}">
                        <a16:creationId xmlns:a16="http://schemas.microsoft.com/office/drawing/2014/main" id="{280FA0AC-1947-4807-92AB-45C19FE9CF0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6" name="Group 585">
                <a:extLst>
                  <a:ext uri="{FF2B5EF4-FFF2-40B4-BE49-F238E27FC236}">
                    <a16:creationId xmlns:a16="http://schemas.microsoft.com/office/drawing/2014/main" id="{08152736-BDB9-41F5-A99F-2373F6866E0E}"/>
                  </a:ext>
                </a:extLst>
              </p:cNvPr>
              <p:cNvGrpSpPr/>
              <p:nvPr/>
            </p:nvGrpSpPr>
            <p:grpSpPr>
              <a:xfrm rot="10800000">
                <a:off x="1395216" y="2853418"/>
                <a:ext cx="7152023" cy="899536"/>
                <a:chOff x="1305322" y="1905000"/>
                <a:chExt cx="7152023" cy="899536"/>
              </a:xfrm>
              <a:grpFill/>
            </p:grpSpPr>
            <p:sp>
              <p:nvSpPr>
                <p:cNvPr id="587" name="Freeform 212">
                  <a:extLst>
                    <a:ext uri="{FF2B5EF4-FFF2-40B4-BE49-F238E27FC236}">
                      <a16:creationId xmlns:a16="http://schemas.microsoft.com/office/drawing/2014/main" id="{FA180A3D-D406-43F9-A814-F202F1469EC7}"/>
                    </a:ext>
                  </a:extLst>
                </p:cNvPr>
                <p:cNvSpPr/>
                <p:nvPr/>
              </p:nvSpPr>
              <p:spPr>
                <a:xfrm>
                  <a:off x="6930473" y="2171970"/>
                  <a:ext cx="185606" cy="629631"/>
                </a:xfrm>
                <a:custGeom>
                  <a:avLst/>
                  <a:gdLst>
                    <a:gd name="connsiteX0" fmla="*/ 216800 w 704404"/>
                    <a:gd name="connsiteY0" fmla="*/ 0 h 1997527"/>
                    <a:gd name="connsiteX1" fmla="*/ 428892 w 704404"/>
                    <a:gd name="connsiteY1" fmla="*/ 567499 h 1997527"/>
                    <a:gd name="connsiteX2" fmla="*/ 412226 w 704404"/>
                    <a:gd name="connsiteY2" fmla="*/ 788397 h 1997527"/>
                    <a:gd name="connsiteX3" fmla="*/ 429081 w 704404"/>
                    <a:gd name="connsiteY3" fmla="*/ 854980 h 1997527"/>
                    <a:gd name="connsiteX4" fmla="*/ 431691 w 704404"/>
                    <a:gd name="connsiteY4" fmla="*/ 863589 h 1997527"/>
                    <a:gd name="connsiteX5" fmla="*/ 438410 w 704404"/>
                    <a:gd name="connsiteY5" fmla="*/ 975050 h 1997527"/>
                    <a:gd name="connsiteX6" fmla="*/ 464996 w 704404"/>
                    <a:gd name="connsiteY6" fmla="*/ 1108070 h 1997527"/>
                    <a:gd name="connsiteX7" fmla="*/ 497048 w 704404"/>
                    <a:gd name="connsiteY7" fmla="*/ 1199550 h 1997527"/>
                    <a:gd name="connsiteX8" fmla="*/ 501265 w 704404"/>
                    <a:gd name="connsiteY8" fmla="*/ 1216935 h 1997527"/>
                    <a:gd name="connsiteX9" fmla="*/ 505609 w 704404"/>
                    <a:gd name="connsiteY9" fmla="*/ 1223982 h 1997527"/>
                    <a:gd name="connsiteX10" fmla="*/ 507598 w 704404"/>
                    <a:gd name="connsiteY10" fmla="*/ 1229657 h 1997527"/>
                    <a:gd name="connsiteX11" fmla="*/ 564046 w 704404"/>
                    <a:gd name="connsiteY11" fmla="*/ 1337368 h 1997527"/>
                    <a:gd name="connsiteX12" fmla="*/ 610651 w 704404"/>
                    <a:gd name="connsiteY12" fmla="*/ 1399891 h 1997527"/>
                    <a:gd name="connsiteX13" fmla="*/ 645728 w 704404"/>
                    <a:gd name="connsiteY13" fmla="*/ 1492749 h 1997527"/>
                    <a:gd name="connsiteX14" fmla="*/ 630218 w 704404"/>
                    <a:gd name="connsiteY14" fmla="*/ 1991004 h 1997527"/>
                    <a:gd name="connsiteX15" fmla="*/ 536822 w 704404"/>
                    <a:gd name="connsiteY15" fmla="*/ 1981968 h 1997527"/>
                    <a:gd name="connsiteX16" fmla="*/ 492024 w 704404"/>
                    <a:gd name="connsiteY16" fmla="*/ 1946781 h 1997527"/>
                    <a:gd name="connsiteX17" fmla="*/ 444535 w 704404"/>
                    <a:gd name="connsiteY17" fmla="*/ 1916172 h 1997527"/>
                    <a:gd name="connsiteX18" fmla="*/ 317472 w 704404"/>
                    <a:gd name="connsiteY18" fmla="*/ 1750655 h 1997527"/>
                    <a:gd name="connsiteX19" fmla="*/ 316451 w 704404"/>
                    <a:gd name="connsiteY19" fmla="*/ 1748717 h 1997527"/>
                    <a:gd name="connsiteX20" fmla="*/ 315531 w 704404"/>
                    <a:gd name="connsiteY20" fmla="*/ 1747496 h 1997527"/>
                    <a:gd name="connsiteX21" fmla="*/ 305261 w 704404"/>
                    <a:gd name="connsiteY21" fmla="*/ 1727484 h 1997527"/>
                    <a:gd name="connsiteX22" fmla="*/ 253939 w 704404"/>
                    <a:gd name="connsiteY22" fmla="*/ 1630096 h 1997527"/>
                    <a:gd name="connsiteX23" fmla="*/ 246861 w 704404"/>
                    <a:gd name="connsiteY23" fmla="*/ 1613683 h 1997527"/>
                    <a:gd name="connsiteX24" fmla="*/ 214390 w 704404"/>
                    <a:gd name="connsiteY24" fmla="*/ 1550409 h 1997527"/>
                    <a:gd name="connsiteX25" fmla="*/ 173947 w 704404"/>
                    <a:gd name="connsiteY25" fmla="*/ 1443341 h 1997527"/>
                    <a:gd name="connsiteX26" fmla="*/ 160879 w 704404"/>
                    <a:gd name="connsiteY26" fmla="*/ 1398458 h 1997527"/>
                    <a:gd name="connsiteX27" fmla="*/ 136375 w 704404"/>
                    <a:gd name="connsiteY27" fmla="*/ 1329530 h 1997527"/>
                    <a:gd name="connsiteX28" fmla="*/ 86146 w 704404"/>
                    <a:gd name="connsiteY28" fmla="*/ 1155983 h 1997527"/>
                    <a:gd name="connsiteX29" fmla="*/ 9868 w 704404"/>
                    <a:gd name="connsiteY29" fmla="*/ 408235 h 1997527"/>
                    <a:gd name="connsiteX30" fmla="*/ 18395 w 704404"/>
                    <a:gd name="connsiteY30" fmla="*/ 372282 h 1997527"/>
                    <a:gd name="connsiteX31" fmla="*/ 21374 w 704404"/>
                    <a:gd name="connsiteY31" fmla="*/ 346603 h 1997527"/>
                    <a:gd name="connsiteX32" fmla="*/ 216800 w 704404"/>
                    <a:gd name="connsiteY32" fmla="*/ 0 h 1997527"/>
                    <a:gd name="connsiteX0" fmla="*/ 216800 w 704404"/>
                    <a:gd name="connsiteY0" fmla="*/ 0 h 1997527"/>
                    <a:gd name="connsiteX1" fmla="*/ 428892 w 704404"/>
                    <a:gd name="connsiteY1" fmla="*/ 567499 h 1997527"/>
                    <a:gd name="connsiteX2" fmla="*/ 412226 w 704404"/>
                    <a:gd name="connsiteY2" fmla="*/ 788397 h 1997527"/>
                    <a:gd name="connsiteX3" fmla="*/ 429081 w 704404"/>
                    <a:gd name="connsiteY3" fmla="*/ 854980 h 1997527"/>
                    <a:gd name="connsiteX4" fmla="*/ 427295 w 704404"/>
                    <a:gd name="connsiteY4" fmla="*/ 907551 h 1997527"/>
                    <a:gd name="connsiteX5" fmla="*/ 438410 w 704404"/>
                    <a:gd name="connsiteY5" fmla="*/ 975050 h 1997527"/>
                    <a:gd name="connsiteX6" fmla="*/ 464996 w 704404"/>
                    <a:gd name="connsiteY6" fmla="*/ 1108070 h 1997527"/>
                    <a:gd name="connsiteX7" fmla="*/ 497048 w 704404"/>
                    <a:gd name="connsiteY7" fmla="*/ 1199550 h 1997527"/>
                    <a:gd name="connsiteX8" fmla="*/ 501265 w 704404"/>
                    <a:gd name="connsiteY8" fmla="*/ 1216935 h 1997527"/>
                    <a:gd name="connsiteX9" fmla="*/ 505609 w 704404"/>
                    <a:gd name="connsiteY9" fmla="*/ 1223982 h 1997527"/>
                    <a:gd name="connsiteX10" fmla="*/ 507598 w 704404"/>
                    <a:gd name="connsiteY10" fmla="*/ 1229657 h 1997527"/>
                    <a:gd name="connsiteX11" fmla="*/ 564046 w 704404"/>
                    <a:gd name="connsiteY11" fmla="*/ 1337368 h 1997527"/>
                    <a:gd name="connsiteX12" fmla="*/ 610651 w 704404"/>
                    <a:gd name="connsiteY12" fmla="*/ 1399891 h 1997527"/>
                    <a:gd name="connsiteX13" fmla="*/ 645728 w 704404"/>
                    <a:gd name="connsiteY13" fmla="*/ 1492749 h 1997527"/>
                    <a:gd name="connsiteX14" fmla="*/ 630218 w 704404"/>
                    <a:gd name="connsiteY14" fmla="*/ 1991004 h 1997527"/>
                    <a:gd name="connsiteX15" fmla="*/ 536822 w 704404"/>
                    <a:gd name="connsiteY15" fmla="*/ 1981968 h 1997527"/>
                    <a:gd name="connsiteX16" fmla="*/ 492024 w 704404"/>
                    <a:gd name="connsiteY16" fmla="*/ 1946781 h 1997527"/>
                    <a:gd name="connsiteX17" fmla="*/ 444535 w 704404"/>
                    <a:gd name="connsiteY17" fmla="*/ 1916172 h 1997527"/>
                    <a:gd name="connsiteX18" fmla="*/ 317472 w 704404"/>
                    <a:gd name="connsiteY18" fmla="*/ 1750655 h 1997527"/>
                    <a:gd name="connsiteX19" fmla="*/ 316451 w 704404"/>
                    <a:gd name="connsiteY19" fmla="*/ 1748717 h 1997527"/>
                    <a:gd name="connsiteX20" fmla="*/ 315531 w 704404"/>
                    <a:gd name="connsiteY20" fmla="*/ 1747496 h 1997527"/>
                    <a:gd name="connsiteX21" fmla="*/ 305261 w 704404"/>
                    <a:gd name="connsiteY21" fmla="*/ 1727484 h 1997527"/>
                    <a:gd name="connsiteX22" fmla="*/ 253939 w 704404"/>
                    <a:gd name="connsiteY22" fmla="*/ 1630096 h 1997527"/>
                    <a:gd name="connsiteX23" fmla="*/ 246861 w 704404"/>
                    <a:gd name="connsiteY23" fmla="*/ 1613683 h 1997527"/>
                    <a:gd name="connsiteX24" fmla="*/ 214390 w 704404"/>
                    <a:gd name="connsiteY24" fmla="*/ 1550409 h 1997527"/>
                    <a:gd name="connsiteX25" fmla="*/ 173947 w 704404"/>
                    <a:gd name="connsiteY25" fmla="*/ 1443341 h 1997527"/>
                    <a:gd name="connsiteX26" fmla="*/ 160879 w 704404"/>
                    <a:gd name="connsiteY26" fmla="*/ 1398458 h 1997527"/>
                    <a:gd name="connsiteX27" fmla="*/ 136375 w 704404"/>
                    <a:gd name="connsiteY27" fmla="*/ 1329530 h 1997527"/>
                    <a:gd name="connsiteX28" fmla="*/ 86146 w 704404"/>
                    <a:gd name="connsiteY28" fmla="*/ 1155983 h 1997527"/>
                    <a:gd name="connsiteX29" fmla="*/ 9868 w 704404"/>
                    <a:gd name="connsiteY29" fmla="*/ 408235 h 1997527"/>
                    <a:gd name="connsiteX30" fmla="*/ 18395 w 704404"/>
                    <a:gd name="connsiteY30" fmla="*/ 372282 h 1997527"/>
                    <a:gd name="connsiteX31" fmla="*/ 21374 w 704404"/>
                    <a:gd name="connsiteY31" fmla="*/ 346603 h 1997527"/>
                    <a:gd name="connsiteX32" fmla="*/ 216800 w 704404"/>
                    <a:gd name="connsiteY32" fmla="*/ 0 h 1997527"/>
                    <a:gd name="connsiteX0" fmla="*/ 216800 w 704404"/>
                    <a:gd name="connsiteY0" fmla="*/ 0 h 1997527"/>
                    <a:gd name="connsiteX1" fmla="*/ 428892 w 704404"/>
                    <a:gd name="connsiteY1" fmla="*/ 567499 h 1997527"/>
                    <a:gd name="connsiteX2" fmla="*/ 412226 w 704404"/>
                    <a:gd name="connsiteY2" fmla="*/ 788397 h 1997527"/>
                    <a:gd name="connsiteX3" fmla="*/ 420289 w 704404"/>
                    <a:gd name="connsiteY3" fmla="*/ 837395 h 1997527"/>
                    <a:gd name="connsiteX4" fmla="*/ 427295 w 704404"/>
                    <a:gd name="connsiteY4" fmla="*/ 907551 h 1997527"/>
                    <a:gd name="connsiteX5" fmla="*/ 438410 w 704404"/>
                    <a:gd name="connsiteY5" fmla="*/ 975050 h 1997527"/>
                    <a:gd name="connsiteX6" fmla="*/ 464996 w 704404"/>
                    <a:gd name="connsiteY6" fmla="*/ 1108070 h 1997527"/>
                    <a:gd name="connsiteX7" fmla="*/ 497048 w 704404"/>
                    <a:gd name="connsiteY7" fmla="*/ 1199550 h 1997527"/>
                    <a:gd name="connsiteX8" fmla="*/ 501265 w 704404"/>
                    <a:gd name="connsiteY8" fmla="*/ 1216935 h 1997527"/>
                    <a:gd name="connsiteX9" fmla="*/ 505609 w 704404"/>
                    <a:gd name="connsiteY9" fmla="*/ 1223982 h 1997527"/>
                    <a:gd name="connsiteX10" fmla="*/ 507598 w 704404"/>
                    <a:gd name="connsiteY10" fmla="*/ 1229657 h 1997527"/>
                    <a:gd name="connsiteX11" fmla="*/ 564046 w 704404"/>
                    <a:gd name="connsiteY11" fmla="*/ 1337368 h 1997527"/>
                    <a:gd name="connsiteX12" fmla="*/ 610651 w 704404"/>
                    <a:gd name="connsiteY12" fmla="*/ 1399891 h 1997527"/>
                    <a:gd name="connsiteX13" fmla="*/ 645728 w 704404"/>
                    <a:gd name="connsiteY13" fmla="*/ 1492749 h 1997527"/>
                    <a:gd name="connsiteX14" fmla="*/ 630218 w 704404"/>
                    <a:gd name="connsiteY14" fmla="*/ 1991004 h 1997527"/>
                    <a:gd name="connsiteX15" fmla="*/ 536822 w 704404"/>
                    <a:gd name="connsiteY15" fmla="*/ 1981968 h 1997527"/>
                    <a:gd name="connsiteX16" fmla="*/ 492024 w 704404"/>
                    <a:gd name="connsiteY16" fmla="*/ 1946781 h 1997527"/>
                    <a:gd name="connsiteX17" fmla="*/ 444535 w 704404"/>
                    <a:gd name="connsiteY17" fmla="*/ 1916172 h 1997527"/>
                    <a:gd name="connsiteX18" fmla="*/ 317472 w 704404"/>
                    <a:gd name="connsiteY18" fmla="*/ 1750655 h 1997527"/>
                    <a:gd name="connsiteX19" fmla="*/ 316451 w 704404"/>
                    <a:gd name="connsiteY19" fmla="*/ 1748717 h 1997527"/>
                    <a:gd name="connsiteX20" fmla="*/ 315531 w 704404"/>
                    <a:gd name="connsiteY20" fmla="*/ 1747496 h 1997527"/>
                    <a:gd name="connsiteX21" fmla="*/ 305261 w 704404"/>
                    <a:gd name="connsiteY21" fmla="*/ 1727484 h 1997527"/>
                    <a:gd name="connsiteX22" fmla="*/ 253939 w 704404"/>
                    <a:gd name="connsiteY22" fmla="*/ 1630096 h 1997527"/>
                    <a:gd name="connsiteX23" fmla="*/ 246861 w 704404"/>
                    <a:gd name="connsiteY23" fmla="*/ 1613683 h 1997527"/>
                    <a:gd name="connsiteX24" fmla="*/ 214390 w 704404"/>
                    <a:gd name="connsiteY24" fmla="*/ 1550409 h 1997527"/>
                    <a:gd name="connsiteX25" fmla="*/ 173947 w 704404"/>
                    <a:gd name="connsiteY25" fmla="*/ 1443341 h 1997527"/>
                    <a:gd name="connsiteX26" fmla="*/ 160879 w 704404"/>
                    <a:gd name="connsiteY26" fmla="*/ 1398458 h 1997527"/>
                    <a:gd name="connsiteX27" fmla="*/ 136375 w 704404"/>
                    <a:gd name="connsiteY27" fmla="*/ 1329530 h 1997527"/>
                    <a:gd name="connsiteX28" fmla="*/ 86146 w 704404"/>
                    <a:gd name="connsiteY28" fmla="*/ 1155983 h 1997527"/>
                    <a:gd name="connsiteX29" fmla="*/ 9868 w 704404"/>
                    <a:gd name="connsiteY29" fmla="*/ 408235 h 1997527"/>
                    <a:gd name="connsiteX30" fmla="*/ 18395 w 704404"/>
                    <a:gd name="connsiteY30" fmla="*/ 372282 h 1997527"/>
                    <a:gd name="connsiteX31" fmla="*/ 21374 w 704404"/>
                    <a:gd name="connsiteY31" fmla="*/ 346603 h 1997527"/>
                    <a:gd name="connsiteX32" fmla="*/ 216800 w 704404"/>
                    <a:gd name="connsiteY32" fmla="*/ 0 h 199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04404" h="1997527">
                      <a:moveTo>
                        <a:pt x="216800" y="0"/>
                      </a:moveTo>
                      <a:cubicBezTo>
                        <a:pt x="333935" y="0"/>
                        <a:pt x="428892" y="254078"/>
                        <a:pt x="428892" y="567499"/>
                      </a:cubicBezTo>
                      <a:cubicBezTo>
                        <a:pt x="428892" y="645854"/>
                        <a:pt x="422958" y="720502"/>
                        <a:pt x="412226" y="788397"/>
                      </a:cubicBezTo>
                      <a:cubicBezTo>
                        <a:pt x="417111" y="822298"/>
                        <a:pt x="414304" y="820329"/>
                        <a:pt x="420289" y="837395"/>
                      </a:cubicBezTo>
                      <a:cubicBezTo>
                        <a:pt x="419694" y="854919"/>
                        <a:pt x="427890" y="890027"/>
                        <a:pt x="427295" y="907551"/>
                      </a:cubicBezTo>
                      <a:cubicBezTo>
                        <a:pt x="429535" y="944705"/>
                        <a:pt x="436170" y="937896"/>
                        <a:pt x="438410" y="975050"/>
                      </a:cubicBezTo>
                      <a:cubicBezTo>
                        <a:pt x="444361" y="1021024"/>
                        <a:pt x="453344" y="1065500"/>
                        <a:pt x="464996" y="1108070"/>
                      </a:cubicBezTo>
                      <a:lnTo>
                        <a:pt x="497048" y="1199550"/>
                      </a:lnTo>
                      <a:lnTo>
                        <a:pt x="501265" y="1216935"/>
                      </a:lnTo>
                      <a:lnTo>
                        <a:pt x="505609" y="1223982"/>
                      </a:lnTo>
                      <a:lnTo>
                        <a:pt x="507598" y="1229657"/>
                      </a:lnTo>
                      <a:cubicBezTo>
                        <a:pt x="524226" y="1268009"/>
                        <a:pt x="543163" y="1304048"/>
                        <a:pt x="564046" y="1337368"/>
                      </a:cubicBezTo>
                      <a:lnTo>
                        <a:pt x="610651" y="1399891"/>
                      </a:lnTo>
                      <a:lnTo>
                        <a:pt x="645728" y="1492749"/>
                      </a:lnTo>
                      <a:cubicBezTo>
                        <a:pt x="727928" y="1738735"/>
                        <a:pt x="724669" y="1951203"/>
                        <a:pt x="630218" y="1991004"/>
                      </a:cubicBezTo>
                      <a:cubicBezTo>
                        <a:pt x="603233" y="2002376"/>
                        <a:pt x="571357" y="1998577"/>
                        <a:pt x="536822" y="1981968"/>
                      </a:cubicBezTo>
                      <a:lnTo>
                        <a:pt x="492024" y="1946781"/>
                      </a:lnTo>
                      <a:lnTo>
                        <a:pt x="444535" y="1916172"/>
                      </a:lnTo>
                      <a:cubicBezTo>
                        <a:pt x="403449" y="1879954"/>
                        <a:pt x="360250" y="1823346"/>
                        <a:pt x="317472" y="1750655"/>
                      </a:cubicBezTo>
                      <a:lnTo>
                        <a:pt x="316451" y="1748717"/>
                      </a:lnTo>
                      <a:lnTo>
                        <a:pt x="315531" y="1747496"/>
                      </a:lnTo>
                      <a:lnTo>
                        <a:pt x="305261" y="1727484"/>
                      </a:lnTo>
                      <a:lnTo>
                        <a:pt x="253939" y="1630096"/>
                      </a:lnTo>
                      <a:lnTo>
                        <a:pt x="246861" y="1613683"/>
                      </a:lnTo>
                      <a:lnTo>
                        <a:pt x="214390" y="1550409"/>
                      </a:lnTo>
                      <a:cubicBezTo>
                        <a:pt x="199176" y="1514306"/>
                        <a:pt x="185689" y="1478482"/>
                        <a:pt x="173947" y="1443341"/>
                      </a:cubicBezTo>
                      <a:lnTo>
                        <a:pt x="160879" y="1398458"/>
                      </a:lnTo>
                      <a:lnTo>
                        <a:pt x="136375" y="1329530"/>
                      </a:lnTo>
                      <a:cubicBezTo>
                        <a:pt x="118470" y="1273907"/>
                        <a:pt x="101622" y="1215878"/>
                        <a:pt x="86146" y="1155983"/>
                      </a:cubicBezTo>
                      <a:cubicBezTo>
                        <a:pt x="8768" y="856507"/>
                        <a:pt x="-15976" y="581235"/>
                        <a:pt x="9868" y="408235"/>
                      </a:cubicBezTo>
                      <a:lnTo>
                        <a:pt x="18395" y="372282"/>
                      </a:lnTo>
                      <a:lnTo>
                        <a:pt x="21374" y="346603"/>
                      </a:lnTo>
                      <a:cubicBezTo>
                        <a:pt x="53572" y="142919"/>
                        <a:pt x="128948" y="0"/>
                        <a:pt x="21680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6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8" name="Group 587">
                  <a:extLst>
                    <a:ext uri="{FF2B5EF4-FFF2-40B4-BE49-F238E27FC236}">
                      <a16:creationId xmlns:a16="http://schemas.microsoft.com/office/drawing/2014/main" id="{1A9E121B-E975-4521-928E-3FAB90D4D1ED}"/>
                    </a:ext>
                  </a:extLst>
                </p:cNvPr>
                <p:cNvGrpSpPr/>
                <p:nvPr/>
              </p:nvGrpSpPr>
              <p:grpSpPr>
                <a:xfrm>
                  <a:off x="670560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49" name="Oval 5">
                    <a:extLst>
                      <a:ext uri="{FF2B5EF4-FFF2-40B4-BE49-F238E27FC236}">
                        <a16:creationId xmlns:a16="http://schemas.microsoft.com/office/drawing/2014/main" id="{97CC5FB9-0215-4956-9C4D-523F7BD501FE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0" name="Oval 649">
                    <a:extLst>
                      <a:ext uri="{FF2B5EF4-FFF2-40B4-BE49-F238E27FC236}">
                        <a16:creationId xmlns:a16="http://schemas.microsoft.com/office/drawing/2014/main" id="{042121AC-346E-4227-9369-AD5C441E95C9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8C34CAE-88C4-44FE-9FA8-2A0B7C482B15}"/>
                    </a:ext>
                  </a:extLst>
                </p:cNvPr>
                <p:cNvGrpSpPr/>
                <p:nvPr/>
              </p:nvGrpSpPr>
              <p:grpSpPr>
                <a:xfrm>
                  <a:off x="713946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46" name="Oval 5">
                    <a:extLst>
                      <a:ext uri="{FF2B5EF4-FFF2-40B4-BE49-F238E27FC236}">
                        <a16:creationId xmlns:a16="http://schemas.microsoft.com/office/drawing/2014/main" id="{9FC9CA2B-470F-468D-8230-5D999722B6D8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209">
                    <a:extLst>
                      <a:ext uri="{FF2B5EF4-FFF2-40B4-BE49-F238E27FC236}">
                        <a16:creationId xmlns:a16="http://schemas.microsoft.com/office/drawing/2014/main" id="{A167719D-F58A-4A48-9CDA-2B0CE978B452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Oval 647">
                    <a:extLst>
                      <a:ext uri="{FF2B5EF4-FFF2-40B4-BE49-F238E27FC236}">
                        <a16:creationId xmlns:a16="http://schemas.microsoft.com/office/drawing/2014/main" id="{F09ED08F-5280-4D5B-AEB6-C6F8C7F9705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8CD33070-5125-4D8A-B16B-7B3B1F18ECAB}"/>
                    </a:ext>
                  </a:extLst>
                </p:cNvPr>
                <p:cNvGrpSpPr/>
                <p:nvPr/>
              </p:nvGrpSpPr>
              <p:grpSpPr>
                <a:xfrm>
                  <a:off x="75947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43" name="Oval 5">
                    <a:extLst>
                      <a:ext uri="{FF2B5EF4-FFF2-40B4-BE49-F238E27FC236}">
                        <a16:creationId xmlns:a16="http://schemas.microsoft.com/office/drawing/2014/main" id="{B07CD662-5655-4496-AE72-C133E1E1B8A2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4" name="Freeform 206">
                    <a:extLst>
                      <a:ext uri="{FF2B5EF4-FFF2-40B4-BE49-F238E27FC236}">
                        <a16:creationId xmlns:a16="http://schemas.microsoft.com/office/drawing/2014/main" id="{FEF97A46-D8F5-475C-B2BC-62A7D684BF5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" name="Oval 644">
                    <a:extLst>
                      <a:ext uri="{FF2B5EF4-FFF2-40B4-BE49-F238E27FC236}">
                        <a16:creationId xmlns:a16="http://schemas.microsoft.com/office/drawing/2014/main" id="{1DD7952D-798E-4A45-9C02-CFCA54511513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1" name="Group 590">
                  <a:extLst>
                    <a:ext uri="{FF2B5EF4-FFF2-40B4-BE49-F238E27FC236}">
                      <a16:creationId xmlns:a16="http://schemas.microsoft.com/office/drawing/2014/main" id="{917F571A-4BEF-4449-8629-4F955C6A5FE4}"/>
                    </a:ext>
                  </a:extLst>
                </p:cNvPr>
                <p:cNvGrpSpPr/>
                <p:nvPr/>
              </p:nvGrpSpPr>
              <p:grpSpPr>
                <a:xfrm>
                  <a:off x="80377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40" name="Oval 5">
                    <a:extLst>
                      <a:ext uri="{FF2B5EF4-FFF2-40B4-BE49-F238E27FC236}">
                        <a16:creationId xmlns:a16="http://schemas.microsoft.com/office/drawing/2014/main" id="{45860809-A154-4A9C-9A9A-321928C0CB7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203">
                    <a:extLst>
                      <a:ext uri="{FF2B5EF4-FFF2-40B4-BE49-F238E27FC236}">
                        <a16:creationId xmlns:a16="http://schemas.microsoft.com/office/drawing/2014/main" id="{2EDB1AB8-7AA7-4820-B548-A3146E3B5D14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2" name="Oval 641">
                    <a:extLst>
                      <a:ext uri="{FF2B5EF4-FFF2-40B4-BE49-F238E27FC236}">
                        <a16:creationId xmlns:a16="http://schemas.microsoft.com/office/drawing/2014/main" id="{A059B29A-B8CD-4701-9D4C-960BA54A7E07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2" name="Group 591">
                  <a:extLst>
                    <a:ext uri="{FF2B5EF4-FFF2-40B4-BE49-F238E27FC236}">
                      <a16:creationId xmlns:a16="http://schemas.microsoft.com/office/drawing/2014/main" id="{F9BD1EEF-6685-4D5B-B914-48931FFFCF91}"/>
                    </a:ext>
                  </a:extLst>
                </p:cNvPr>
                <p:cNvGrpSpPr/>
                <p:nvPr/>
              </p:nvGrpSpPr>
              <p:grpSpPr>
                <a:xfrm>
                  <a:off x="48950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37" name="Oval 5">
                    <a:extLst>
                      <a:ext uri="{FF2B5EF4-FFF2-40B4-BE49-F238E27FC236}">
                        <a16:creationId xmlns:a16="http://schemas.microsoft.com/office/drawing/2014/main" id="{A45269C4-CAC2-45B5-A71F-3BAF3C8891A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200">
                    <a:extLst>
                      <a:ext uri="{FF2B5EF4-FFF2-40B4-BE49-F238E27FC236}">
                        <a16:creationId xmlns:a16="http://schemas.microsoft.com/office/drawing/2014/main" id="{3ABB2BDF-5B2D-4BC5-9C9D-DFA98404A4B0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Oval 638">
                    <a:extLst>
                      <a:ext uri="{FF2B5EF4-FFF2-40B4-BE49-F238E27FC236}">
                        <a16:creationId xmlns:a16="http://schemas.microsoft.com/office/drawing/2014/main" id="{C75EC652-9F84-41ED-8A89-57D421D5B615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3" name="Group 592">
                  <a:extLst>
                    <a:ext uri="{FF2B5EF4-FFF2-40B4-BE49-F238E27FC236}">
                      <a16:creationId xmlns:a16="http://schemas.microsoft.com/office/drawing/2014/main" id="{134741B3-FA56-4201-956B-5452DA96B3C4}"/>
                    </a:ext>
                  </a:extLst>
                </p:cNvPr>
                <p:cNvGrpSpPr/>
                <p:nvPr/>
              </p:nvGrpSpPr>
              <p:grpSpPr>
                <a:xfrm>
                  <a:off x="533803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34" name="Oval 5">
                    <a:extLst>
                      <a:ext uri="{FF2B5EF4-FFF2-40B4-BE49-F238E27FC236}">
                        <a16:creationId xmlns:a16="http://schemas.microsoft.com/office/drawing/2014/main" id="{2C4C89CD-42C4-40BD-A550-9BACF45E946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Freeform 197">
                    <a:extLst>
                      <a:ext uri="{FF2B5EF4-FFF2-40B4-BE49-F238E27FC236}">
                        <a16:creationId xmlns:a16="http://schemas.microsoft.com/office/drawing/2014/main" id="{B67143B1-9EA0-44F0-AB57-DD85E9174CF4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635">
                    <a:extLst>
                      <a:ext uri="{FF2B5EF4-FFF2-40B4-BE49-F238E27FC236}">
                        <a16:creationId xmlns:a16="http://schemas.microsoft.com/office/drawing/2014/main" id="{A55F0645-8543-4513-9569-E10E3A1402B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4" name="Group 593">
                  <a:extLst>
                    <a:ext uri="{FF2B5EF4-FFF2-40B4-BE49-F238E27FC236}">
                      <a16:creationId xmlns:a16="http://schemas.microsoft.com/office/drawing/2014/main" id="{95DB7150-6419-47A7-92A8-3FB5ACDA520D}"/>
                    </a:ext>
                  </a:extLst>
                </p:cNvPr>
                <p:cNvGrpSpPr/>
                <p:nvPr/>
              </p:nvGrpSpPr>
              <p:grpSpPr>
                <a:xfrm>
                  <a:off x="57932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31" name="Oval 5">
                    <a:extLst>
                      <a:ext uri="{FF2B5EF4-FFF2-40B4-BE49-F238E27FC236}">
                        <a16:creationId xmlns:a16="http://schemas.microsoft.com/office/drawing/2014/main" id="{B1D9CB99-46A0-42CE-BF24-98F3DF21F3E0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194">
                    <a:extLst>
                      <a:ext uri="{FF2B5EF4-FFF2-40B4-BE49-F238E27FC236}">
                        <a16:creationId xmlns:a16="http://schemas.microsoft.com/office/drawing/2014/main" id="{984A804E-73DF-4DFB-B9DD-B64B5E603AC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Oval 632">
                    <a:extLst>
                      <a:ext uri="{FF2B5EF4-FFF2-40B4-BE49-F238E27FC236}">
                        <a16:creationId xmlns:a16="http://schemas.microsoft.com/office/drawing/2014/main" id="{FCD3C81D-A4CD-4D77-8AC7-047A41726FF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5" name="Group 594">
                  <a:extLst>
                    <a:ext uri="{FF2B5EF4-FFF2-40B4-BE49-F238E27FC236}">
                      <a16:creationId xmlns:a16="http://schemas.microsoft.com/office/drawing/2014/main" id="{253EF00D-D86A-4445-81FE-AF7095841FC2}"/>
                    </a:ext>
                  </a:extLst>
                </p:cNvPr>
                <p:cNvGrpSpPr/>
                <p:nvPr/>
              </p:nvGrpSpPr>
              <p:grpSpPr>
                <a:xfrm>
                  <a:off x="623629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28" name="Oval 5">
                    <a:extLst>
                      <a:ext uri="{FF2B5EF4-FFF2-40B4-BE49-F238E27FC236}">
                        <a16:creationId xmlns:a16="http://schemas.microsoft.com/office/drawing/2014/main" id="{F2757596-6E9C-4A38-AA79-AE78DF8478AF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" name="Freeform 191">
                    <a:extLst>
                      <a:ext uri="{FF2B5EF4-FFF2-40B4-BE49-F238E27FC236}">
                        <a16:creationId xmlns:a16="http://schemas.microsoft.com/office/drawing/2014/main" id="{AA89B9D4-250E-4F3E-9F7F-2FDD21F58244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0" name="Oval 629">
                    <a:extLst>
                      <a:ext uri="{FF2B5EF4-FFF2-40B4-BE49-F238E27FC236}">
                        <a16:creationId xmlns:a16="http://schemas.microsoft.com/office/drawing/2014/main" id="{02C4B3B2-4F1F-4013-A531-88F99848CAB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6" name="Group 595">
                  <a:extLst>
                    <a:ext uri="{FF2B5EF4-FFF2-40B4-BE49-F238E27FC236}">
                      <a16:creationId xmlns:a16="http://schemas.microsoft.com/office/drawing/2014/main" id="{649AC7FC-0316-4F85-8BBB-3AA8C9C60310}"/>
                    </a:ext>
                  </a:extLst>
                </p:cNvPr>
                <p:cNvGrpSpPr/>
                <p:nvPr/>
              </p:nvGrpSpPr>
              <p:grpSpPr>
                <a:xfrm>
                  <a:off x="310675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25" name="Oval 5">
                    <a:extLst>
                      <a:ext uri="{FF2B5EF4-FFF2-40B4-BE49-F238E27FC236}">
                        <a16:creationId xmlns:a16="http://schemas.microsoft.com/office/drawing/2014/main" id="{5E996A12-417B-47C6-8DE2-C36B1DC78EE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188">
                    <a:extLst>
                      <a:ext uri="{FF2B5EF4-FFF2-40B4-BE49-F238E27FC236}">
                        <a16:creationId xmlns:a16="http://schemas.microsoft.com/office/drawing/2014/main" id="{903FB124-CBD5-433D-99A2-95537F7D2C3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Oval 626">
                    <a:extLst>
                      <a:ext uri="{FF2B5EF4-FFF2-40B4-BE49-F238E27FC236}">
                        <a16:creationId xmlns:a16="http://schemas.microsoft.com/office/drawing/2014/main" id="{9A445EAA-C503-4065-868C-2E1A68289713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7" name="Group 596">
                  <a:extLst>
                    <a:ext uri="{FF2B5EF4-FFF2-40B4-BE49-F238E27FC236}">
                      <a16:creationId xmlns:a16="http://schemas.microsoft.com/office/drawing/2014/main" id="{9F9B7715-C5E1-4DA1-B935-B87FDC2230C5}"/>
                    </a:ext>
                  </a:extLst>
                </p:cNvPr>
                <p:cNvGrpSpPr/>
                <p:nvPr/>
              </p:nvGrpSpPr>
              <p:grpSpPr>
                <a:xfrm>
                  <a:off x="354975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22" name="Oval 5">
                    <a:extLst>
                      <a:ext uri="{FF2B5EF4-FFF2-40B4-BE49-F238E27FC236}">
                        <a16:creationId xmlns:a16="http://schemas.microsoft.com/office/drawing/2014/main" id="{F16C27C2-00F2-4610-93A2-92496D7BC76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3" name="Freeform 185">
                    <a:extLst>
                      <a:ext uri="{FF2B5EF4-FFF2-40B4-BE49-F238E27FC236}">
                        <a16:creationId xmlns:a16="http://schemas.microsoft.com/office/drawing/2014/main" id="{5EF281A0-3671-4BE7-8CD6-E811D274D437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4" name="Oval 623">
                    <a:extLst>
                      <a:ext uri="{FF2B5EF4-FFF2-40B4-BE49-F238E27FC236}">
                        <a16:creationId xmlns:a16="http://schemas.microsoft.com/office/drawing/2014/main" id="{8D8D67CE-4079-419E-89D9-E468DAC82A1A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oup 597">
                  <a:extLst>
                    <a:ext uri="{FF2B5EF4-FFF2-40B4-BE49-F238E27FC236}">
                      <a16:creationId xmlns:a16="http://schemas.microsoft.com/office/drawing/2014/main" id="{C8180DE6-F147-4CBC-8754-3532FB484EBC}"/>
                    </a:ext>
                  </a:extLst>
                </p:cNvPr>
                <p:cNvGrpSpPr/>
                <p:nvPr/>
              </p:nvGrpSpPr>
              <p:grpSpPr>
                <a:xfrm>
                  <a:off x="400501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19" name="Oval 5">
                    <a:extLst>
                      <a:ext uri="{FF2B5EF4-FFF2-40B4-BE49-F238E27FC236}">
                        <a16:creationId xmlns:a16="http://schemas.microsoft.com/office/drawing/2014/main" id="{F8D84A35-8910-4C7B-8B8B-60B35EE014A6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" name="Freeform 182">
                    <a:extLst>
                      <a:ext uri="{FF2B5EF4-FFF2-40B4-BE49-F238E27FC236}">
                        <a16:creationId xmlns:a16="http://schemas.microsoft.com/office/drawing/2014/main" id="{DD722197-6B63-497E-BE97-1B9A5F379CE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1" name="Oval 620">
                    <a:extLst>
                      <a:ext uri="{FF2B5EF4-FFF2-40B4-BE49-F238E27FC236}">
                        <a16:creationId xmlns:a16="http://schemas.microsoft.com/office/drawing/2014/main" id="{DF080304-974A-43A5-9665-325B1E2B6890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" name="Group 598">
                  <a:extLst>
                    <a:ext uri="{FF2B5EF4-FFF2-40B4-BE49-F238E27FC236}">
                      <a16:creationId xmlns:a16="http://schemas.microsoft.com/office/drawing/2014/main" id="{9A83EAC8-15BD-419B-A41F-D7243C03AEF2}"/>
                    </a:ext>
                  </a:extLst>
                </p:cNvPr>
                <p:cNvGrpSpPr/>
                <p:nvPr/>
              </p:nvGrpSpPr>
              <p:grpSpPr>
                <a:xfrm>
                  <a:off x="44480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16" name="Oval 5">
                    <a:extLst>
                      <a:ext uri="{FF2B5EF4-FFF2-40B4-BE49-F238E27FC236}">
                        <a16:creationId xmlns:a16="http://schemas.microsoft.com/office/drawing/2014/main" id="{BA5375EB-A189-4BF2-A5C2-CEE786BE187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7" name="Freeform 179">
                    <a:extLst>
                      <a:ext uri="{FF2B5EF4-FFF2-40B4-BE49-F238E27FC236}">
                        <a16:creationId xmlns:a16="http://schemas.microsoft.com/office/drawing/2014/main" id="{BBBCC7C4-5FDD-4C6F-9AA7-AA323DBA34D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" name="Oval 617">
                    <a:extLst>
                      <a:ext uri="{FF2B5EF4-FFF2-40B4-BE49-F238E27FC236}">
                        <a16:creationId xmlns:a16="http://schemas.microsoft.com/office/drawing/2014/main" id="{36DEA8B4-3628-4570-9BB8-4C678FC5E66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0" name="Group 599">
                  <a:extLst>
                    <a:ext uri="{FF2B5EF4-FFF2-40B4-BE49-F238E27FC236}">
                      <a16:creationId xmlns:a16="http://schemas.microsoft.com/office/drawing/2014/main" id="{4AA0FCAB-17EA-4318-95DA-0ACD3D8A815F}"/>
                    </a:ext>
                  </a:extLst>
                </p:cNvPr>
                <p:cNvGrpSpPr/>
                <p:nvPr/>
              </p:nvGrpSpPr>
              <p:grpSpPr>
                <a:xfrm>
                  <a:off x="13053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13" name="Oval 5">
                    <a:extLst>
                      <a:ext uri="{FF2B5EF4-FFF2-40B4-BE49-F238E27FC236}">
                        <a16:creationId xmlns:a16="http://schemas.microsoft.com/office/drawing/2014/main" id="{FB584FEF-7614-467B-BA53-FB498E7B3E5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176">
                    <a:extLst>
                      <a:ext uri="{FF2B5EF4-FFF2-40B4-BE49-F238E27FC236}">
                        <a16:creationId xmlns:a16="http://schemas.microsoft.com/office/drawing/2014/main" id="{4AE38999-5EBE-4F1E-A1CF-43B26C3E17F4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Oval 614">
                    <a:extLst>
                      <a:ext uri="{FF2B5EF4-FFF2-40B4-BE49-F238E27FC236}">
                        <a16:creationId xmlns:a16="http://schemas.microsoft.com/office/drawing/2014/main" id="{62CA6AE5-FE24-42FB-9F6C-294F1F4DBE5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1" name="Group 600">
                  <a:extLst>
                    <a:ext uri="{FF2B5EF4-FFF2-40B4-BE49-F238E27FC236}">
                      <a16:creationId xmlns:a16="http://schemas.microsoft.com/office/drawing/2014/main" id="{1796173F-BE84-4AA2-9409-358484A04D83}"/>
                    </a:ext>
                  </a:extLst>
                </p:cNvPr>
                <p:cNvGrpSpPr/>
                <p:nvPr/>
              </p:nvGrpSpPr>
              <p:grpSpPr>
                <a:xfrm>
                  <a:off x="17483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10" name="Oval 5">
                    <a:extLst>
                      <a:ext uri="{FF2B5EF4-FFF2-40B4-BE49-F238E27FC236}">
                        <a16:creationId xmlns:a16="http://schemas.microsoft.com/office/drawing/2014/main" id="{143D290C-713E-4EAD-B190-B12D60F0B81F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173">
                    <a:extLst>
                      <a:ext uri="{FF2B5EF4-FFF2-40B4-BE49-F238E27FC236}">
                        <a16:creationId xmlns:a16="http://schemas.microsoft.com/office/drawing/2014/main" id="{9B59DFC6-BA26-4E77-8F1D-0F9B27F06020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Oval 611">
                    <a:extLst>
                      <a:ext uri="{FF2B5EF4-FFF2-40B4-BE49-F238E27FC236}">
                        <a16:creationId xmlns:a16="http://schemas.microsoft.com/office/drawing/2014/main" id="{800869ED-38E2-4228-A32A-10F1C06BDB28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2" name="Group 601">
                  <a:extLst>
                    <a:ext uri="{FF2B5EF4-FFF2-40B4-BE49-F238E27FC236}">
                      <a16:creationId xmlns:a16="http://schemas.microsoft.com/office/drawing/2014/main" id="{00891DC8-4C64-4784-AC2E-3B8E1116123A}"/>
                    </a:ext>
                  </a:extLst>
                </p:cNvPr>
                <p:cNvGrpSpPr/>
                <p:nvPr/>
              </p:nvGrpSpPr>
              <p:grpSpPr>
                <a:xfrm>
                  <a:off x="220358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07" name="Oval 5">
                    <a:extLst>
                      <a:ext uri="{FF2B5EF4-FFF2-40B4-BE49-F238E27FC236}">
                        <a16:creationId xmlns:a16="http://schemas.microsoft.com/office/drawing/2014/main" id="{7253E2C0-F4D8-47EA-A975-76F6F5E419F8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8" name="Freeform 170">
                    <a:extLst>
                      <a:ext uri="{FF2B5EF4-FFF2-40B4-BE49-F238E27FC236}">
                        <a16:creationId xmlns:a16="http://schemas.microsoft.com/office/drawing/2014/main" id="{AB6BCA28-507E-46A4-AD27-8F8EA6CEB473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Oval 608">
                    <a:extLst>
                      <a:ext uri="{FF2B5EF4-FFF2-40B4-BE49-F238E27FC236}">
                        <a16:creationId xmlns:a16="http://schemas.microsoft.com/office/drawing/2014/main" id="{F79A7428-C838-4CF0-909B-90A4E387263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3" name="Group 602">
                  <a:extLst>
                    <a:ext uri="{FF2B5EF4-FFF2-40B4-BE49-F238E27FC236}">
                      <a16:creationId xmlns:a16="http://schemas.microsoft.com/office/drawing/2014/main" id="{63E1747E-2B20-4FFD-8308-6EE2DB597483}"/>
                    </a:ext>
                  </a:extLst>
                </p:cNvPr>
                <p:cNvGrpSpPr/>
                <p:nvPr/>
              </p:nvGrpSpPr>
              <p:grpSpPr>
                <a:xfrm>
                  <a:off x="26465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604" name="Oval 5">
                    <a:extLst>
                      <a:ext uri="{FF2B5EF4-FFF2-40B4-BE49-F238E27FC236}">
                        <a16:creationId xmlns:a16="http://schemas.microsoft.com/office/drawing/2014/main" id="{79313880-A126-4C3E-B9EF-B0C0BCEF25A5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167">
                    <a:extLst>
                      <a:ext uri="{FF2B5EF4-FFF2-40B4-BE49-F238E27FC236}">
                        <a16:creationId xmlns:a16="http://schemas.microsoft.com/office/drawing/2014/main" id="{2170DE70-9783-4AAB-A864-925296894C1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6" name="Oval 605">
                    <a:extLst>
                      <a:ext uri="{FF2B5EF4-FFF2-40B4-BE49-F238E27FC236}">
                        <a16:creationId xmlns:a16="http://schemas.microsoft.com/office/drawing/2014/main" id="{77AC1DF1-09F6-4B83-8FA2-9D43B8F54565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AF2CC17C-4AB6-4106-B1A3-869C160587DC}"/>
                </a:ext>
              </a:extLst>
            </p:cNvPr>
            <p:cNvGrpSpPr/>
            <p:nvPr/>
          </p:nvGrpSpPr>
          <p:grpSpPr>
            <a:xfrm>
              <a:off x="6462157" y="8139109"/>
              <a:ext cx="3096522" cy="841013"/>
              <a:chOff x="1305322" y="1905000"/>
              <a:chExt cx="7241917" cy="1847954"/>
            </a:xfrm>
            <a:grpFill/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FF3F660-206F-4C98-921E-C92563323F0A}"/>
                  </a:ext>
                </a:extLst>
              </p:cNvPr>
              <p:cNvGrpSpPr/>
              <p:nvPr/>
            </p:nvGrpSpPr>
            <p:grpSpPr>
              <a:xfrm>
                <a:off x="1305322" y="1905000"/>
                <a:ext cx="7152023" cy="899536"/>
                <a:chOff x="1305322" y="1905000"/>
                <a:chExt cx="7152023" cy="899536"/>
              </a:xfrm>
              <a:grpFill/>
            </p:grpSpPr>
            <p:grpSp>
              <p:nvGrpSpPr>
                <p:cNvPr id="521" name="Group 520">
                  <a:extLst>
                    <a:ext uri="{FF2B5EF4-FFF2-40B4-BE49-F238E27FC236}">
                      <a16:creationId xmlns:a16="http://schemas.microsoft.com/office/drawing/2014/main" id="{A09CC138-4380-4A48-BE0D-8D15AA4E22DC}"/>
                    </a:ext>
                  </a:extLst>
                </p:cNvPr>
                <p:cNvGrpSpPr/>
                <p:nvPr/>
              </p:nvGrpSpPr>
              <p:grpSpPr>
                <a:xfrm>
                  <a:off x="670560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82" name="Oval 5">
                    <a:extLst>
                      <a:ext uri="{FF2B5EF4-FFF2-40B4-BE49-F238E27FC236}">
                        <a16:creationId xmlns:a16="http://schemas.microsoft.com/office/drawing/2014/main" id="{399E5549-503F-43DC-838D-C789437C169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146">
                    <a:extLst>
                      <a:ext uri="{FF2B5EF4-FFF2-40B4-BE49-F238E27FC236}">
                        <a16:creationId xmlns:a16="http://schemas.microsoft.com/office/drawing/2014/main" id="{7C3B996A-09E0-4E95-800A-8CCB7CBBBA2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Oval 583">
                    <a:extLst>
                      <a:ext uri="{FF2B5EF4-FFF2-40B4-BE49-F238E27FC236}">
                        <a16:creationId xmlns:a16="http://schemas.microsoft.com/office/drawing/2014/main" id="{536EC931-7DCE-4705-92B5-2AC90C986394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2" name="Group 521">
                  <a:extLst>
                    <a:ext uri="{FF2B5EF4-FFF2-40B4-BE49-F238E27FC236}">
                      <a16:creationId xmlns:a16="http://schemas.microsoft.com/office/drawing/2014/main" id="{DEF77A9D-4224-4F44-99C8-9586880B558D}"/>
                    </a:ext>
                  </a:extLst>
                </p:cNvPr>
                <p:cNvGrpSpPr/>
                <p:nvPr/>
              </p:nvGrpSpPr>
              <p:grpSpPr>
                <a:xfrm>
                  <a:off x="713946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79" name="Oval 5">
                    <a:extLst>
                      <a:ext uri="{FF2B5EF4-FFF2-40B4-BE49-F238E27FC236}">
                        <a16:creationId xmlns:a16="http://schemas.microsoft.com/office/drawing/2014/main" id="{16775583-38F3-40A7-83F7-3DF7A7E6C2AA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139">
                    <a:extLst>
                      <a:ext uri="{FF2B5EF4-FFF2-40B4-BE49-F238E27FC236}">
                        <a16:creationId xmlns:a16="http://schemas.microsoft.com/office/drawing/2014/main" id="{1C0DEB10-BE2F-445D-99B7-33FD3904B79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0D84EE9A-CA67-4ED7-95F4-8DB9B4B2D1C7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3" name="Group 522">
                  <a:extLst>
                    <a:ext uri="{FF2B5EF4-FFF2-40B4-BE49-F238E27FC236}">
                      <a16:creationId xmlns:a16="http://schemas.microsoft.com/office/drawing/2014/main" id="{C73A7003-D6E1-45D3-B734-D7804251BBF5}"/>
                    </a:ext>
                  </a:extLst>
                </p:cNvPr>
                <p:cNvGrpSpPr/>
                <p:nvPr/>
              </p:nvGrpSpPr>
              <p:grpSpPr>
                <a:xfrm>
                  <a:off x="75947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76" name="Oval 5">
                    <a:extLst>
                      <a:ext uri="{FF2B5EF4-FFF2-40B4-BE49-F238E27FC236}">
                        <a16:creationId xmlns:a16="http://schemas.microsoft.com/office/drawing/2014/main" id="{D195FD2D-1074-4C58-9068-D07055447DB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7" name="Freeform 136">
                    <a:extLst>
                      <a:ext uri="{FF2B5EF4-FFF2-40B4-BE49-F238E27FC236}">
                        <a16:creationId xmlns:a16="http://schemas.microsoft.com/office/drawing/2014/main" id="{7822F493-A362-4FE1-94A6-421A1ADF252F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Oval 577">
                    <a:extLst>
                      <a:ext uri="{FF2B5EF4-FFF2-40B4-BE49-F238E27FC236}">
                        <a16:creationId xmlns:a16="http://schemas.microsoft.com/office/drawing/2014/main" id="{13860028-9D9A-4515-8DC9-54D21AA9A881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4" name="Group 523">
                  <a:extLst>
                    <a:ext uri="{FF2B5EF4-FFF2-40B4-BE49-F238E27FC236}">
                      <a16:creationId xmlns:a16="http://schemas.microsoft.com/office/drawing/2014/main" id="{8803523C-7D56-49DF-A256-B797642BB2CE}"/>
                    </a:ext>
                  </a:extLst>
                </p:cNvPr>
                <p:cNvGrpSpPr/>
                <p:nvPr/>
              </p:nvGrpSpPr>
              <p:grpSpPr>
                <a:xfrm>
                  <a:off x="80377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73" name="Oval 5">
                    <a:extLst>
                      <a:ext uri="{FF2B5EF4-FFF2-40B4-BE49-F238E27FC236}">
                        <a16:creationId xmlns:a16="http://schemas.microsoft.com/office/drawing/2014/main" id="{F96841E2-0FE2-4D81-A5AD-0EFCDF1EE19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4" name="Freeform 133">
                    <a:extLst>
                      <a:ext uri="{FF2B5EF4-FFF2-40B4-BE49-F238E27FC236}">
                        <a16:creationId xmlns:a16="http://schemas.microsoft.com/office/drawing/2014/main" id="{54A4F112-44D1-4FDB-B5A7-778EEDB0AE40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5" name="Oval 574">
                    <a:extLst>
                      <a:ext uri="{FF2B5EF4-FFF2-40B4-BE49-F238E27FC236}">
                        <a16:creationId xmlns:a16="http://schemas.microsoft.com/office/drawing/2014/main" id="{8EBD86A4-3CB4-41DC-9A12-E801B4B3B37D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" name="Group 524">
                  <a:extLst>
                    <a:ext uri="{FF2B5EF4-FFF2-40B4-BE49-F238E27FC236}">
                      <a16:creationId xmlns:a16="http://schemas.microsoft.com/office/drawing/2014/main" id="{6E595972-3FC1-43EB-8709-6CC9BFC34420}"/>
                    </a:ext>
                  </a:extLst>
                </p:cNvPr>
                <p:cNvGrpSpPr/>
                <p:nvPr/>
              </p:nvGrpSpPr>
              <p:grpSpPr>
                <a:xfrm>
                  <a:off x="48950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70" name="Oval 5">
                    <a:extLst>
                      <a:ext uri="{FF2B5EF4-FFF2-40B4-BE49-F238E27FC236}">
                        <a16:creationId xmlns:a16="http://schemas.microsoft.com/office/drawing/2014/main" id="{22DDBC4A-BC03-4C18-B720-E90EF73FCBE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130">
                    <a:extLst>
                      <a:ext uri="{FF2B5EF4-FFF2-40B4-BE49-F238E27FC236}">
                        <a16:creationId xmlns:a16="http://schemas.microsoft.com/office/drawing/2014/main" id="{FE9CD5DB-FEA3-43F0-A556-63DFAAE75FC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Oval 571">
                    <a:extLst>
                      <a:ext uri="{FF2B5EF4-FFF2-40B4-BE49-F238E27FC236}">
                        <a16:creationId xmlns:a16="http://schemas.microsoft.com/office/drawing/2014/main" id="{6301F05C-2655-4C84-860B-1365675C0C6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" name="Group 525">
                  <a:extLst>
                    <a:ext uri="{FF2B5EF4-FFF2-40B4-BE49-F238E27FC236}">
                      <a16:creationId xmlns:a16="http://schemas.microsoft.com/office/drawing/2014/main" id="{0E2B928E-E635-41F4-A7FD-7F0D12FE54CC}"/>
                    </a:ext>
                  </a:extLst>
                </p:cNvPr>
                <p:cNvGrpSpPr/>
                <p:nvPr/>
              </p:nvGrpSpPr>
              <p:grpSpPr>
                <a:xfrm>
                  <a:off x="533803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67" name="Oval 5">
                    <a:extLst>
                      <a:ext uri="{FF2B5EF4-FFF2-40B4-BE49-F238E27FC236}">
                        <a16:creationId xmlns:a16="http://schemas.microsoft.com/office/drawing/2014/main" id="{9825DA3E-CFD9-4162-BCCC-2BFFB3468342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8" name="Freeform 127">
                    <a:extLst>
                      <a:ext uri="{FF2B5EF4-FFF2-40B4-BE49-F238E27FC236}">
                        <a16:creationId xmlns:a16="http://schemas.microsoft.com/office/drawing/2014/main" id="{DE08635B-E81E-444B-919A-05D431C83372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Oval 568">
                    <a:extLst>
                      <a:ext uri="{FF2B5EF4-FFF2-40B4-BE49-F238E27FC236}">
                        <a16:creationId xmlns:a16="http://schemas.microsoft.com/office/drawing/2014/main" id="{52B7713D-F1FA-48C6-A2A2-C9BE8328638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7" name="Group 526">
                  <a:extLst>
                    <a:ext uri="{FF2B5EF4-FFF2-40B4-BE49-F238E27FC236}">
                      <a16:creationId xmlns:a16="http://schemas.microsoft.com/office/drawing/2014/main" id="{1ACEC7A8-EAD8-40B1-848E-AA128D046BF7}"/>
                    </a:ext>
                  </a:extLst>
                </p:cNvPr>
                <p:cNvGrpSpPr/>
                <p:nvPr/>
              </p:nvGrpSpPr>
              <p:grpSpPr>
                <a:xfrm>
                  <a:off x="57932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64" name="Oval 5">
                    <a:extLst>
                      <a:ext uri="{FF2B5EF4-FFF2-40B4-BE49-F238E27FC236}">
                        <a16:creationId xmlns:a16="http://schemas.microsoft.com/office/drawing/2014/main" id="{FDBE8738-9036-4343-8A54-6FB8379FDF16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124">
                    <a:extLst>
                      <a:ext uri="{FF2B5EF4-FFF2-40B4-BE49-F238E27FC236}">
                        <a16:creationId xmlns:a16="http://schemas.microsoft.com/office/drawing/2014/main" id="{06B0074A-E223-4C69-9E47-078608985771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6" name="Oval 565">
                    <a:extLst>
                      <a:ext uri="{FF2B5EF4-FFF2-40B4-BE49-F238E27FC236}">
                        <a16:creationId xmlns:a16="http://schemas.microsoft.com/office/drawing/2014/main" id="{031582A5-C2DB-4C8C-89FD-3C21BE92CFB5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052C4140-05BD-4589-8F9A-21D846BD3055}"/>
                    </a:ext>
                  </a:extLst>
                </p:cNvPr>
                <p:cNvGrpSpPr/>
                <p:nvPr/>
              </p:nvGrpSpPr>
              <p:grpSpPr>
                <a:xfrm>
                  <a:off x="623629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61" name="Oval 5">
                    <a:extLst>
                      <a:ext uri="{FF2B5EF4-FFF2-40B4-BE49-F238E27FC236}">
                        <a16:creationId xmlns:a16="http://schemas.microsoft.com/office/drawing/2014/main" id="{89101966-5125-46CF-B4F4-D0931356233F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121">
                    <a:extLst>
                      <a:ext uri="{FF2B5EF4-FFF2-40B4-BE49-F238E27FC236}">
                        <a16:creationId xmlns:a16="http://schemas.microsoft.com/office/drawing/2014/main" id="{997078BB-79E6-4DB4-86B7-7CA8382BAD26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Oval 562">
                    <a:extLst>
                      <a:ext uri="{FF2B5EF4-FFF2-40B4-BE49-F238E27FC236}">
                        <a16:creationId xmlns:a16="http://schemas.microsoft.com/office/drawing/2014/main" id="{9097756C-F3CD-483D-9374-005B653A9700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4A8680D5-3200-4334-A5A5-32DD39068FB3}"/>
                    </a:ext>
                  </a:extLst>
                </p:cNvPr>
                <p:cNvGrpSpPr/>
                <p:nvPr/>
              </p:nvGrpSpPr>
              <p:grpSpPr>
                <a:xfrm>
                  <a:off x="310675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58" name="Oval 5">
                    <a:extLst>
                      <a:ext uri="{FF2B5EF4-FFF2-40B4-BE49-F238E27FC236}">
                        <a16:creationId xmlns:a16="http://schemas.microsoft.com/office/drawing/2014/main" id="{65DE0DD5-1F71-41EF-A23A-BFF619A3E89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Freeform 118">
                    <a:extLst>
                      <a:ext uri="{FF2B5EF4-FFF2-40B4-BE49-F238E27FC236}">
                        <a16:creationId xmlns:a16="http://schemas.microsoft.com/office/drawing/2014/main" id="{CDD74064-F6A7-437C-A45B-7BDAA00B24A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Oval 559">
                    <a:extLst>
                      <a:ext uri="{FF2B5EF4-FFF2-40B4-BE49-F238E27FC236}">
                        <a16:creationId xmlns:a16="http://schemas.microsoft.com/office/drawing/2014/main" id="{BBD91403-D3F9-47BE-A27D-FE54B0EAE28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0" name="Group 529">
                  <a:extLst>
                    <a:ext uri="{FF2B5EF4-FFF2-40B4-BE49-F238E27FC236}">
                      <a16:creationId xmlns:a16="http://schemas.microsoft.com/office/drawing/2014/main" id="{3FB15593-BBCF-4B2E-8B26-B9B89170DCFA}"/>
                    </a:ext>
                  </a:extLst>
                </p:cNvPr>
                <p:cNvGrpSpPr/>
                <p:nvPr/>
              </p:nvGrpSpPr>
              <p:grpSpPr>
                <a:xfrm>
                  <a:off x="354975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55" name="Oval 5">
                    <a:extLst>
                      <a:ext uri="{FF2B5EF4-FFF2-40B4-BE49-F238E27FC236}">
                        <a16:creationId xmlns:a16="http://schemas.microsoft.com/office/drawing/2014/main" id="{DA2CF0FA-D560-4DCC-9DD7-3A17B168BE54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115">
                    <a:extLst>
                      <a:ext uri="{FF2B5EF4-FFF2-40B4-BE49-F238E27FC236}">
                        <a16:creationId xmlns:a16="http://schemas.microsoft.com/office/drawing/2014/main" id="{8E6C26A8-F7DF-4D80-9AB3-DA9E8B94CC9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Oval 556">
                    <a:extLst>
                      <a:ext uri="{FF2B5EF4-FFF2-40B4-BE49-F238E27FC236}">
                        <a16:creationId xmlns:a16="http://schemas.microsoft.com/office/drawing/2014/main" id="{5B9BCF0E-029C-4728-8087-81FA8B194EC0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1" name="Group 530">
                  <a:extLst>
                    <a:ext uri="{FF2B5EF4-FFF2-40B4-BE49-F238E27FC236}">
                      <a16:creationId xmlns:a16="http://schemas.microsoft.com/office/drawing/2014/main" id="{6D8FA47C-3381-4CD3-A0A2-63E062E2A02B}"/>
                    </a:ext>
                  </a:extLst>
                </p:cNvPr>
                <p:cNvGrpSpPr/>
                <p:nvPr/>
              </p:nvGrpSpPr>
              <p:grpSpPr>
                <a:xfrm>
                  <a:off x="400501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52" name="Oval 5">
                    <a:extLst>
                      <a:ext uri="{FF2B5EF4-FFF2-40B4-BE49-F238E27FC236}">
                        <a16:creationId xmlns:a16="http://schemas.microsoft.com/office/drawing/2014/main" id="{7059979F-9529-4E3E-ABAB-8018AFDD84EA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Freeform 112">
                    <a:extLst>
                      <a:ext uri="{FF2B5EF4-FFF2-40B4-BE49-F238E27FC236}">
                        <a16:creationId xmlns:a16="http://schemas.microsoft.com/office/drawing/2014/main" id="{1C0E555B-35FA-4958-85CA-03D0A243C02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Oval 553">
                    <a:extLst>
                      <a:ext uri="{FF2B5EF4-FFF2-40B4-BE49-F238E27FC236}">
                        <a16:creationId xmlns:a16="http://schemas.microsoft.com/office/drawing/2014/main" id="{F0E9025A-995E-4EDF-8914-192CE37BAF0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2" name="Group 531">
                  <a:extLst>
                    <a:ext uri="{FF2B5EF4-FFF2-40B4-BE49-F238E27FC236}">
                      <a16:creationId xmlns:a16="http://schemas.microsoft.com/office/drawing/2014/main" id="{F7E7A3A9-B9AA-4954-9E93-B589A9E6CABB}"/>
                    </a:ext>
                  </a:extLst>
                </p:cNvPr>
                <p:cNvGrpSpPr/>
                <p:nvPr/>
              </p:nvGrpSpPr>
              <p:grpSpPr>
                <a:xfrm>
                  <a:off x="44480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49" name="Oval 5">
                    <a:extLst>
                      <a:ext uri="{FF2B5EF4-FFF2-40B4-BE49-F238E27FC236}">
                        <a16:creationId xmlns:a16="http://schemas.microsoft.com/office/drawing/2014/main" id="{1E513D7E-EBCF-4F74-AE23-09C3596E3D05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Freeform 109">
                    <a:extLst>
                      <a:ext uri="{FF2B5EF4-FFF2-40B4-BE49-F238E27FC236}">
                        <a16:creationId xmlns:a16="http://schemas.microsoft.com/office/drawing/2014/main" id="{7E78EF49-53E8-4C74-A58B-D0A026F4081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Oval 550">
                    <a:extLst>
                      <a:ext uri="{FF2B5EF4-FFF2-40B4-BE49-F238E27FC236}">
                        <a16:creationId xmlns:a16="http://schemas.microsoft.com/office/drawing/2014/main" id="{2F7166B7-A5D5-477C-AB5C-AD5179CC7025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3" name="Group 532">
                  <a:extLst>
                    <a:ext uri="{FF2B5EF4-FFF2-40B4-BE49-F238E27FC236}">
                      <a16:creationId xmlns:a16="http://schemas.microsoft.com/office/drawing/2014/main" id="{1FD85AD6-02E8-4454-B805-7B2A9FB822E4}"/>
                    </a:ext>
                  </a:extLst>
                </p:cNvPr>
                <p:cNvGrpSpPr/>
                <p:nvPr/>
              </p:nvGrpSpPr>
              <p:grpSpPr>
                <a:xfrm>
                  <a:off x="13053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46" name="Oval 5">
                    <a:extLst>
                      <a:ext uri="{FF2B5EF4-FFF2-40B4-BE49-F238E27FC236}">
                        <a16:creationId xmlns:a16="http://schemas.microsoft.com/office/drawing/2014/main" id="{0ED32089-9BB4-46B2-B513-5604D9B6C5D0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106">
                    <a:extLst>
                      <a:ext uri="{FF2B5EF4-FFF2-40B4-BE49-F238E27FC236}">
                        <a16:creationId xmlns:a16="http://schemas.microsoft.com/office/drawing/2014/main" id="{2FFE2B74-2E5C-477D-BC6C-C6608FCFC095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82B00755-2F67-48EB-B587-7B31AC673DA7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" name="Group 533">
                  <a:extLst>
                    <a:ext uri="{FF2B5EF4-FFF2-40B4-BE49-F238E27FC236}">
                      <a16:creationId xmlns:a16="http://schemas.microsoft.com/office/drawing/2014/main" id="{F2DF86CE-FA8A-4CD7-AD63-320ABB5F70EA}"/>
                    </a:ext>
                  </a:extLst>
                </p:cNvPr>
                <p:cNvGrpSpPr/>
                <p:nvPr/>
              </p:nvGrpSpPr>
              <p:grpSpPr>
                <a:xfrm>
                  <a:off x="17483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43" name="Oval 5">
                    <a:extLst>
                      <a:ext uri="{FF2B5EF4-FFF2-40B4-BE49-F238E27FC236}">
                        <a16:creationId xmlns:a16="http://schemas.microsoft.com/office/drawing/2014/main" id="{DE698372-BEBB-46DA-9ABB-FD9C5D6710EA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103">
                    <a:extLst>
                      <a:ext uri="{FF2B5EF4-FFF2-40B4-BE49-F238E27FC236}">
                        <a16:creationId xmlns:a16="http://schemas.microsoft.com/office/drawing/2014/main" id="{67E8E6D5-F4A8-46A8-8725-CDF238E15063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Oval 544">
                    <a:extLst>
                      <a:ext uri="{FF2B5EF4-FFF2-40B4-BE49-F238E27FC236}">
                        <a16:creationId xmlns:a16="http://schemas.microsoft.com/office/drawing/2014/main" id="{B0D3D1E8-7D51-4BFE-AEFF-ACC20CCE2651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" name="Group 534">
                  <a:extLst>
                    <a:ext uri="{FF2B5EF4-FFF2-40B4-BE49-F238E27FC236}">
                      <a16:creationId xmlns:a16="http://schemas.microsoft.com/office/drawing/2014/main" id="{F6955CB5-3A7E-4571-9F4B-04D10DD00CC7}"/>
                    </a:ext>
                  </a:extLst>
                </p:cNvPr>
                <p:cNvGrpSpPr/>
                <p:nvPr/>
              </p:nvGrpSpPr>
              <p:grpSpPr>
                <a:xfrm>
                  <a:off x="220358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40" name="Oval 5">
                    <a:extLst>
                      <a:ext uri="{FF2B5EF4-FFF2-40B4-BE49-F238E27FC236}">
                        <a16:creationId xmlns:a16="http://schemas.microsoft.com/office/drawing/2014/main" id="{0A514EA3-E91E-4BCB-B323-D737D03A4297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Freeform 100">
                    <a:extLst>
                      <a:ext uri="{FF2B5EF4-FFF2-40B4-BE49-F238E27FC236}">
                        <a16:creationId xmlns:a16="http://schemas.microsoft.com/office/drawing/2014/main" id="{44103DC8-D0C5-4A1D-B15D-8DD431DBEEB0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Oval 541">
                    <a:extLst>
                      <a:ext uri="{FF2B5EF4-FFF2-40B4-BE49-F238E27FC236}">
                        <a16:creationId xmlns:a16="http://schemas.microsoft.com/office/drawing/2014/main" id="{C57059E9-4E9A-4EE0-B175-464CE3D91505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6" name="Group 535">
                  <a:extLst>
                    <a:ext uri="{FF2B5EF4-FFF2-40B4-BE49-F238E27FC236}">
                      <a16:creationId xmlns:a16="http://schemas.microsoft.com/office/drawing/2014/main" id="{6A7E517D-D542-450E-ABFE-14976EA42893}"/>
                    </a:ext>
                  </a:extLst>
                </p:cNvPr>
                <p:cNvGrpSpPr/>
                <p:nvPr/>
              </p:nvGrpSpPr>
              <p:grpSpPr>
                <a:xfrm>
                  <a:off x="26465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37" name="Oval 5">
                    <a:extLst>
                      <a:ext uri="{FF2B5EF4-FFF2-40B4-BE49-F238E27FC236}">
                        <a16:creationId xmlns:a16="http://schemas.microsoft.com/office/drawing/2014/main" id="{920593EB-9DF0-4EBA-B1D3-C5F39A5AFC2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" name="Freeform 97">
                    <a:extLst>
                      <a:ext uri="{FF2B5EF4-FFF2-40B4-BE49-F238E27FC236}">
                        <a16:creationId xmlns:a16="http://schemas.microsoft.com/office/drawing/2014/main" id="{38B9EA06-BC46-4A9E-A040-FFF3C5B114EC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D0027C5-5FDE-43BE-89E7-7AA9E9B1173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9ECFA3F1-39BC-4B10-A810-557F7A5ACDD8}"/>
                  </a:ext>
                </a:extLst>
              </p:cNvPr>
              <p:cNvGrpSpPr/>
              <p:nvPr/>
            </p:nvGrpSpPr>
            <p:grpSpPr>
              <a:xfrm rot="10800000">
                <a:off x="1395216" y="2853418"/>
                <a:ext cx="7152023" cy="899536"/>
                <a:chOff x="1305322" y="1905000"/>
                <a:chExt cx="7152023" cy="899536"/>
              </a:xfrm>
              <a:grpFill/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89367A93-4CA3-4492-B8E0-8470D5269C0C}"/>
                    </a:ext>
                  </a:extLst>
                </p:cNvPr>
                <p:cNvGrpSpPr/>
                <p:nvPr/>
              </p:nvGrpSpPr>
              <p:grpSpPr>
                <a:xfrm>
                  <a:off x="670560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18" name="Oval 5">
                    <a:extLst>
                      <a:ext uri="{FF2B5EF4-FFF2-40B4-BE49-F238E27FC236}">
                        <a16:creationId xmlns:a16="http://schemas.microsoft.com/office/drawing/2014/main" id="{C66F5556-ACCE-4CE4-B62B-56D285ECAA54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 78">
                    <a:extLst>
                      <a:ext uri="{FF2B5EF4-FFF2-40B4-BE49-F238E27FC236}">
                        <a16:creationId xmlns:a16="http://schemas.microsoft.com/office/drawing/2014/main" id="{8ED52AD0-9FB4-4AE4-97F9-4C29D0E3ECA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Oval 519">
                    <a:extLst>
                      <a:ext uri="{FF2B5EF4-FFF2-40B4-BE49-F238E27FC236}">
                        <a16:creationId xmlns:a16="http://schemas.microsoft.com/office/drawing/2014/main" id="{5E6CC52A-FE91-40B8-82D9-CF7383B46E6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D2572E60-64A4-4E10-BDD0-13ACB97FE7E0}"/>
                    </a:ext>
                  </a:extLst>
                </p:cNvPr>
                <p:cNvGrpSpPr/>
                <p:nvPr/>
              </p:nvGrpSpPr>
              <p:grpSpPr>
                <a:xfrm>
                  <a:off x="713946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15" name="Oval 5">
                    <a:extLst>
                      <a:ext uri="{FF2B5EF4-FFF2-40B4-BE49-F238E27FC236}">
                        <a16:creationId xmlns:a16="http://schemas.microsoft.com/office/drawing/2014/main" id="{93DBB3CD-6E3C-4FB4-A854-6B14DB9686AF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6" name="Freeform 71">
                    <a:extLst>
                      <a:ext uri="{FF2B5EF4-FFF2-40B4-BE49-F238E27FC236}">
                        <a16:creationId xmlns:a16="http://schemas.microsoft.com/office/drawing/2014/main" id="{A915A1E1-4812-4C14-A3E5-CD9B3B4163E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Oval 516">
                    <a:extLst>
                      <a:ext uri="{FF2B5EF4-FFF2-40B4-BE49-F238E27FC236}">
                        <a16:creationId xmlns:a16="http://schemas.microsoft.com/office/drawing/2014/main" id="{7E9B0A6F-548D-4CEC-9952-7A0EE0C86AE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" name="Group 458">
                  <a:extLst>
                    <a:ext uri="{FF2B5EF4-FFF2-40B4-BE49-F238E27FC236}">
                      <a16:creationId xmlns:a16="http://schemas.microsoft.com/office/drawing/2014/main" id="{6C83599F-045B-488F-B8C1-1F0754060CDF}"/>
                    </a:ext>
                  </a:extLst>
                </p:cNvPr>
                <p:cNvGrpSpPr/>
                <p:nvPr/>
              </p:nvGrpSpPr>
              <p:grpSpPr>
                <a:xfrm>
                  <a:off x="75947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12" name="Oval 5">
                    <a:extLst>
                      <a:ext uri="{FF2B5EF4-FFF2-40B4-BE49-F238E27FC236}">
                        <a16:creationId xmlns:a16="http://schemas.microsoft.com/office/drawing/2014/main" id="{0CE7D253-05C7-4CE8-9735-2B660FB5482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68">
                    <a:extLst>
                      <a:ext uri="{FF2B5EF4-FFF2-40B4-BE49-F238E27FC236}">
                        <a16:creationId xmlns:a16="http://schemas.microsoft.com/office/drawing/2014/main" id="{A5969279-55FC-4666-9281-3E26B95BACD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4" name="Oval 513">
                    <a:extLst>
                      <a:ext uri="{FF2B5EF4-FFF2-40B4-BE49-F238E27FC236}">
                        <a16:creationId xmlns:a16="http://schemas.microsoft.com/office/drawing/2014/main" id="{43E5A741-4A07-46EA-A585-1F93BC2B8291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" name="Group 459">
                  <a:extLst>
                    <a:ext uri="{FF2B5EF4-FFF2-40B4-BE49-F238E27FC236}">
                      <a16:creationId xmlns:a16="http://schemas.microsoft.com/office/drawing/2014/main" id="{08130D99-D6D3-4A41-A85B-EAB582F75EDE}"/>
                    </a:ext>
                  </a:extLst>
                </p:cNvPr>
                <p:cNvGrpSpPr/>
                <p:nvPr/>
              </p:nvGrpSpPr>
              <p:grpSpPr>
                <a:xfrm>
                  <a:off x="80377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09" name="Oval 5">
                    <a:extLst>
                      <a:ext uri="{FF2B5EF4-FFF2-40B4-BE49-F238E27FC236}">
                        <a16:creationId xmlns:a16="http://schemas.microsoft.com/office/drawing/2014/main" id="{E47B0F99-0B9E-4DC4-86BD-AB8C29D3B320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65">
                    <a:extLst>
                      <a:ext uri="{FF2B5EF4-FFF2-40B4-BE49-F238E27FC236}">
                        <a16:creationId xmlns:a16="http://schemas.microsoft.com/office/drawing/2014/main" id="{224DE82A-4933-4756-812A-0725AA2A95E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Oval 510">
                    <a:extLst>
                      <a:ext uri="{FF2B5EF4-FFF2-40B4-BE49-F238E27FC236}">
                        <a16:creationId xmlns:a16="http://schemas.microsoft.com/office/drawing/2014/main" id="{F4A25745-CA02-4202-BFA2-0E56C10B8F5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1" name="Group 460">
                  <a:extLst>
                    <a:ext uri="{FF2B5EF4-FFF2-40B4-BE49-F238E27FC236}">
                      <a16:creationId xmlns:a16="http://schemas.microsoft.com/office/drawing/2014/main" id="{064412A2-A41A-4320-A68D-831640ECB2EB}"/>
                    </a:ext>
                  </a:extLst>
                </p:cNvPr>
                <p:cNvGrpSpPr/>
                <p:nvPr/>
              </p:nvGrpSpPr>
              <p:grpSpPr>
                <a:xfrm>
                  <a:off x="48950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06" name="Oval 5">
                    <a:extLst>
                      <a:ext uri="{FF2B5EF4-FFF2-40B4-BE49-F238E27FC236}">
                        <a16:creationId xmlns:a16="http://schemas.microsoft.com/office/drawing/2014/main" id="{0710FADF-10CE-43A7-B5DF-31967C740BFD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Freeform 62">
                    <a:extLst>
                      <a:ext uri="{FF2B5EF4-FFF2-40B4-BE49-F238E27FC236}">
                        <a16:creationId xmlns:a16="http://schemas.microsoft.com/office/drawing/2014/main" id="{847B270E-90F0-47E5-856A-4DD212293C8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Oval 507">
                    <a:extLst>
                      <a:ext uri="{FF2B5EF4-FFF2-40B4-BE49-F238E27FC236}">
                        <a16:creationId xmlns:a16="http://schemas.microsoft.com/office/drawing/2014/main" id="{41C1E8C6-1157-4C59-A1FE-38697886AD70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2" name="Group 461">
                  <a:extLst>
                    <a:ext uri="{FF2B5EF4-FFF2-40B4-BE49-F238E27FC236}">
                      <a16:creationId xmlns:a16="http://schemas.microsoft.com/office/drawing/2014/main" id="{53C50ACC-E000-490B-B1D1-95109026C0B3}"/>
                    </a:ext>
                  </a:extLst>
                </p:cNvPr>
                <p:cNvGrpSpPr/>
                <p:nvPr/>
              </p:nvGrpSpPr>
              <p:grpSpPr>
                <a:xfrm>
                  <a:off x="533803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03" name="Oval 5">
                    <a:extLst>
                      <a:ext uri="{FF2B5EF4-FFF2-40B4-BE49-F238E27FC236}">
                        <a16:creationId xmlns:a16="http://schemas.microsoft.com/office/drawing/2014/main" id="{8318A33B-7EB9-4040-B203-87150D07412C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9">
                    <a:extLst>
                      <a:ext uri="{FF2B5EF4-FFF2-40B4-BE49-F238E27FC236}">
                        <a16:creationId xmlns:a16="http://schemas.microsoft.com/office/drawing/2014/main" id="{53C187B4-5F51-4D4A-92DE-F8416F5F379A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Oval 504">
                    <a:extLst>
                      <a:ext uri="{FF2B5EF4-FFF2-40B4-BE49-F238E27FC236}">
                        <a16:creationId xmlns:a16="http://schemas.microsoft.com/office/drawing/2014/main" id="{8E1E221E-A0B3-40E2-AEEA-01C8E02665F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1D73E97A-0EFE-45C8-A3F9-9355EFAE7DB3}"/>
                    </a:ext>
                  </a:extLst>
                </p:cNvPr>
                <p:cNvGrpSpPr/>
                <p:nvPr/>
              </p:nvGrpSpPr>
              <p:grpSpPr>
                <a:xfrm>
                  <a:off x="57932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500" name="Oval 5">
                    <a:extLst>
                      <a:ext uri="{FF2B5EF4-FFF2-40B4-BE49-F238E27FC236}">
                        <a16:creationId xmlns:a16="http://schemas.microsoft.com/office/drawing/2014/main" id="{B468A6D8-4D3A-4A60-B286-D8E114D0600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Freeform 56">
                    <a:extLst>
                      <a:ext uri="{FF2B5EF4-FFF2-40B4-BE49-F238E27FC236}">
                        <a16:creationId xmlns:a16="http://schemas.microsoft.com/office/drawing/2014/main" id="{5F986918-E74C-4C1C-AD66-658CF98DC178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Oval 501">
                    <a:extLst>
                      <a:ext uri="{FF2B5EF4-FFF2-40B4-BE49-F238E27FC236}">
                        <a16:creationId xmlns:a16="http://schemas.microsoft.com/office/drawing/2014/main" id="{D08221D2-A063-4FD2-A242-FC9FA7D445B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4" name="Group 463">
                  <a:extLst>
                    <a:ext uri="{FF2B5EF4-FFF2-40B4-BE49-F238E27FC236}">
                      <a16:creationId xmlns:a16="http://schemas.microsoft.com/office/drawing/2014/main" id="{8C7B987D-D34C-419A-BC59-5C1955D6135F}"/>
                    </a:ext>
                  </a:extLst>
                </p:cNvPr>
                <p:cNvGrpSpPr/>
                <p:nvPr/>
              </p:nvGrpSpPr>
              <p:grpSpPr>
                <a:xfrm>
                  <a:off x="6236294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97" name="Oval 5">
                    <a:extLst>
                      <a:ext uri="{FF2B5EF4-FFF2-40B4-BE49-F238E27FC236}">
                        <a16:creationId xmlns:a16="http://schemas.microsoft.com/office/drawing/2014/main" id="{AEE17025-343A-437B-842B-1EA2CD11D7E6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Freeform 53">
                    <a:extLst>
                      <a:ext uri="{FF2B5EF4-FFF2-40B4-BE49-F238E27FC236}">
                        <a16:creationId xmlns:a16="http://schemas.microsoft.com/office/drawing/2014/main" id="{A81A596D-CDF3-43C0-A5A5-0F8B898D3F6E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Oval 498">
                    <a:extLst>
                      <a:ext uri="{FF2B5EF4-FFF2-40B4-BE49-F238E27FC236}">
                        <a16:creationId xmlns:a16="http://schemas.microsoft.com/office/drawing/2014/main" id="{C30596ED-2E5E-4E09-B624-CDCE0880D72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5" name="Group 464">
                  <a:extLst>
                    <a:ext uri="{FF2B5EF4-FFF2-40B4-BE49-F238E27FC236}">
                      <a16:creationId xmlns:a16="http://schemas.microsoft.com/office/drawing/2014/main" id="{BBC38445-7A9D-4D40-9905-01537D46E315}"/>
                    </a:ext>
                  </a:extLst>
                </p:cNvPr>
                <p:cNvGrpSpPr/>
                <p:nvPr/>
              </p:nvGrpSpPr>
              <p:grpSpPr>
                <a:xfrm>
                  <a:off x="310675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94" name="Oval 5">
                    <a:extLst>
                      <a:ext uri="{FF2B5EF4-FFF2-40B4-BE49-F238E27FC236}">
                        <a16:creationId xmlns:a16="http://schemas.microsoft.com/office/drawing/2014/main" id="{BA7445C1-F956-43BC-8326-2B613F9080C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5" name="Freeform 50">
                    <a:extLst>
                      <a:ext uri="{FF2B5EF4-FFF2-40B4-BE49-F238E27FC236}">
                        <a16:creationId xmlns:a16="http://schemas.microsoft.com/office/drawing/2014/main" id="{E98E110F-1383-438C-BB59-376B48221BE1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Oval 495">
                    <a:extLst>
                      <a:ext uri="{FF2B5EF4-FFF2-40B4-BE49-F238E27FC236}">
                        <a16:creationId xmlns:a16="http://schemas.microsoft.com/office/drawing/2014/main" id="{399D7DF2-53B4-4C61-B292-BB1ADDA45FC9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6" name="Group 465">
                  <a:extLst>
                    <a:ext uri="{FF2B5EF4-FFF2-40B4-BE49-F238E27FC236}">
                      <a16:creationId xmlns:a16="http://schemas.microsoft.com/office/drawing/2014/main" id="{2713CB3D-6019-45DC-8B64-B58A85F29F21}"/>
                    </a:ext>
                  </a:extLst>
                </p:cNvPr>
                <p:cNvGrpSpPr/>
                <p:nvPr/>
              </p:nvGrpSpPr>
              <p:grpSpPr>
                <a:xfrm>
                  <a:off x="354975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91" name="Oval 5">
                    <a:extLst>
                      <a:ext uri="{FF2B5EF4-FFF2-40B4-BE49-F238E27FC236}">
                        <a16:creationId xmlns:a16="http://schemas.microsoft.com/office/drawing/2014/main" id="{6EF16567-787E-46B8-AE6E-F78C087615D5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" name="Freeform 47">
                    <a:extLst>
                      <a:ext uri="{FF2B5EF4-FFF2-40B4-BE49-F238E27FC236}">
                        <a16:creationId xmlns:a16="http://schemas.microsoft.com/office/drawing/2014/main" id="{91B5DB61-2EAA-47D6-A043-979755CF56F2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Oval 492">
                    <a:extLst>
                      <a:ext uri="{FF2B5EF4-FFF2-40B4-BE49-F238E27FC236}">
                        <a16:creationId xmlns:a16="http://schemas.microsoft.com/office/drawing/2014/main" id="{272B5E3F-DE83-4661-A295-4E0F0CC99AD6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7" name="Group 466">
                  <a:extLst>
                    <a:ext uri="{FF2B5EF4-FFF2-40B4-BE49-F238E27FC236}">
                      <a16:creationId xmlns:a16="http://schemas.microsoft.com/office/drawing/2014/main" id="{9059ADAC-373E-4B88-99C4-8F0AFA94F3F9}"/>
                    </a:ext>
                  </a:extLst>
                </p:cNvPr>
                <p:cNvGrpSpPr/>
                <p:nvPr/>
              </p:nvGrpSpPr>
              <p:grpSpPr>
                <a:xfrm>
                  <a:off x="4005010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88" name="Oval 5">
                    <a:extLst>
                      <a:ext uri="{FF2B5EF4-FFF2-40B4-BE49-F238E27FC236}">
                        <a16:creationId xmlns:a16="http://schemas.microsoft.com/office/drawing/2014/main" id="{6BED1790-FC9F-44B3-95F1-0308F10003B2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9" name="Freeform 44">
                    <a:extLst>
                      <a:ext uri="{FF2B5EF4-FFF2-40B4-BE49-F238E27FC236}">
                        <a16:creationId xmlns:a16="http://schemas.microsoft.com/office/drawing/2014/main" id="{80E584AC-6225-42B5-A48A-8159B04D6172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Oval 489">
                    <a:extLst>
                      <a:ext uri="{FF2B5EF4-FFF2-40B4-BE49-F238E27FC236}">
                        <a16:creationId xmlns:a16="http://schemas.microsoft.com/office/drawing/2014/main" id="{5DA146C1-192D-4298-8574-4D2E0E1A64C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8" name="Group 467">
                  <a:extLst>
                    <a:ext uri="{FF2B5EF4-FFF2-40B4-BE49-F238E27FC236}">
                      <a16:creationId xmlns:a16="http://schemas.microsoft.com/office/drawing/2014/main" id="{7A1DEE2C-19AC-4AE2-A885-8ED047E6CE5E}"/>
                    </a:ext>
                  </a:extLst>
                </p:cNvPr>
                <p:cNvGrpSpPr/>
                <p:nvPr/>
              </p:nvGrpSpPr>
              <p:grpSpPr>
                <a:xfrm>
                  <a:off x="4448016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85" name="Oval 5">
                    <a:extLst>
                      <a:ext uri="{FF2B5EF4-FFF2-40B4-BE49-F238E27FC236}">
                        <a16:creationId xmlns:a16="http://schemas.microsoft.com/office/drawing/2014/main" id="{45D64714-6920-497E-9114-8FCC6A57758A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" name="Freeform 41">
                    <a:extLst>
                      <a:ext uri="{FF2B5EF4-FFF2-40B4-BE49-F238E27FC236}">
                        <a16:creationId xmlns:a16="http://schemas.microsoft.com/office/drawing/2014/main" id="{A32C518A-1CE4-4D90-B760-35C72025A7D5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7" name="Oval 486">
                    <a:extLst>
                      <a:ext uri="{FF2B5EF4-FFF2-40B4-BE49-F238E27FC236}">
                        <a16:creationId xmlns:a16="http://schemas.microsoft.com/office/drawing/2014/main" id="{A024B9AC-E494-49E0-AB7F-84617E481D12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" name="Group 468">
                  <a:extLst>
                    <a:ext uri="{FF2B5EF4-FFF2-40B4-BE49-F238E27FC236}">
                      <a16:creationId xmlns:a16="http://schemas.microsoft.com/office/drawing/2014/main" id="{E239784F-B331-4F3E-B980-4D617E46568E}"/>
                    </a:ext>
                  </a:extLst>
                </p:cNvPr>
                <p:cNvGrpSpPr/>
                <p:nvPr/>
              </p:nvGrpSpPr>
              <p:grpSpPr>
                <a:xfrm>
                  <a:off x="130532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82" name="Oval 5">
                    <a:extLst>
                      <a:ext uri="{FF2B5EF4-FFF2-40B4-BE49-F238E27FC236}">
                        <a16:creationId xmlns:a16="http://schemas.microsoft.com/office/drawing/2014/main" id="{C540A474-9CEC-4672-A1C8-C049D896552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3" name="Freeform 38">
                    <a:extLst>
                      <a:ext uri="{FF2B5EF4-FFF2-40B4-BE49-F238E27FC236}">
                        <a16:creationId xmlns:a16="http://schemas.microsoft.com/office/drawing/2014/main" id="{813C3670-3CA3-46C0-B331-403A1AA100BB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4" name="Oval 483">
                    <a:extLst>
                      <a:ext uri="{FF2B5EF4-FFF2-40B4-BE49-F238E27FC236}">
                        <a16:creationId xmlns:a16="http://schemas.microsoft.com/office/drawing/2014/main" id="{79293AAE-BEEC-4269-947D-B861A394B59B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0" name="Group 469">
                  <a:extLst>
                    <a:ext uri="{FF2B5EF4-FFF2-40B4-BE49-F238E27FC236}">
                      <a16:creationId xmlns:a16="http://schemas.microsoft.com/office/drawing/2014/main" id="{7F2CCD25-0609-4C92-ADAD-305944B81312}"/>
                    </a:ext>
                  </a:extLst>
                </p:cNvPr>
                <p:cNvGrpSpPr/>
                <p:nvPr/>
              </p:nvGrpSpPr>
              <p:grpSpPr>
                <a:xfrm>
                  <a:off x="174832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79" name="Oval 5">
                    <a:extLst>
                      <a:ext uri="{FF2B5EF4-FFF2-40B4-BE49-F238E27FC236}">
                        <a16:creationId xmlns:a16="http://schemas.microsoft.com/office/drawing/2014/main" id="{041C55D3-0F08-475F-AB1B-88687FEC2479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Freeform 35">
                    <a:extLst>
                      <a:ext uri="{FF2B5EF4-FFF2-40B4-BE49-F238E27FC236}">
                        <a16:creationId xmlns:a16="http://schemas.microsoft.com/office/drawing/2014/main" id="{E63CEF79-8FC9-43DB-9DB5-81016B056099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A4FCA45D-863F-4B1B-AAD1-FA597D6647CC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3B0E2A9C-BFCB-4ED1-9210-5383AC8B1D69}"/>
                    </a:ext>
                  </a:extLst>
                </p:cNvPr>
                <p:cNvGrpSpPr/>
                <p:nvPr/>
              </p:nvGrpSpPr>
              <p:grpSpPr>
                <a:xfrm>
                  <a:off x="2203582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76" name="Oval 5">
                    <a:extLst>
                      <a:ext uri="{FF2B5EF4-FFF2-40B4-BE49-F238E27FC236}">
                        <a16:creationId xmlns:a16="http://schemas.microsoft.com/office/drawing/2014/main" id="{ED7DDCB4-9463-4C7E-A5FE-8818A10B8B7B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Freeform 32">
                    <a:extLst>
                      <a:ext uri="{FF2B5EF4-FFF2-40B4-BE49-F238E27FC236}">
                        <a16:creationId xmlns:a16="http://schemas.microsoft.com/office/drawing/2014/main" id="{D6D1860B-07A5-42F7-A861-A34CA84A420D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8" name="Oval 477">
                    <a:extLst>
                      <a:ext uri="{FF2B5EF4-FFF2-40B4-BE49-F238E27FC236}">
                        <a16:creationId xmlns:a16="http://schemas.microsoft.com/office/drawing/2014/main" id="{1F53C9CE-FBFC-4CEF-99C8-01C22867857A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2" name="Group 471">
                  <a:extLst>
                    <a:ext uri="{FF2B5EF4-FFF2-40B4-BE49-F238E27FC236}">
                      <a16:creationId xmlns:a16="http://schemas.microsoft.com/office/drawing/2014/main" id="{BDE9E216-5F6C-4988-B7DF-E0F95D0C5FD4}"/>
                    </a:ext>
                  </a:extLst>
                </p:cNvPr>
                <p:cNvGrpSpPr/>
                <p:nvPr/>
              </p:nvGrpSpPr>
              <p:grpSpPr>
                <a:xfrm>
                  <a:off x="2646588" y="1905000"/>
                  <a:ext cx="419623" cy="899536"/>
                  <a:chOff x="6705600" y="1905000"/>
                  <a:chExt cx="419623" cy="899536"/>
                </a:xfrm>
                <a:grpFill/>
              </p:grpSpPr>
              <p:sp>
                <p:nvSpPr>
                  <p:cNvPr id="473" name="Oval 5">
                    <a:extLst>
                      <a:ext uri="{FF2B5EF4-FFF2-40B4-BE49-F238E27FC236}">
                        <a16:creationId xmlns:a16="http://schemas.microsoft.com/office/drawing/2014/main" id="{0C273FBD-EA29-41C9-9630-73B66F5C04E1}"/>
                      </a:ext>
                    </a:extLst>
                  </p:cNvPr>
                  <p:cNvSpPr/>
                  <p:nvPr/>
                </p:nvSpPr>
                <p:spPr>
                  <a:xfrm>
                    <a:off x="6781800" y="2171844"/>
                    <a:ext cx="106946" cy="632692"/>
                  </a:xfrm>
                  <a:custGeom>
                    <a:avLst/>
                    <a:gdLst>
                      <a:gd name="connsiteX0" fmla="*/ 0 w 125884"/>
                      <a:gd name="connsiteY0" fmla="*/ 314717 h 629434"/>
                      <a:gd name="connsiteX1" fmla="*/ 62942 w 125884"/>
                      <a:gd name="connsiteY1" fmla="*/ 0 h 629434"/>
                      <a:gd name="connsiteX2" fmla="*/ 125884 w 125884"/>
                      <a:gd name="connsiteY2" fmla="*/ 314717 h 629434"/>
                      <a:gd name="connsiteX3" fmla="*/ 62942 w 125884"/>
                      <a:gd name="connsiteY3" fmla="*/ 629434 h 629434"/>
                      <a:gd name="connsiteX4" fmla="*/ 0 w 125884"/>
                      <a:gd name="connsiteY4" fmla="*/ 314717 h 629434"/>
                      <a:gd name="connsiteX0" fmla="*/ 0 w 125884"/>
                      <a:gd name="connsiteY0" fmla="*/ 314915 h 629632"/>
                      <a:gd name="connsiteX1" fmla="*/ 62942 w 125884"/>
                      <a:gd name="connsiteY1" fmla="*/ 198 h 629632"/>
                      <a:gd name="connsiteX2" fmla="*/ 125884 w 125884"/>
                      <a:gd name="connsiteY2" fmla="*/ 314915 h 629632"/>
                      <a:gd name="connsiteX3" fmla="*/ 62942 w 125884"/>
                      <a:gd name="connsiteY3" fmla="*/ 629632 h 629632"/>
                      <a:gd name="connsiteX4" fmla="*/ 0 w 125884"/>
                      <a:gd name="connsiteY4" fmla="*/ 314915 h 629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884" h="629632">
                        <a:moveTo>
                          <a:pt x="0" y="314915"/>
                        </a:moveTo>
                        <a:cubicBezTo>
                          <a:pt x="0" y="141102"/>
                          <a:pt x="2780" y="6548"/>
                          <a:pt x="62942" y="198"/>
                        </a:cubicBezTo>
                        <a:cubicBezTo>
                          <a:pt x="123104" y="-6152"/>
                          <a:pt x="125884" y="141102"/>
                          <a:pt x="125884" y="314915"/>
                        </a:cubicBezTo>
                        <a:cubicBezTo>
                          <a:pt x="125884" y="488728"/>
                          <a:pt x="97704" y="629632"/>
                          <a:pt x="62942" y="629632"/>
                        </a:cubicBezTo>
                        <a:cubicBezTo>
                          <a:pt x="28180" y="629632"/>
                          <a:pt x="0" y="488728"/>
                          <a:pt x="0" y="314915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4" name="Freeform 29">
                    <a:extLst>
                      <a:ext uri="{FF2B5EF4-FFF2-40B4-BE49-F238E27FC236}">
                        <a16:creationId xmlns:a16="http://schemas.microsoft.com/office/drawing/2014/main" id="{6D937263-3C21-4E0F-8DE0-182C264C625B}"/>
                      </a:ext>
                    </a:extLst>
                  </p:cNvPr>
                  <p:cNvSpPr/>
                  <p:nvPr/>
                </p:nvSpPr>
                <p:spPr>
                  <a:xfrm>
                    <a:off x="6939617" y="2171970"/>
                    <a:ext cx="185606" cy="629632"/>
                  </a:xfrm>
                  <a:custGeom>
                    <a:avLst/>
                    <a:gdLst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31691 w 704404"/>
                      <a:gd name="connsiteY4" fmla="*/ 863589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9081 w 704404"/>
                      <a:gd name="connsiteY3" fmla="*/ 854980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  <a:gd name="connsiteX0" fmla="*/ 216800 w 704404"/>
                      <a:gd name="connsiteY0" fmla="*/ 0 h 1997527"/>
                      <a:gd name="connsiteX1" fmla="*/ 428892 w 704404"/>
                      <a:gd name="connsiteY1" fmla="*/ 567499 h 1997527"/>
                      <a:gd name="connsiteX2" fmla="*/ 412226 w 704404"/>
                      <a:gd name="connsiteY2" fmla="*/ 788397 h 1997527"/>
                      <a:gd name="connsiteX3" fmla="*/ 420289 w 704404"/>
                      <a:gd name="connsiteY3" fmla="*/ 837395 h 1997527"/>
                      <a:gd name="connsiteX4" fmla="*/ 427295 w 704404"/>
                      <a:gd name="connsiteY4" fmla="*/ 907551 h 1997527"/>
                      <a:gd name="connsiteX5" fmla="*/ 438410 w 704404"/>
                      <a:gd name="connsiteY5" fmla="*/ 975050 h 1997527"/>
                      <a:gd name="connsiteX6" fmla="*/ 464996 w 704404"/>
                      <a:gd name="connsiteY6" fmla="*/ 1108070 h 1997527"/>
                      <a:gd name="connsiteX7" fmla="*/ 497048 w 704404"/>
                      <a:gd name="connsiteY7" fmla="*/ 1199550 h 1997527"/>
                      <a:gd name="connsiteX8" fmla="*/ 501265 w 704404"/>
                      <a:gd name="connsiteY8" fmla="*/ 1216935 h 1997527"/>
                      <a:gd name="connsiteX9" fmla="*/ 505609 w 704404"/>
                      <a:gd name="connsiteY9" fmla="*/ 1223982 h 1997527"/>
                      <a:gd name="connsiteX10" fmla="*/ 507598 w 704404"/>
                      <a:gd name="connsiteY10" fmla="*/ 1229657 h 1997527"/>
                      <a:gd name="connsiteX11" fmla="*/ 564046 w 704404"/>
                      <a:gd name="connsiteY11" fmla="*/ 1337368 h 1997527"/>
                      <a:gd name="connsiteX12" fmla="*/ 610651 w 704404"/>
                      <a:gd name="connsiteY12" fmla="*/ 1399891 h 1997527"/>
                      <a:gd name="connsiteX13" fmla="*/ 645728 w 704404"/>
                      <a:gd name="connsiteY13" fmla="*/ 1492749 h 1997527"/>
                      <a:gd name="connsiteX14" fmla="*/ 630218 w 704404"/>
                      <a:gd name="connsiteY14" fmla="*/ 1991004 h 1997527"/>
                      <a:gd name="connsiteX15" fmla="*/ 536822 w 704404"/>
                      <a:gd name="connsiteY15" fmla="*/ 1981968 h 1997527"/>
                      <a:gd name="connsiteX16" fmla="*/ 492024 w 704404"/>
                      <a:gd name="connsiteY16" fmla="*/ 1946781 h 1997527"/>
                      <a:gd name="connsiteX17" fmla="*/ 444535 w 704404"/>
                      <a:gd name="connsiteY17" fmla="*/ 1916172 h 1997527"/>
                      <a:gd name="connsiteX18" fmla="*/ 317472 w 704404"/>
                      <a:gd name="connsiteY18" fmla="*/ 1750655 h 1997527"/>
                      <a:gd name="connsiteX19" fmla="*/ 316451 w 704404"/>
                      <a:gd name="connsiteY19" fmla="*/ 1748717 h 1997527"/>
                      <a:gd name="connsiteX20" fmla="*/ 315531 w 704404"/>
                      <a:gd name="connsiteY20" fmla="*/ 1747496 h 1997527"/>
                      <a:gd name="connsiteX21" fmla="*/ 305261 w 704404"/>
                      <a:gd name="connsiteY21" fmla="*/ 1727484 h 1997527"/>
                      <a:gd name="connsiteX22" fmla="*/ 253939 w 704404"/>
                      <a:gd name="connsiteY22" fmla="*/ 1630096 h 1997527"/>
                      <a:gd name="connsiteX23" fmla="*/ 246861 w 704404"/>
                      <a:gd name="connsiteY23" fmla="*/ 1613683 h 1997527"/>
                      <a:gd name="connsiteX24" fmla="*/ 214390 w 704404"/>
                      <a:gd name="connsiteY24" fmla="*/ 1550409 h 1997527"/>
                      <a:gd name="connsiteX25" fmla="*/ 173947 w 704404"/>
                      <a:gd name="connsiteY25" fmla="*/ 1443341 h 1997527"/>
                      <a:gd name="connsiteX26" fmla="*/ 160879 w 704404"/>
                      <a:gd name="connsiteY26" fmla="*/ 1398458 h 1997527"/>
                      <a:gd name="connsiteX27" fmla="*/ 136375 w 704404"/>
                      <a:gd name="connsiteY27" fmla="*/ 1329530 h 1997527"/>
                      <a:gd name="connsiteX28" fmla="*/ 86146 w 704404"/>
                      <a:gd name="connsiteY28" fmla="*/ 1155983 h 1997527"/>
                      <a:gd name="connsiteX29" fmla="*/ 9868 w 704404"/>
                      <a:gd name="connsiteY29" fmla="*/ 408235 h 1997527"/>
                      <a:gd name="connsiteX30" fmla="*/ 18395 w 704404"/>
                      <a:gd name="connsiteY30" fmla="*/ 372282 h 1997527"/>
                      <a:gd name="connsiteX31" fmla="*/ 21374 w 704404"/>
                      <a:gd name="connsiteY31" fmla="*/ 346603 h 1997527"/>
                      <a:gd name="connsiteX32" fmla="*/ 216800 w 704404"/>
                      <a:gd name="connsiteY32" fmla="*/ 0 h 199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4404" h="1997527">
                        <a:moveTo>
                          <a:pt x="216800" y="0"/>
                        </a:moveTo>
                        <a:cubicBezTo>
                          <a:pt x="333935" y="0"/>
                          <a:pt x="428892" y="254078"/>
                          <a:pt x="428892" y="567499"/>
                        </a:cubicBezTo>
                        <a:cubicBezTo>
                          <a:pt x="428892" y="645854"/>
                          <a:pt x="422958" y="720502"/>
                          <a:pt x="412226" y="788397"/>
                        </a:cubicBezTo>
                        <a:cubicBezTo>
                          <a:pt x="417111" y="822298"/>
                          <a:pt x="414304" y="820329"/>
                          <a:pt x="420289" y="837395"/>
                        </a:cubicBezTo>
                        <a:cubicBezTo>
                          <a:pt x="419694" y="854919"/>
                          <a:pt x="427890" y="890027"/>
                          <a:pt x="427295" y="907551"/>
                        </a:cubicBezTo>
                        <a:cubicBezTo>
                          <a:pt x="429535" y="944705"/>
                          <a:pt x="436170" y="937896"/>
                          <a:pt x="438410" y="975050"/>
                        </a:cubicBezTo>
                        <a:cubicBezTo>
                          <a:pt x="444361" y="1021024"/>
                          <a:pt x="453344" y="1065500"/>
                          <a:pt x="464996" y="1108070"/>
                        </a:cubicBezTo>
                        <a:lnTo>
                          <a:pt x="497048" y="1199550"/>
                        </a:lnTo>
                        <a:lnTo>
                          <a:pt x="501265" y="1216935"/>
                        </a:lnTo>
                        <a:lnTo>
                          <a:pt x="505609" y="1223982"/>
                        </a:lnTo>
                        <a:lnTo>
                          <a:pt x="507598" y="1229657"/>
                        </a:lnTo>
                        <a:cubicBezTo>
                          <a:pt x="524226" y="1268009"/>
                          <a:pt x="543163" y="1304048"/>
                          <a:pt x="564046" y="1337368"/>
                        </a:cubicBezTo>
                        <a:lnTo>
                          <a:pt x="610651" y="1399891"/>
                        </a:lnTo>
                        <a:lnTo>
                          <a:pt x="645728" y="1492749"/>
                        </a:lnTo>
                        <a:cubicBezTo>
                          <a:pt x="727928" y="1738735"/>
                          <a:pt x="724669" y="1951203"/>
                          <a:pt x="630218" y="1991004"/>
                        </a:cubicBezTo>
                        <a:cubicBezTo>
                          <a:pt x="603233" y="2002376"/>
                          <a:pt x="571357" y="1998577"/>
                          <a:pt x="536822" y="1981968"/>
                        </a:cubicBezTo>
                        <a:lnTo>
                          <a:pt x="492024" y="1946781"/>
                        </a:lnTo>
                        <a:lnTo>
                          <a:pt x="444535" y="1916172"/>
                        </a:lnTo>
                        <a:cubicBezTo>
                          <a:pt x="403449" y="1879954"/>
                          <a:pt x="360250" y="1823346"/>
                          <a:pt x="317472" y="1750655"/>
                        </a:cubicBezTo>
                        <a:lnTo>
                          <a:pt x="316451" y="1748717"/>
                        </a:lnTo>
                        <a:lnTo>
                          <a:pt x="315531" y="1747496"/>
                        </a:lnTo>
                        <a:lnTo>
                          <a:pt x="305261" y="1727484"/>
                        </a:lnTo>
                        <a:lnTo>
                          <a:pt x="253939" y="1630096"/>
                        </a:lnTo>
                        <a:lnTo>
                          <a:pt x="246861" y="1613683"/>
                        </a:lnTo>
                        <a:lnTo>
                          <a:pt x="214390" y="1550409"/>
                        </a:lnTo>
                        <a:cubicBezTo>
                          <a:pt x="199176" y="1514306"/>
                          <a:pt x="185689" y="1478482"/>
                          <a:pt x="173947" y="1443341"/>
                        </a:cubicBezTo>
                        <a:lnTo>
                          <a:pt x="160879" y="1398458"/>
                        </a:lnTo>
                        <a:lnTo>
                          <a:pt x="136375" y="1329530"/>
                        </a:lnTo>
                        <a:cubicBezTo>
                          <a:pt x="118470" y="1273907"/>
                          <a:pt x="101622" y="1215878"/>
                          <a:pt x="86146" y="1155983"/>
                        </a:cubicBezTo>
                        <a:cubicBezTo>
                          <a:pt x="8768" y="856507"/>
                          <a:pt x="-15976" y="581235"/>
                          <a:pt x="9868" y="408235"/>
                        </a:cubicBezTo>
                        <a:lnTo>
                          <a:pt x="18395" y="372282"/>
                        </a:lnTo>
                        <a:lnTo>
                          <a:pt x="21374" y="346603"/>
                        </a:lnTo>
                        <a:cubicBezTo>
                          <a:pt x="53572" y="142919"/>
                          <a:pt x="128948" y="0"/>
                          <a:pt x="216800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6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5" name="Oval 474">
                    <a:extLst>
                      <a:ext uri="{FF2B5EF4-FFF2-40B4-BE49-F238E27FC236}">
                        <a16:creationId xmlns:a16="http://schemas.microsoft.com/office/drawing/2014/main" id="{EC71DE8F-2EC3-4733-84CC-6D1D7691CC4E}"/>
                      </a:ext>
                    </a:extLst>
                  </p:cNvPr>
                  <p:cNvSpPr/>
                  <p:nvPr/>
                </p:nvSpPr>
                <p:spPr>
                  <a:xfrm>
                    <a:off x="6705600" y="1905000"/>
                    <a:ext cx="419623" cy="419623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845" name="Group 844">
            <a:extLst>
              <a:ext uri="{FF2B5EF4-FFF2-40B4-BE49-F238E27FC236}">
                <a16:creationId xmlns:a16="http://schemas.microsoft.com/office/drawing/2014/main" id="{5EBCF40D-2D46-459D-A3DA-C691203F59B2}"/>
              </a:ext>
            </a:extLst>
          </p:cNvPr>
          <p:cNvGrpSpPr/>
          <p:nvPr/>
        </p:nvGrpSpPr>
        <p:grpSpPr>
          <a:xfrm>
            <a:off x="252924" y="2608651"/>
            <a:ext cx="5393557" cy="3712404"/>
            <a:chOff x="483345" y="2637226"/>
            <a:chExt cx="5393557" cy="3712404"/>
          </a:xfrm>
        </p:grpSpPr>
        <p:grpSp>
          <p:nvGrpSpPr>
            <p:cNvPr id="846" name="Group 845">
              <a:extLst>
                <a:ext uri="{FF2B5EF4-FFF2-40B4-BE49-F238E27FC236}">
                  <a16:creationId xmlns:a16="http://schemas.microsoft.com/office/drawing/2014/main" id="{031F6F94-D280-4BE7-B7A6-ED30688EEE35}"/>
                </a:ext>
              </a:extLst>
            </p:cNvPr>
            <p:cNvGrpSpPr/>
            <p:nvPr/>
          </p:nvGrpSpPr>
          <p:grpSpPr>
            <a:xfrm>
              <a:off x="644806" y="2777386"/>
              <a:ext cx="828788" cy="769359"/>
              <a:chOff x="2364582" y="4058227"/>
              <a:chExt cx="1866211" cy="1732394"/>
            </a:xfrm>
          </p:grpSpPr>
          <p:sp>
            <p:nvSpPr>
              <p:cNvPr id="880" name="Freeform 172">
                <a:extLst>
                  <a:ext uri="{FF2B5EF4-FFF2-40B4-BE49-F238E27FC236}">
                    <a16:creationId xmlns:a16="http://schemas.microsoft.com/office/drawing/2014/main" id="{FC34C10F-B9BE-441E-B44C-C044B098EF7F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2225" cap="flat" cmpd="sng" algn="ctr">
                <a:solidFill>
                  <a:srgbClr val="3B2D22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  <p:sp>
            <p:nvSpPr>
              <p:cNvPr id="881" name="Freeform 173">
                <a:extLst>
                  <a:ext uri="{FF2B5EF4-FFF2-40B4-BE49-F238E27FC236}">
                    <a16:creationId xmlns:a16="http://schemas.microsoft.com/office/drawing/2014/main" id="{E58F38CC-E397-4598-82DB-884BEFAD5B5B}"/>
                  </a:ext>
                </a:extLst>
              </p:cNvPr>
              <p:cNvSpPr/>
              <p:nvPr/>
            </p:nvSpPr>
            <p:spPr>
              <a:xfrm rot="3600000">
                <a:off x="2764816" y="4456239"/>
                <a:ext cx="856298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Calibri"/>
                </a:endParaRPr>
              </a:p>
            </p:txBody>
          </p:sp>
        </p:grpSp>
        <p:sp>
          <p:nvSpPr>
            <p:cNvPr id="847" name="TextBox 846">
              <a:extLst>
                <a:ext uri="{FF2B5EF4-FFF2-40B4-BE49-F238E27FC236}">
                  <a16:creationId xmlns:a16="http://schemas.microsoft.com/office/drawing/2014/main" id="{459FA30F-FBBA-45EF-A6DC-0856451F0504}"/>
                </a:ext>
              </a:extLst>
            </p:cNvPr>
            <p:cNvSpPr txBox="1"/>
            <p:nvPr/>
          </p:nvSpPr>
          <p:spPr>
            <a:xfrm>
              <a:off x="483345" y="3552035"/>
              <a:ext cx="866785" cy="64633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err="1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b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cell</a:t>
              </a:r>
            </a:p>
          </p:txBody>
        </p:sp>
        <p:grpSp>
          <p:nvGrpSpPr>
            <p:cNvPr id="848" name="Group 847">
              <a:extLst>
                <a:ext uri="{FF2B5EF4-FFF2-40B4-BE49-F238E27FC236}">
                  <a16:creationId xmlns:a16="http://schemas.microsoft.com/office/drawing/2014/main" id="{7A4F59B5-1B94-4180-B664-FC387AFD71E2}"/>
                </a:ext>
              </a:extLst>
            </p:cNvPr>
            <p:cNvGrpSpPr/>
            <p:nvPr/>
          </p:nvGrpSpPr>
          <p:grpSpPr>
            <a:xfrm>
              <a:off x="1680660" y="3213817"/>
              <a:ext cx="866785" cy="2338427"/>
              <a:chOff x="1754547" y="3213817"/>
              <a:chExt cx="866785" cy="2338427"/>
            </a:xfrm>
          </p:grpSpPr>
          <p:grpSp>
            <p:nvGrpSpPr>
              <p:cNvPr id="876" name="Group 875">
                <a:extLst>
                  <a:ext uri="{FF2B5EF4-FFF2-40B4-BE49-F238E27FC236}">
                    <a16:creationId xmlns:a16="http://schemas.microsoft.com/office/drawing/2014/main" id="{953CCF9B-42FC-4B5B-91C8-82D6F15F01A9}"/>
                  </a:ext>
                </a:extLst>
              </p:cNvPr>
              <p:cNvGrpSpPr/>
              <p:nvPr/>
            </p:nvGrpSpPr>
            <p:grpSpPr>
              <a:xfrm>
                <a:off x="1862915" y="3769865"/>
                <a:ext cx="723099" cy="1782379"/>
                <a:chOff x="3297572" y="1986954"/>
                <a:chExt cx="723099" cy="1782379"/>
              </a:xfrm>
              <a:solidFill>
                <a:schemeClr val="bg2">
                  <a:lumMod val="40000"/>
                  <a:lumOff val="60000"/>
                </a:schemeClr>
              </a:solidFill>
            </p:grpSpPr>
            <p:sp>
              <p:nvSpPr>
                <p:cNvPr id="878" name="Google Shape;3942;p59">
                  <a:extLst>
                    <a:ext uri="{FF2B5EF4-FFF2-40B4-BE49-F238E27FC236}">
                      <a16:creationId xmlns:a16="http://schemas.microsoft.com/office/drawing/2014/main" id="{36EEBAE2-A6DF-487A-B34A-EBCEAA6E8277}"/>
                    </a:ext>
                  </a:extLst>
                </p:cNvPr>
                <p:cNvSpPr/>
                <p:nvPr/>
              </p:nvSpPr>
              <p:spPr>
                <a:xfrm rot="17883654">
                  <a:off x="3475035" y="3418922"/>
                  <a:ext cx="382519" cy="318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4509" h="1459974" extrusionOk="0">
                      <a:moveTo>
                        <a:pt x="2081" y="732192"/>
                      </a:moveTo>
                      <a:cubicBezTo>
                        <a:pt x="-12720" y="520914"/>
                        <a:pt x="48068" y="364289"/>
                        <a:pt x="292061" y="147545"/>
                      </a:cubicBezTo>
                      <a:cubicBezTo>
                        <a:pt x="610870" y="-15291"/>
                        <a:pt x="660127" y="-12742"/>
                        <a:pt x="879809" y="13218"/>
                      </a:cubicBezTo>
                      <a:cubicBezTo>
                        <a:pt x="1099491" y="39178"/>
                        <a:pt x="1466684" y="156391"/>
                        <a:pt x="1610156" y="303308"/>
                      </a:cubicBezTo>
                      <a:cubicBezTo>
                        <a:pt x="1753629" y="450225"/>
                        <a:pt x="1773901" y="848119"/>
                        <a:pt x="1740644" y="894722"/>
                      </a:cubicBezTo>
                      <a:cubicBezTo>
                        <a:pt x="1383296" y="1206130"/>
                        <a:pt x="1442283" y="827069"/>
                        <a:pt x="1293102" y="793242"/>
                      </a:cubicBezTo>
                      <a:cubicBezTo>
                        <a:pt x="1170014" y="937917"/>
                        <a:pt x="1169890" y="573840"/>
                        <a:pt x="868217" y="895035"/>
                      </a:cubicBezTo>
                      <a:cubicBezTo>
                        <a:pt x="971404" y="1037856"/>
                        <a:pt x="1120466" y="1252821"/>
                        <a:pt x="1039241" y="1339517"/>
                      </a:cubicBezTo>
                      <a:cubicBezTo>
                        <a:pt x="958017" y="1426213"/>
                        <a:pt x="553730" y="1516434"/>
                        <a:pt x="380870" y="1415213"/>
                      </a:cubicBezTo>
                      <a:cubicBezTo>
                        <a:pt x="208010" y="1313992"/>
                        <a:pt x="16882" y="943470"/>
                        <a:pt x="2081" y="732192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FFFFFF"/>
                    </a:buClr>
                    <a:buSzPts val="1600"/>
                    <a:buFont typeface="Libre Franklin"/>
                    <a:buNone/>
                    <a:tabLst/>
                    <a:defRPr/>
                  </a:pPr>
                  <a:endParaRPr kumimoji="0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Libre Franklin"/>
                    <a:cs typeface="Libre Franklin"/>
                    <a:sym typeface="Libre Franklin"/>
                  </a:endParaRPr>
                </a:p>
              </p:txBody>
            </p:sp>
            <p:sp>
              <p:nvSpPr>
                <p:cNvPr id="879" name="Google Shape;3943;p59">
                  <a:extLst>
                    <a:ext uri="{FF2B5EF4-FFF2-40B4-BE49-F238E27FC236}">
                      <a16:creationId xmlns:a16="http://schemas.microsoft.com/office/drawing/2014/main" id="{D147DC92-50CC-4005-AE30-E61B1360AD66}"/>
                    </a:ext>
                  </a:extLst>
                </p:cNvPr>
                <p:cNvSpPr/>
                <p:nvPr/>
              </p:nvSpPr>
              <p:spPr>
                <a:xfrm rot="712310">
                  <a:off x="3297572" y="1986954"/>
                  <a:ext cx="723099" cy="1421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988" h="2905246" extrusionOk="0">
                      <a:moveTo>
                        <a:pt x="606831" y="2"/>
                      </a:moveTo>
                      <a:cubicBezTo>
                        <a:pt x="780495" y="618"/>
                        <a:pt x="981891" y="209571"/>
                        <a:pt x="1085276" y="281072"/>
                      </a:cubicBezTo>
                      <a:cubicBezTo>
                        <a:pt x="1188661" y="352573"/>
                        <a:pt x="1204143" y="373888"/>
                        <a:pt x="1227141" y="429009"/>
                      </a:cubicBezTo>
                      <a:cubicBezTo>
                        <a:pt x="1250139" y="484130"/>
                        <a:pt x="1230606" y="561583"/>
                        <a:pt x="1223265" y="611797"/>
                      </a:cubicBezTo>
                      <a:cubicBezTo>
                        <a:pt x="1215925" y="662012"/>
                        <a:pt x="1186889" y="694644"/>
                        <a:pt x="1183094" y="730295"/>
                      </a:cubicBezTo>
                      <a:cubicBezTo>
                        <a:pt x="1179298" y="765947"/>
                        <a:pt x="1185297" y="804400"/>
                        <a:pt x="1200492" y="825706"/>
                      </a:cubicBezTo>
                      <a:cubicBezTo>
                        <a:pt x="1215688" y="847012"/>
                        <a:pt x="1244365" y="835997"/>
                        <a:pt x="1274266" y="858132"/>
                      </a:cubicBezTo>
                      <a:cubicBezTo>
                        <a:pt x="1304167" y="880267"/>
                        <a:pt x="1384971" y="840982"/>
                        <a:pt x="1379899" y="958516"/>
                      </a:cubicBezTo>
                      <a:cubicBezTo>
                        <a:pt x="1374826" y="1076051"/>
                        <a:pt x="1262733" y="1046327"/>
                        <a:pt x="1204922" y="1057496"/>
                      </a:cubicBezTo>
                      <a:cubicBezTo>
                        <a:pt x="1147112" y="1068665"/>
                        <a:pt x="1114395" y="954538"/>
                        <a:pt x="1033033" y="1025531"/>
                      </a:cubicBezTo>
                      <a:cubicBezTo>
                        <a:pt x="951671" y="1096524"/>
                        <a:pt x="1067071" y="1136646"/>
                        <a:pt x="1066944" y="1172169"/>
                      </a:cubicBezTo>
                      <a:cubicBezTo>
                        <a:pt x="1066818" y="1207692"/>
                        <a:pt x="1059840" y="1237558"/>
                        <a:pt x="1032273" y="1238671"/>
                      </a:cubicBezTo>
                      <a:cubicBezTo>
                        <a:pt x="1004705" y="1239784"/>
                        <a:pt x="945167" y="1160612"/>
                        <a:pt x="901543" y="1178848"/>
                      </a:cubicBezTo>
                      <a:cubicBezTo>
                        <a:pt x="857919" y="1197083"/>
                        <a:pt x="763731" y="1291791"/>
                        <a:pt x="770528" y="1348086"/>
                      </a:cubicBezTo>
                      <a:cubicBezTo>
                        <a:pt x="777326" y="1404381"/>
                        <a:pt x="901567" y="1464441"/>
                        <a:pt x="942325" y="1516615"/>
                      </a:cubicBezTo>
                      <a:cubicBezTo>
                        <a:pt x="983084" y="1568788"/>
                        <a:pt x="973563" y="1605071"/>
                        <a:pt x="1015079" y="1661128"/>
                      </a:cubicBezTo>
                      <a:cubicBezTo>
                        <a:pt x="1056595" y="1717186"/>
                        <a:pt x="1067442" y="1819212"/>
                        <a:pt x="1191422" y="1852960"/>
                      </a:cubicBezTo>
                      <a:cubicBezTo>
                        <a:pt x="1315403" y="1886708"/>
                        <a:pt x="1404925" y="1806945"/>
                        <a:pt x="1404286" y="1863618"/>
                      </a:cubicBezTo>
                      <a:cubicBezTo>
                        <a:pt x="1403726" y="1913207"/>
                        <a:pt x="1320773" y="2103412"/>
                        <a:pt x="1227823" y="2171877"/>
                      </a:cubicBezTo>
                      <a:lnTo>
                        <a:pt x="1222648" y="2174594"/>
                      </a:lnTo>
                      <a:lnTo>
                        <a:pt x="1237561" y="2187852"/>
                      </a:lnTo>
                      <a:cubicBezTo>
                        <a:pt x="1282929" y="2228781"/>
                        <a:pt x="1374969" y="2317777"/>
                        <a:pt x="1364533" y="2372276"/>
                      </a:cubicBezTo>
                      <a:cubicBezTo>
                        <a:pt x="1352606" y="2434561"/>
                        <a:pt x="1151174" y="2417334"/>
                        <a:pt x="1149849" y="2547205"/>
                      </a:cubicBezTo>
                      <a:cubicBezTo>
                        <a:pt x="1180329" y="2581661"/>
                        <a:pt x="1397665" y="2577686"/>
                        <a:pt x="1444047" y="2610816"/>
                      </a:cubicBezTo>
                      <a:cubicBezTo>
                        <a:pt x="1490429" y="2643946"/>
                        <a:pt x="1493080" y="2698280"/>
                        <a:pt x="1428144" y="2745988"/>
                      </a:cubicBezTo>
                      <a:cubicBezTo>
                        <a:pt x="1363208" y="2793696"/>
                        <a:pt x="1120694" y="2877185"/>
                        <a:pt x="1054433" y="2897063"/>
                      </a:cubicBezTo>
                      <a:cubicBezTo>
                        <a:pt x="988172" y="2916941"/>
                        <a:pt x="976245" y="2898388"/>
                        <a:pt x="1030579" y="2865257"/>
                      </a:cubicBezTo>
                      <a:cubicBezTo>
                        <a:pt x="1084913" y="2832127"/>
                        <a:pt x="1371161" y="2739362"/>
                        <a:pt x="1380437" y="2698280"/>
                      </a:cubicBezTo>
                      <a:cubicBezTo>
                        <a:pt x="1389713" y="2657198"/>
                        <a:pt x="1140571" y="2651898"/>
                        <a:pt x="1086237" y="2618767"/>
                      </a:cubicBezTo>
                      <a:cubicBezTo>
                        <a:pt x="1031903" y="2585637"/>
                        <a:pt x="1022628" y="2544554"/>
                        <a:pt x="1054433" y="2499497"/>
                      </a:cubicBezTo>
                      <a:cubicBezTo>
                        <a:pt x="1086238" y="2454440"/>
                        <a:pt x="1258516" y="2398781"/>
                        <a:pt x="1277069" y="2348423"/>
                      </a:cubicBezTo>
                      <a:cubicBezTo>
                        <a:pt x="1293303" y="2304360"/>
                        <a:pt x="1203002" y="2244062"/>
                        <a:pt x="1173959" y="2210145"/>
                      </a:cubicBezTo>
                      <a:lnTo>
                        <a:pt x="1167450" y="2199996"/>
                      </a:lnTo>
                      <a:lnTo>
                        <a:pt x="1160575" y="2202384"/>
                      </a:lnTo>
                      <a:cubicBezTo>
                        <a:pt x="1085931" y="2203178"/>
                        <a:pt x="935883" y="2065012"/>
                        <a:pt x="834757" y="1971470"/>
                      </a:cubicBezTo>
                      <a:cubicBezTo>
                        <a:pt x="719184" y="1864565"/>
                        <a:pt x="592812" y="1630222"/>
                        <a:pt x="494148" y="1551571"/>
                      </a:cubicBezTo>
                      <a:cubicBezTo>
                        <a:pt x="395484" y="1472920"/>
                        <a:pt x="291895" y="1586242"/>
                        <a:pt x="242776" y="1499563"/>
                      </a:cubicBezTo>
                      <a:cubicBezTo>
                        <a:pt x="193658" y="1412883"/>
                        <a:pt x="18853" y="1060384"/>
                        <a:pt x="199437" y="1031492"/>
                      </a:cubicBezTo>
                      <a:cubicBezTo>
                        <a:pt x="380020" y="1002599"/>
                        <a:pt x="589496" y="1116727"/>
                        <a:pt x="650172" y="1066164"/>
                      </a:cubicBezTo>
                      <a:cubicBezTo>
                        <a:pt x="710847" y="1015600"/>
                        <a:pt x="651418" y="779923"/>
                        <a:pt x="563492" y="728112"/>
                      </a:cubicBezTo>
                      <a:cubicBezTo>
                        <a:pt x="475565" y="676302"/>
                        <a:pt x="247308" y="663240"/>
                        <a:pt x="122612" y="755303"/>
                      </a:cubicBezTo>
                      <a:cubicBezTo>
                        <a:pt x="-2085" y="847366"/>
                        <a:pt x="-37409" y="403261"/>
                        <a:pt x="43294" y="277377"/>
                      </a:cubicBezTo>
                      <a:cubicBezTo>
                        <a:pt x="123998" y="151494"/>
                        <a:pt x="433168" y="-614"/>
                        <a:pt x="606831" y="2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FFFFFF"/>
                    </a:buClr>
                    <a:buSzPts val="1600"/>
                    <a:buFont typeface="Libre Franklin"/>
                    <a:buNone/>
                    <a:tabLst/>
                    <a:defRPr/>
                  </a:pPr>
                  <a:endParaRPr kumimoji="0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Libre Franklin"/>
                    <a:cs typeface="Libre Franklin"/>
                    <a:sym typeface="Libre Franklin"/>
                  </a:endParaRPr>
                </a:p>
              </p:txBody>
            </p:sp>
          </p:grpSp>
          <p:sp>
            <p:nvSpPr>
              <p:cNvPr id="877" name="TextBox 876">
                <a:extLst>
                  <a:ext uri="{FF2B5EF4-FFF2-40B4-BE49-F238E27FC236}">
                    <a16:creationId xmlns:a16="http://schemas.microsoft.com/office/drawing/2014/main" id="{8945B159-AE05-42C3-ACC3-9B9BDF367211}"/>
                  </a:ext>
                </a:extLst>
              </p:cNvPr>
              <p:cNvSpPr txBox="1"/>
              <p:nvPr/>
            </p:nvSpPr>
            <p:spPr>
              <a:xfrm>
                <a:off x="1754547" y="3213817"/>
                <a:ext cx="866785" cy="64633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EFGR</a:t>
                </a:r>
                <a:b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wild-type</a:t>
                </a:r>
              </a:p>
            </p:txBody>
          </p:sp>
        </p:grpSp>
        <p:grpSp>
          <p:nvGrpSpPr>
            <p:cNvPr id="849" name="Group 848">
              <a:extLst>
                <a:ext uri="{FF2B5EF4-FFF2-40B4-BE49-F238E27FC236}">
                  <a16:creationId xmlns:a16="http://schemas.microsoft.com/office/drawing/2014/main" id="{CB4494B3-0563-40A0-AB71-E014DF5DEE84}"/>
                </a:ext>
              </a:extLst>
            </p:cNvPr>
            <p:cNvGrpSpPr/>
            <p:nvPr/>
          </p:nvGrpSpPr>
          <p:grpSpPr>
            <a:xfrm>
              <a:off x="3082656" y="3213817"/>
              <a:ext cx="866785" cy="2338427"/>
              <a:chOff x="2984896" y="3213817"/>
              <a:chExt cx="866785" cy="2338427"/>
            </a:xfrm>
          </p:grpSpPr>
          <p:grpSp>
            <p:nvGrpSpPr>
              <p:cNvPr id="872" name="Group 871">
                <a:extLst>
                  <a:ext uri="{FF2B5EF4-FFF2-40B4-BE49-F238E27FC236}">
                    <a16:creationId xmlns:a16="http://schemas.microsoft.com/office/drawing/2014/main" id="{D8E4F115-27F3-4007-9801-569234CED670}"/>
                  </a:ext>
                </a:extLst>
              </p:cNvPr>
              <p:cNvGrpSpPr/>
              <p:nvPr/>
            </p:nvGrpSpPr>
            <p:grpSpPr>
              <a:xfrm>
                <a:off x="3087199" y="3769865"/>
                <a:ext cx="723099" cy="1782379"/>
                <a:chOff x="3297572" y="1986954"/>
                <a:chExt cx="723099" cy="1782379"/>
              </a:xfrm>
            </p:grpSpPr>
            <p:sp>
              <p:nvSpPr>
                <p:cNvPr id="874" name="Google Shape;3942;p59">
                  <a:extLst>
                    <a:ext uri="{FF2B5EF4-FFF2-40B4-BE49-F238E27FC236}">
                      <a16:creationId xmlns:a16="http://schemas.microsoft.com/office/drawing/2014/main" id="{40470086-D428-4D5E-9E5E-2D07EFDA30E7}"/>
                    </a:ext>
                  </a:extLst>
                </p:cNvPr>
                <p:cNvSpPr/>
                <p:nvPr/>
              </p:nvSpPr>
              <p:spPr>
                <a:xfrm rot="17883654">
                  <a:off x="3475035" y="3418922"/>
                  <a:ext cx="382519" cy="318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4509" h="1459974" extrusionOk="0">
                      <a:moveTo>
                        <a:pt x="2081" y="732192"/>
                      </a:moveTo>
                      <a:cubicBezTo>
                        <a:pt x="-12720" y="520914"/>
                        <a:pt x="48068" y="364289"/>
                        <a:pt x="292061" y="147545"/>
                      </a:cubicBezTo>
                      <a:cubicBezTo>
                        <a:pt x="610870" y="-15291"/>
                        <a:pt x="660127" y="-12742"/>
                        <a:pt x="879809" y="13218"/>
                      </a:cubicBezTo>
                      <a:cubicBezTo>
                        <a:pt x="1099491" y="39178"/>
                        <a:pt x="1466684" y="156391"/>
                        <a:pt x="1610156" y="303308"/>
                      </a:cubicBezTo>
                      <a:cubicBezTo>
                        <a:pt x="1753629" y="450225"/>
                        <a:pt x="1773901" y="848119"/>
                        <a:pt x="1740644" y="894722"/>
                      </a:cubicBezTo>
                      <a:cubicBezTo>
                        <a:pt x="1383296" y="1206130"/>
                        <a:pt x="1442283" y="827069"/>
                        <a:pt x="1293102" y="793242"/>
                      </a:cubicBezTo>
                      <a:cubicBezTo>
                        <a:pt x="1170014" y="937917"/>
                        <a:pt x="1169890" y="573840"/>
                        <a:pt x="868217" y="895035"/>
                      </a:cubicBezTo>
                      <a:cubicBezTo>
                        <a:pt x="971404" y="1037856"/>
                        <a:pt x="1120466" y="1252821"/>
                        <a:pt x="1039241" y="1339517"/>
                      </a:cubicBezTo>
                      <a:cubicBezTo>
                        <a:pt x="958017" y="1426213"/>
                        <a:pt x="553730" y="1516434"/>
                        <a:pt x="380870" y="1415213"/>
                      </a:cubicBezTo>
                      <a:cubicBezTo>
                        <a:pt x="208010" y="1313992"/>
                        <a:pt x="16882" y="943470"/>
                        <a:pt x="2081" y="732192"/>
                      </a:cubicBezTo>
                      <a:close/>
                    </a:path>
                  </a:pathLst>
                </a:custGeom>
                <a:solidFill>
                  <a:srgbClr val="63B780"/>
                </a:solidFill>
                <a:ln w="12700" cap="flat" cmpd="sng">
                  <a:solidFill>
                    <a:srgbClr val="2C61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FFFFFF"/>
                    </a:buClr>
                    <a:buSzPts val="1600"/>
                    <a:buFont typeface="Libre Franklin"/>
                    <a:buNone/>
                    <a:tabLst/>
                    <a:defRPr/>
                  </a:pPr>
                  <a:endParaRPr kumimoji="0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Libre Franklin"/>
                    <a:cs typeface="Libre Franklin"/>
                    <a:sym typeface="Libre Franklin"/>
                  </a:endParaRPr>
                </a:p>
              </p:txBody>
            </p:sp>
            <p:sp>
              <p:nvSpPr>
                <p:cNvPr id="875" name="Google Shape;3943;p59">
                  <a:extLst>
                    <a:ext uri="{FF2B5EF4-FFF2-40B4-BE49-F238E27FC236}">
                      <a16:creationId xmlns:a16="http://schemas.microsoft.com/office/drawing/2014/main" id="{88D1B557-8C35-4ADF-B09F-36CFF0A142E8}"/>
                    </a:ext>
                  </a:extLst>
                </p:cNvPr>
                <p:cNvSpPr/>
                <p:nvPr/>
              </p:nvSpPr>
              <p:spPr>
                <a:xfrm rot="712310">
                  <a:off x="3297572" y="1986954"/>
                  <a:ext cx="723099" cy="1421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988" h="2905246" extrusionOk="0">
                      <a:moveTo>
                        <a:pt x="606831" y="2"/>
                      </a:moveTo>
                      <a:cubicBezTo>
                        <a:pt x="780495" y="618"/>
                        <a:pt x="981891" y="209571"/>
                        <a:pt x="1085276" y="281072"/>
                      </a:cubicBezTo>
                      <a:cubicBezTo>
                        <a:pt x="1188661" y="352573"/>
                        <a:pt x="1204143" y="373888"/>
                        <a:pt x="1227141" y="429009"/>
                      </a:cubicBezTo>
                      <a:cubicBezTo>
                        <a:pt x="1250139" y="484130"/>
                        <a:pt x="1230606" y="561583"/>
                        <a:pt x="1223265" y="611797"/>
                      </a:cubicBezTo>
                      <a:cubicBezTo>
                        <a:pt x="1215925" y="662012"/>
                        <a:pt x="1186889" y="694644"/>
                        <a:pt x="1183094" y="730295"/>
                      </a:cubicBezTo>
                      <a:cubicBezTo>
                        <a:pt x="1179298" y="765947"/>
                        <a:pt x="1185297" y="804400"/>
                        <a:pt x="1200492" y="825706"/>
                      </a:cubicBezTo>
                      <a:cubicBezTo>
                        <a:pt x="1215688" y="847012"/>
                        <a:pt x="1244365" y="835997"/>
                        <a:pt x="1274266" y="858132"/>
                      </a:cubicBezTo>
                      <a:cubicBezTo>
                        <a:pt x="1304167" y="880267"/>
                        <a:pt x="1384971" y="840982"/>
                        <a:pt x="1379899" y="958516"/>
                      </a:cubicBezTo>
                      <a:cubicBezTo>
                        <a:pt x="1374826" y="1076051"/>
                        <a:pt x="1262733" y="1046327"/>
                        <a:pt x="1204922" y="1057496"/>
                      </a:cubicBezTo>
                      <a:cubicBezTo>
                        <a:pt x="1147112" y="1068665"/>
                        <a:pt x="1114395" y="954538"/>
                        <a:pt x="1033033" y="1025531"/>
                      </a:cubicBezTo>
                      <a:cubicBezTo>
                        <a:pt x="951671" y="1096524"/>
                        <a:pt x="1067071" y="1136646"/>
                        <a:pt x="1066944" y="1172169"/>
                      </a:cubicBezTo>
                      <a:cubicBezTo>
                        <a:pt x="1066818" y="1207692"/>
                        <a:pt x="1059840" y="1237558"/>
                        <a:pt x="1032273" y="1238671"/>
                      </a:cubicBezTo>
                      <a:cubicBezTo>
                        <a:pt x="1004705" y="1239784"/>
                        <a:pt x="945167" y="1160612"/>
                        <a:pt x="901543" y="1178848"/>
                      </a:cubicBezTo>
                      <a:cubicBezTo>
                        <a:pt x="857919" y="1197083"/>
                        <a:pt x="763731" y="1291791"/>
                        <a:pt x="770528" y="1348086"/>
                      </a:cubicBezTo>
                      <a:cubicBezTo>
                        <a:pt x="777326" y="1404381"/>
                        <a:pt x="901567" y="1464441"/>
                        <a:pt x="942325" y="1516615"/>
                      </a:cubicBezTo>
                      <a:cubicBezTo>
                        <a:pt x="983084" y="1568788"/>
                        <a:pt x="973563" y="1605071"/>
                        <a:pt x="1015079" y="1661128"/>
                      </a:cubicBezTo>
                      <a:cubicBezTo>
                        <a:pt x="1056595" y="1717186"/>
                        <a:pt x="1067442" y="1819212"/>
                        <a:pt x="1191422" y="1852960"/>
                      </a:cubicBezTo>
                      <a:cubicBezTo>
                        <a:pt x="1315403" y="1886708"/>
                        <a:pt x="1404925" y="1806945"/>
                        <a:pt x="1404286" y="1863618"/>
                      </a:cubicBezTo>
                      <a:cubicBezTo>
                        <a:pt x="1403726" y="1913207"/>
                        <a:pt x="1320773" y="2103412"/>
                        <a:pt x="1227823" y="2171877"/>
                      </a:cubicBezTo>
                      <a:lnTo>
                        <a:pt x="1222648" y="2174594"/>
                      </a:lnTo>
                      <a:lnTo>
                        <a:pt x="1237561" y="2187852"/>
                      </a:lnTo>
                      <a:cubicBezTo>
                        <a:pt x="1282929" y="2228781"/>
                        <a:pt x="1374969" y="2317777"/>
                        <a:pt x="1364533" y="2372276"/>
                      </a:cubicBezTo>
                      <a:cubicBezTo>
                        <a:pt x="1352606" y="2434561"/>
                        <a:pt x="1151174" y="2417334"/>
                        <a:pt x="1149849" y="2547205"/>
                      </a:cubicBezTo>
                      <a:cubicBezTo>
                        <a:pt x="1180329" y="2581661"/>
                        <a:pt x="1397665" y="2577686"/>
                        <a:pt x="1444047" y="2610816"/>
                      </a:cubicBezTo>
                      <a:cubicBezTo>
                        <a:pt x="1490429" y="2643946"/>
                        <a:pt x="1493080" y="2698280"/>
                        <a:pt x="1428144" y="2745988"/>
                      </a:cubicBezTo>
                      <a:cubicBezTo>
                        <a:pt x="1363208" y="2793696"/>
                        <a:pt x="1120694" y="2877185"/>
                        <a:pt x="1054433" y="2897063"/>
                      </a:cubicBezTo>
                      <a:cubicBezTo>
                        <a:pt x="988172" y="2916941"/>
                        <a:pt x="976245" y="2898388"/>
                        <a:pt x="1030579" y="2865257"/>
                      </a:cubicBezTo>
                      <a:cubicBezTo>
                        <a:pt x="1084913" y="2832127"/>
                        <a:pt x="1371161" y="2739362"/>
                        <a:pt x="1380437" y="2698280"/>
                      </a:cubicBezTo>
                      <a:cubicBezTo>
                        <a:pt x="1389713" y="2657198"/>
                        <a:pt x="1140571" y="2651898"/>
                        <a:pt x="1086237" y="2618767"/>
                      </a:cubicBezTo>
                      <a:cubicBezTo>
                        <a:pt x="1031903" y="2585637"/>
                        <a:pt x="1022628" y="2544554"/>
                        <a:pt x="1054433" y="2499497"/>
                      </a:cubicBezTo>
                      <a:cubicBezTo>
                        <a:pt x="1086238" y="2454440"/>
                        <a:pt x="1258516" y="2398781"/>
                        <a:pt x="1277069" y="2348423"/>
                      </a:cubicBezTo>
                      <a:cubicBezTo>
                        <a:pt x="1293303" y="2304360"/>
                        <a:pt x="1203002" y="2244062"/>
                        <a:pt x="1173959" y="2210145"/>
                      </a:cubicBezTo>
                      <a:lnTo>
                        <a:pt x="1167450" y="2199996"/>
                      </a:lnTo>
                      <a:lnTo>
                        <a:pt x="1160575" y="2202384"/>
                      </a:lnTo>
                      <a:cubicBezTo>
                        <a:pt x="1085931" y="2203178"/>
                        <a:pt x="935883" y="2065012"/>
                        <a:pt x="834757" y="1971470"/>
                      </a:cubicBezTo>
                      <a:cubicBezTo>
                        <a:pt x="719184" y="1864565"/>
                        <a:pt x="592812" y="1630222"/>
                        <a:pt x="494148" y="1551571"/>
                      </a:cubicBezTo>
                      <a:cubicBezTo>
                        <a:pt x="395484" y="1472920"/>
                        <a:pt x="291895" y="1586242"/>
                        <a:pt x="242776" y="1499563"/>
                      </a:cubicBezTo>
                      <a:cubicBezTo>
                        <a:pt x="193658" y="1412883"/>
                        <a:pt x="18853" y="1060384"/>
                        <a:pt x="199437" y="1031492"/>
                      </a:cubicBezTo>
                      <a:cubicBezTo>
                        <a:pt x="380020" y="1002599"/>
                        <a:pt x="589496" y="1116727"/>
                        <a:pt x="650172" y="1066164"/>
                      </a:cubicBezTo>
                      <a:cubicBezTo>
                        <a:pt x="710847" y="1015600"/>
                        <a:pt x="651418" y="779923"/>
                        <a:pt x="563492" y="728112"/>
                      </a:cubicBezTo>
                      <a:cubicBezTo>
                        <a:pt x="475565" y="676302"/>
                        <a:pt x="247308" y="663240"/>
                        <a:pt x="122612" y="755303"/>
                      </a:cubicBezTo>
                      <a:cubicBezTo>
                        <a:pt x="-2085" y="847366"/>
                        <a:pt x="-37409" y="403261"/>
                        <a:pt x="43294" y="277377"/>
                      </a:cubicBezTo>
                      <a:cubicBezTo>
                        <a:pt x="123998" y="151494"/>
                        <a:pt x="433168" y="-614"/>
                        <a:pt x="606831" y="2"/>
                      </a:cubicBezTo>
                      <a:close/>
                    </a:path>
                  </a:pathLst>
                </a:custGeom>
                <a:solidFill>
                  <a:srgbClr val="63B780"/>
                </a:solidFill>
                <a:ln w="12700" cap="flat" cmpd="sng">
                  <a:solidFill>
                    <a:srgbClr val="2C61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FFFFFF"/>
                    </a:buClr>
                    <a:buSzPts val="1600"/>
                    <a:buFont typeface="Libre Franklin"/>
                    <a:buNone/>
                    <a:tabLst/>
                    <a:defRPr/>
                  </a:pPr>
                  <a:endParaRPr kumimoji="0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Libre Franklin"/>
                    <a:cs typeface="Libre Franklin"/>
                    <a:sym typeface="Libre Franklin"/>
                  </a:endParaRPr>
                </a:p>
              </p:txBody>
            </p:sp>
          </p:grp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C27377A7-B27D-4EE5-AEE3-FCE1D5AE5F92}"/>
                  </a:ext>
                </a:extLst>
              </p:cNvPr>
              <p:cNvSpPr txBox="1"/>
              <p:nvPr/>
            </p:nvSpPr>
            <p:spPr>
              <a:xfrm>
                <a:off x="2984896" y="3213817"/>
                <a:ext cx="866785" cy="64633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HER2</a:t>
                </a:r>
                <a:b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wild-type</a:t>
                </a:r>
              </a:p>
            </p:txBody>
          </p:sp>
        </p:grpSp>
        <p:grpSp>
          <p:nvGrpSpPr>
            <p:cNvPr id="850" name="Group 849">
              <a:extLst>
                <a:ext uri="{FF2B5EF4-FFF2-40B4-BE49-F238E27FC236}">
                  <a16:creationId xmlns:a16="http://schemas.microsoft.com/office/drawing/2014/main" id="{D444B2E6-F7B2-4FE5-A835-973FDBEC927D}"/>
                </a:ext>
              </a:extLst>
            </p:cNvPr>
            <p:cNvGrpSpPr/>
            <p:nvPr/>
          </p:nvGrpSpPr>
          <p:grpSpPr>
            <a:xfrm>
              <a:off x="4291280" y="3010122"/>
              <a:ext cx="1540146" cy="2504842"/>
              <a:chOff x="4430838" y="3010122"/>
              <a:chExt cx="1540146" cy="2504842"/>
            </a:xfrm>
          </p:grpSpPr>
          <p:grpSp>
            <p:nvGrpSpPr>
              <p:cNvPr id="867" name="Group 866">
                <a:extLst>
                  <a:ext uri="{FF2B5EF4-FFF2-40B4-BE49-F238E27FC236}">
                    <a16:creationId xmlns:a16="http://schemas.microsoft.com/office/drawing/2014/main" id="{173A9E36-9B4E-430A-B14A-F2869FAFB296}"/>
                  </a:ext>
                </a:extLst>
              </p:cNvPr>
              <p:cNvGrpSpPr/>
              <p:nvPr/>
            </p:nvGrpSpPr>
            <p:grpSpPr>
              <a:xfrm>
                <a:off x="4824635" y="3807145"/>
                <a:ext cx="692850" cy="1707819"/>
                <a:chOff x="2467515" y="3118799"/>
                <a:chExt cx="692850" cy="1707819"/>
              </a:xfrm>
            </p:grpSpPr>
            <p:sp>
              <p:nvSpPr>
                <p:cNvPr id="869" name="Google Shape;3942;p59">
                  <a:extLst>
                    <a:ext uri="{FF2B5EF4-FFF2-40B4-BE49-F238E27FC236}">
                      <a16:creationId xmlns:a16="http://schemas.microsoft.com/office/drawing/2014/main" id="{517FBB59-4F23-44C3-82B4-0C9355585021}"/>
                    </a:ext>
                  </a:extLst>
                </p:cNvPr>
                <p:cNvSpPr/>
                <p:nvPr/>
              </p:nvSpPr>
              <p:spPr>
                <a:xfrm rot="17883654">
                  <a:off x="2637554" y="4490865"/>
                  <a:ext cx="366517" cy="30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4509" h="1459974" extrusionOk="0">
                      <a:moveTo>
                        <a:pt x="2081" y="732192"/>
                      </a:moveTo>
                      <a:cubicBezTo>
                        <a:pt x="-12720" y="520914"/>
                        <a:pt x="48068" y="364289"/>
                        <a:pt x="292061" y="147545"/>
                      </a:cubicBezTo>
                      <a:cubicBezTo>
                        <a:pt x="610870" y="-15291"/>
                        <a:pt x="660127" y="-12742"/>
                        <a:pt x="879809" y="13218"/>
                      </a:cubicBezTo>
                      <a:cubicBezTo>
                        <a:pt x="1099491" y="39178"/>
                        <a:pt x="1466684" y="156391"/>
                        <a:pt x="1610156" y="303308"/>
                      </a:cubicBezTo>
                      <a:cubicBezTo>
                        <a:pt x="1753629" y="450225"/>
                        <a:pt x="1773901" y="848119"/>
                        <a:pt x="1740644" y="894722"/>
                      </a:cubicBezTo>
                      <a:cubicBezTo>
                        <a:pt x="1383296" y="1206130"/>
                        <a:pt x="1442283" y="827069"/>
                        <a:pt x="1293102" y="793242"/>
                      </a:cubicBezTo>
                      <a:cubicBezTo>
                        <a:pt x="1170014" y="937917"/>
                        <a:pt x="1169890" y="573840"/>
                        <a:pt x="868217" y="895035"/>
                      </a:cubicBezTo>
                      <a:cubicBezTo>
                        <a:pt x="971404" y="1037856"/>
                        <a:pt x="1120466" y="1252821"/>
                        <a:pt x="1039241" y="1339517"/>
                      </a:cubicBezTo>
                      <a:cubicBezTo>
                        <a:pt x="958017" y="1426213"/>
                        <a:pt x="553730" y="1516434"/>
                        <a:pt x="380870" y="1415213"/>
                      </a:cubicBezTo>
                      <a:cubicBezTo>
                        <a:pt x="208010" y="1313992"/>
                        <a:pt x="16882" y="943470"/>
                        <a:pt x="2081" y="732192"/>
                      </a:cubicBezTo>
                      <a:close/>
                    </a:path>
                  </a:pathLst>
                </a:custGeom>
                <a:solidFill>
                  <a:srgbClr val="63B780"/>
                </a:solidFill>
                <a:ln w="12700" cap="flat" cmpd="sng">
                  <a:solidFill>
                    <a:srgbClr val="2C61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FFFFFF"/>
                    </a:buClr>
                    <a:buSzPts val="1600"/>
                    <a:buFont typeface="Libre Franklin"/>
                    <a:buNone/>
                    <a:tabLst/>
                    <a:defRPr/>
                  </a:pPr>
                  <a:endParaRPr kumimoji="0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Libre Franklin"/>
                    <a:cs typeface="Libre Franklin"/>
                    <a:sym typeface="Libre Franklin"/>
                  </a:endParaRPr>
                </a:p>
              </p:txBody>
            </p:sp>
            <p:sp>
              <p:nvSpPr>
                <p:cNvPr id="870" name="Google Shape;3943;p59">
                  <a:extLst>
                    <a:ext uri="{FF2B5EF4-FFF2-40B4-BE49-F238E27FC236}">
                      <a16:creationId xmlns:a16="http://schemas.microsoft.com/office/drawing/2014/main" id="{D14F1D08-48F7-4F63-BE2C-9C6327D66A7F}"/>
                    </a:ext>
                  </a:extLst>
                </p:cNvPr>
                <p:cNvSpPr/>
                <p:nvPr/>
              </p:nvSpPr>
              <p:spPr>
                <a:xfrm rot="712310">
                  <a:off x="2467515" y="3118799"/>
                  <a:ext cx="692850" cy="13619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988" h="2905246" extrusionOk="0">
                      <a:moveTo>
                        <a:pt x="606831" y="2"/>
                      </a:moveTo>
                      <a:cubicBezTo>
                        <a:pt x="780495" y="618"/>
                        <a:pt x="981891" y="209571"/>
                        <a:pt x="1085276" y="281072"/>
                      </a:cubicBezTo>
                      <a:cubicBezTo>
                        <a:pt x="1188661" y="352573"/>
                        <a:pt x="1204143" y="373888"/>
                        <a:pt x="1227141" y="429009"/>
                      </a:cubicBezTo>
                      <a:cubicBezTo>
                        <a:pt x="1250139" y="484130"/>
                        <a:pt x="1230606" y="561583"/>
                        <a:pt x="1223265" y="611797"/>
                      </a:cubicBezTo>
                      <a:cubicBezTo>
                        <a:pt x="1215925" y="662012"/>
                        <a:pt x="1186889" y="694644"/>
                        <a:pt x="1183094" y="730295"/>
                      </a:cubicBezTo>
                      <a:cubicBezTo>
                        <a:pt x="1179298" y="765947"/>
                        <a:pt x="1185297" y="804400"/>
                        <a:pt x="1200492" y="825706"/>
                      </a:cubicBezTo>
                      <a:cubicBezTo>
                        <a:pt x="1215688" y="847012"/>
                        <a:pt x="1244365" y="835997"/>
                        <a:pt x="1274266" y="858132"/>
                      </a:cubicBezTo>
                      <a:cubicBezTo>
                        <a:pt x="1304167" y="880267"/>
                        <a:pt x="1384971" y="840982"/>
                        <a:pt x="1379899" y="958516"/>
                      </a:cubicBezTo>
                      <a:cubicBezTo>
                        <a:pt x="1374826" y="1076051"/>
                        <a:pt x="1262733" y="1046327"/>
                        <a:pt x="1204922" y="1057496"/>
                      </a:cubicBezTo>
                      <a:cubicBezTo>
                        <a:pt x="1147112" y="1068665"/>
                        <a:pt x="1114395" y="954538"/>
                        <a:pt x="1033033" y="1025531"/>
                      </a:cubicBezTo>
                      <a:cubicBezTo>
                        <a:pt x="951671" y="1096524"/>
                        <a:pt x="1067071" y="1136646"/>
                        <a:pt x="1066944" y="1172169"/>
                      </a:cubicBezTo>
                      <a:cubicBezTo>
                        <a:pt x="1066818" y="1207692"/>
                        <a:pt x="1059840" y="1237558"/>
                        <a:pt x="1032273" y="1238671"/>
                      </a:cubicBezTo>
                      <a:cubicBezTo>
                        <a:pt x="1004705" y="1239784"/>
                        <a:pt x="945167" y="1160612"/>
                        <a:pt x="901543" y="1178848"/>
                      </a:cubicBezTo>
                      <a:cubicBezTo>
                        <a:pt x="857919" y="1197083"/>
                        <a:pt x="763731" y="1291791"/>
                        <a:pt x="770528" y="1348086"/>
                      </a:cubicBezTo>
                      <a:cubicBezTo>
                        <a:pt x="777326" y="1404381"/>
                        <a:pt x="901567" y="1464441"/>
                        <a:pt x="942325" y="1516615"/>
                      </a:cubicBezTo>
                      <a:cubicBezTo>
                        <a:pt x="983084" y="1568788"/>
                        <a:pt x="973563" y="1605071"/>
                        <a:pt x="1015079" y="1661128"/>
                      </a:cubicBezTo>
                      <a:cubicBezTo>
                        <a:pt x="1056595" y="1717186"/>
                        <a:pt x="1067442" y="1819212"/>
                        <a:pt x="1191422" y="1852960"/>
                      </a:cubicBezTo>
                      <a:cubicBezTo>
                        <a:pt x="1315403" y="1886708"/>
                        <a:pt x="1404925" y="1806945"/>
                        <a:pt x="1404286" y="1863618"/>
                      </a:cubicBezTo>
                      <a:cubicBezTo>
                        <a:pt x="1403726" y="1913207"/>
                        <a:pt x="1320773" y="2103412"/>
                        <a:pt x="1227823" y="2171877"/>
                      </a:cubicBezTo>
                      <a:lnTo>
                        <a:pt x="1222648" y="2174594"/>
                      </a:lnTo>
                      <a:lnTo>
                        <a:pt x="1237561" y="2187852"/>
                      </a:lnTo>
                      <a:cubicBezTo>
                        <a:pt x="1282929" y="2228781"/>
                        <a:pt x="1374969" y="2317777"/>
                        <a:pt x="1364533" y="2372276"/>
                      </a:cubicBezTo>
                      <a:cubicBezTo>
                        <a:pt x="1352606" y="2434561"/>
                        <a:pt x="1151174" y="2417334"/>
                        <a:pt x="1149849" y="2547205"/>
                      </a:cubicBezTo>
                      <a:cubicBezTo>
                        <a:pt x="1180329" y="2581661"/>
                        <a:pt x="1397665" y="2577686"/>
                        <a:pt x="1444047" y="2610816"/>
                      </a:cubicBezTo>
                      <a:cubicBezTo>
                        <a:pt x="1490429" y="2643946"/>
                        <a:pt x="1493080" y="2698280"/>
                        <a:pt x="1428144" y="2745988"/>
                      </a:cubicBezTo>
                      <a:cubicBezTo>
                        <a:pt x="1363208" y="2793696"/>
                        <a:pt x="1120694" y="2877185"/>
                        <a:pt x="1054433" y="2897063"/>
                      </a:cubicBezTo>
                      <a:cubicBezTo>
                        <a:pt x="988172" y="2916941"/>
                        <a:pt x="976245" y="2898388"/>
                        <a:pt x="1030579" y="2865257"/>
                      </a:cubicBezTo>
                      <a:cubicBezTo>
                        <a:pt x="1084913" y="2832127"/>
                        <a:pt x="1371161" y="2739362"/>
                        <a:pt x="1380437" y="2698280"/>
                      </a:cubicBezTo>
                      <a:cubicBezTo>
                        <a:pt x="1389713" y="2657198"/>
                        <a:pt x="1140571" y="2651898"/>
                        <a:pt x="1086237" y="2618767"/>
                      </a:cubicBezTo>
                      <a:cubicBezTo>
                        <a:pt x="1031903" y="2585637"/>
                        <a:pt x="1022628" y="2544554"/>
                        <a:pt x="1054433" y="2499497"/>
                      </a:cubicBezTo>
                      <a:cubicBezTo>
                        <a:pt x="1086238" y="2454440"/>
                        <a:pt x="1258516" y="2398781"/>
                        <a:pt x="1277069" y="2348423"/>
                      </a:cubicBezTo>
                      <a:cubicBezTo>
                        <a:pt x="1293303" y="2304360"/>
                        <a:pt x="1203002" y="2244062"/>
                        <a:pt x="1173959" y="2210145"/>
                      </a:cubicBezTo>
                      <a:lnTo>
                        <a:pt x="1167450" y="2199996"/>
                      </a:lnTo>
                      <a:lnTo>
                        <a:pt x="1160575" y="2202384"/>
                      </a:lnTo>
                      <a:cubicBezTo>
                        <a:pt x="1085931" y="2203178"/>
                        <a:pt x="935883" y="2065012"/>
                        <a:pt x="834757" y="1971470"/>
                      </a:cubicBezTo>
                      <a:cubicBezTo>
                        <a:pt x="719184" y="1864565"/>
                        <a:pt x="592812" y="1630222"/>
                        <a:pt x="494148" y="1551571"/>
                      </a:cubicBezTo>
                      <a:cubicBezTo>
                        <a:pt x="395484" y="1472920"/>
                        <a:pt x="291895" y="1586242"/>
                        <a:pt x="242776" y="1499563"/>
                      </a:cubicBezTo>
                      <a:cubicBezTo>
                        <a:pt x="193658" y="1412883"/>
                        <a:pt x="18853" y="1060384"/>
                        <a:pt x="199437" y="1031492"/>
                      </a:cubicBezTo>
                      <a:cubicBezTo>
                        <a:pt x="380020" y="1002599"/>
                        <a:pt x="589496" y="1116727"/>
                        <a:pt x="650172" y="1066164"/>
                      </a:cubicBezTo>
                      <a:cubicBezTo>
                        <a:pt x="710847" y="1015600"/>
                        <a:pt x="651418" y="779923"/>
                        <a:pt x="563492" y="728112"/>
                      </a:cubicBezTo>
                      <a:cubicBezTo>
                        <a:pt x="475565" y="676302"/>
                        <a:pt x="247308" y="663240"/>
                        <a:pt x="122612" y="755303"/>
                      </a:cubicBezTo>
                      <a:cubicBezTo>
                        <a:pt x="-2085" y="847366"/>
                        <a:pt x="-37409" y="403261"/>
                        <a:pt x="43294" y="277377"/>
                      </a:cubicBezTo>
                      <a:cubicBezTo>
                        <a:pt x="123998" y="151494"/>
                        <a:pt x="433168" y="-614"/>
                        <a:pt x="606831" y="2"/>
                      </a:cubicBezTo>
                      <a:close/>
                    </a:path>
                  </a:pathLst>
                </a:custGeom>
                <a:solidFill>
                  <a:srgbClr val="63B780"/>
                </a:solidFill>
                <a:ln w="12700" cap="flat" cmpd="sng">
                  <a:solidFill>
                    <a:srgbClr val="2C61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FFFFFF"/>
                    </a:buClr>
                    <a:buSzPts val="1600"/>
                    <a:buFont typeface="Libre Franklin"/>
                    <a:buNone/>
                    <a:tabLst/>
                    <a:defRPr/>
                  </a:pPr>
                  <a:endParaRPr kumimoji="0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Libre Franklin"/>
                    <a:cs typeface="Libre Franklin"/>
                    <a:sym typeface="Libre Franklin"/>
                  </a:endParaRPr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C8A8576E-AA1C-43A4-BD9A-4B9785F4B717}"/>
                    </a:ext>
                  </a:extLst>
                </p:cNvPr>
                <p:cNvSpPr/>
                <p:nvPr/>
              </p:nvSpPr>
              <p:spPr>
                <a:xfrm>
                  <a:off x="2656772" y="4486729"/>
                  <a:ext cx="283178" cy="170362"/>
                </a:xfrm>
                <a:custGeom>
                  <a:avLst/>
                  <a:gdLst>
                    <a:gd name="connsiteX0" fmla="*/ 263950 w 295541"/>
                    <a:gd name="connsiteY0" fmla="*/ 175425 h 177800"/>
                    <a:gd name="connsiteX1" fmla="*/ 277952 w 295541"/>
                    <a:gd name="connsiteY1" fmla="*/ 177800 h 177800"/>
                    <a:gd name="connsiteX2" fmla="*/ 232971 w 295541"/>
                    <a:gd name="connsiteY2" fmla="*/ 177800 h 177800"/>
                    <a:gd name="connsiteX3" fmla="*/ 120861 w 295541"/>
                    <a:gd name="connsiteY3" fmla="*/ 0 h 177800"/>
                    <a:gd name="connsiteX4" fmla="*/ 273804 w 295541"/>
                    <a:gd name="connsiteY4" fmla="*/ 0 h 177800"/>
                    <a:gd name="connsiteX5" fmla="*/ 274526 w 295541"/>
                    <a:gd name="connsiteY5" fmla="*/ 317 h 177800"/>
                    <a:gd name="connsiteX6" fmla="*/ 290696 w 295541"/>
                    <a:gd name="connsiteY6" fmla="*/ 12350 h 177800"/>
                    <a:gd name="connsiteX7" fmla="*/ 225272 w 295541"/>
                    <a:gd name="connsiteY7" fmla="*/ 88046 h 177800"/>
                    <a:gd name="connsiteX8" fmla="*/ 194076 w 295541"/>
                    <a:gd name="connsiteY8" fmla="*/ 151727 h 177800"/>
                    <a:gd name="connsiteX9" fmla="*/ 200666 w 295541"/>
                    <a:gd name="connsiteY9" fmla="*/ 177800 h 177800"/>
                    <a:gd name="connsiteX10" fmla="*/ 0 w 295541"/>
                    <a:gd name="connsiteY10" fmla="*/ 177800 h 177800"/>
                    <a:gd name="connsiteX11" fmla="*/ 467 w 295541"/>
                    <a:gd name="connsiteY11" fmla="*/ 167242 h 177800"/>
                    <a:gd name="connsiteX12" fmla="*/ 32815 w 295541"/>
                    <a:gd name="connsiteY12" fmla="*/ 87562 h 177800"/>
                    <a:gd name="connsiteX13" fmla="*/ 92377 w 295541"/>
                    <a:gd name="connsiteY13" fmla="*/ 22031 h 177800"/>
                    <a:gd name="connsiteX0" fmla="*/ 263950 w 295541"/>
                    <a:gd name="connsiteY0" fmla="*/ 175425 h 177800"/>
                    <a:gd name="connsiteX1" fmla="*/ 232971 w 295541"/>
                    <a:gd name="connsiteY1" fmla="*/ 177800 h 177800"/>
                    <a:gd name="connsiteX2" fmla="*/ 263950 w 295541"/>
                    <a:gd name="connsiteY2" fmla="*/ 175425 h 177800"/>
                    <a:gd name="connsiteX3" fmla="*/ 120861 w 295541"/>
                    <a:gd name="connsiteY3" fmla="*/ 0 h 177800"/>
                    <a:gd name="connsiteX4" fmla="*/ 273804 w 295541"/>
                    <a:gd name="connsiteY4" fmla="*/ 0 h 177800"/>
                    <a:gd name="connsiteX5" fmla="*/ 274526 w 295541"/>
                    <a:gd name="connsiteY5" fmla="*/ 317 h 177800"/>
                    <a:gd name="connsiteX6" fmla="*/ 290696 w 295541"/>
                    <a:gd name="connsiteY6" fmla="*/ 12350 h 177800"/>
                    <a:gd name="connsiteX7" fmla="*/ 225272 w 295541"/>
                    <a:gd name="connsiteY7" fmla="*/ 88046 h 177800"/>
                    <a:gd name="connsiteX8" fmla="*/ 194076 w 295541"/>
                    <a:gd name="connsiteY8" fmla="*/ 151727 h 177800"/>
                    <a:gd name="connsiteX9" fmla="*/ 200666 w 295541"/>
                    <a:gd name="connsiteY9" fmla="*/ 177800 h 177800"/>
                    <a:gd name="connsiteX10" fmla="*/ 0 w 295541"/>
                    <a:gd name="connsiteY10" fmla="*/ 177800 h 177800"/>
                    <a:gd name="connsiteX11" fmla="*/ 467 w 295541"/>
                    <a:gd name="connsiteY11" fmla="*/ 167242 h 177800"/>
                    <a:gd name="connsiteX12" fmla="*/ 32815 w 295541"/>
                    <a:gd name="connsiteY12" fmla="*/ 87562 h 177800"/>
                    <a:gd name="connsiteX13" fmla="*/ 92377 w 295541"/>
                    <a:gd name="connsiteY13" fmla="*/ 22031 h 177800"/>
                    <a:gd name="connsiteX14" fmla="*/ 120861 w 295541"/>
                    <a:gd name="connsiteY14" fmla="*/ 0 h 177800"/>
                    <a:gd name="connsiteX0" fmla="*/ 120861 w 295541"/>
                    <a:gd name="connsiteY0" fmla="*/ 0 h 177800"/>
                    <a:gd name="connsiteX1" fmla="*/ 273804 w 295541"/>
                    <a:gd name="connsiteY1" fmla="*/ 0 h 177800"/>
                    <a:gd name="connsiteX2" fmla="*/ 274526 w 295541"/>
                    <a:gd name="connsiteY2" fmla="*/ 317 h 177800"/>
                    <a:gd name="connsiteX3" fmla="*/ 290696 w 295541"/>
                    <a:gd name="connsiteY3" fmla="*/ 12350 h 177800"/>
                    <a:gd name="connsiteX4" fmla="*/ 225272 w 295541"/>
                    <a:gd name="connsiteY4" fmla="*/ 88046 h 177800"/>
                    <a:gd name="connsiteX5" fmla="*/ 194076 w 295541"/>
                    <a:gd name="connsiteY5" fmla="*/ 151727 h 177800"/>
                    <a:gd name="connsiteX6" fmla="*/ 200666 w 295541"/>
                    <a:gd name="connsiteY6" fmla="*/ 177800 h 177800"/>
                    <a:gd name="connsiteX7" fmla="*/ 0 w 295541"/>
                    <a:gd name="connsiteY7" fmla="*/ 177800 h 177800"/>
                    <a:gd name="connsiteX8" fmla="*/ 467 w 295541"/>
                    <a:gd name="connsiteY8" fmla="*/ 167242 h 177800"/>
                    <a:gd name="connsiteX9" fmla="*/ 32815 w 295541"/>
                    <a:gd name="connsiteY9" fmla="*/ 87562 h 177800"/>
                    <a:gd name="connsiteX10" fmla="*/ 92377 w 295541"/>
                    <a:gd name="connsiteY10" fmla="*/ 22031 h 177800"/>
                    <a:gd name="connsiteX11" fmla="*/ 120861 w 295541"/>
                    <a:gd name="connsiteY11" fmla="*/ 0 h 177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5541" h="177800">
                      <a:moveTo>
                        <a:pt x="120861" y="0"/>
                      </a:moveTo>
                      <a:lnTo>
                        <a:pt x="273804" y="0"/>
                      </a:lnTo>
                      <a:lnTo>
                        <a:pt x="274526" y="317"/>
                      </a:lnTo>
                      <a:cubicBezTo>
                        <a:pt x="283351" y="5153"/>
                        <a:pt x="289307" y="9556"/>
                        <a:pt x="290696" y="12350"/>
                      </a:cubicBezTo>
                      <a:cubicBezTo>
                        <a:pt x="313959" y="113039"/>
                        <a:pt x="247080" y="62814"/>
                        <a:pt x="225272" y="88046"/>
                      </a:cubicBezTo>
                      <a:cubicBezTo>
                        <a:pt x="238581" y="121750"/>
                        <a:pt x="186607" y="97393"/>
                        <a:pt x="194076" y="151727"/>
                      </a:cubicBezTo>
                      <a:lnTo>
                        <a:pt x="200666" y="177800"/>
                      </a:lnTo>
                      <a:lnTo>
                        <a:pt x="0" y="177800"/>
                      </a:lnTo>
                      <a:cubicBezTo>
                        <a:pt x="156" y="174281"/>
                        <a:pt x="311" y="170761"/>
                        <a:pt x="467" y="167242"/>
                      </a:cubicBezTo>
                      <a:cubicBezTo>
                        <a:pt x="3893" y="129873"/>
                        <a:pt x="12172" y="117264"/>
                        <a:pt x="32815" y="87562"/>
                      </a:cubicBezTo>
                      <a:cubicBezTo>
                        <a:pt x="46578" y="67760"/>
                        <a:pt x="68511" y="43204"/>
                        <a:pt x="92377" y="22031"/>
                      </a:cubicBezTo>
                      <a:lnTo>
                        <a:pt x="12086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  <a:effectLst>
                  <a:glow rad="635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8" name="TextBox 867">
                <a:extLst>
                  <a:ext uri="{FF2B5EF4-FFF2-40B4-BE49-F238E27FC236}">
                    <a16:creationId xmlns:a16="http://schemas.microsoft.com/office/drawing/2014/main" id="{3B6BC785-BA43-46F6-9AE6-7F3D36A217D3}"/>
                  </a:ext>
                </a:extLst>
              </p:cNvPr>
              <p:cNvSpPr txBox="1"/>
              <p:nvPr/>
            </p:nvSpPr>
            <p:spPr>
              <a:xfrm>
                <a:off x="4430838" y="3010122"/>
                <a:ext cx="1540146" cy="64633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HER2 TKD</a:t>
                </a:r>
                <a:b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mutations,</a:t>
                </a:r>
                <a:b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</a:b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including ex20ins</a:t>
                </a:r>
              </a:p>
            </p:txBody>
          </p:sp>
        </p:grpSp>
        <p:sp>
          <p:nvSpPr>
            <p:cNvPr id="851" name="Oval 850">
              <a:extLst>
                <a:ext uri="{FF2B5EF4-FFF2-40B4-BE49-F238E27FC236}">
                  <a16:creationId xmlns:a16="http://schemas.microsoft.com/office/drawing/2014/main" id="{4810442F-8DAD-400A-95E4-7D214C8AB98C}"/>
                </a:ext>
              </a:extLst>
            </p:cNvPr>
            <p:cNvSpPr/>
            <p:nvPr/>
          </p:nvSpPr>
          <p:spPr>
            <a:xfrm>
              <a:off x="1214408" y="3068737"/>
              <a:ext cx="416739" cy="416739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2" name="Oval 851">
              <a:extLst>
                <a:ext uri="{FF2B5EF4-FFF2-40B4-BE49-F238E27FC236}">
                  <a16:creationId xmlns:a16="http://schemas.microsoft.com/office/drawing/2014/main" id="{72CAC52B-2AC2-4DFE-A345-ACA220D8A557}"/>
                </a:ext>
              </a:extLst>
            </p:cNvPr>
            <p:cNvSpPr/>
            <p:nvPr/>
          </p:nvSpPr>
          <p:spPr>
            <a:xfrm>
              <a:off x="1233535" y="3082034"/>
              <a:ext cx="397612" cy="397612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1F75BB0F-C42D-41CD-B322-4FA259530AF9}"/>
                </a:ext>
              </a:extLst>
            </p:cNvPr>
            <p:cNvCxnSpPr>
              <a:cxnSpLocks/>
              <a:stCxn id="852" idx="0"/>
            </p:cNvCxnSpPr>
            <p:nvPr/>
          </p:nvCxnSpPr>
          <p:spPr>
            <a:xfrm flipV="1">
              <a:off x="1432341" y="2641128"/>
              <a:ext cx="1152983" cy="440906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23D98F68-B581-4EB4-9BCF-B6E2B5095DA4}"/>
                </a:ext>
              </a:extLst>
            </p:cNvPr>
            <p:cNvCxnSpPr>
              <a:cxnSpLocks/>
            </p:cNvCxnSpPr>
            <p:nvPr/>
          </p:nvCxnSpPr>
          <p:spPr>
            <a:xfrm>
              <a:off x="1260156" y="3385471"/>
              <a:ext cx="232565" cy="119069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TextBox 854">
              <a:extLst>
                <a:ext uri="{FF2B5EF4-FFF2-40B4-BE49-F238E27FC236}">
                  <a16:creationId xmlns:a16="http://schemas.microsoft.com/office/drawing/2014/main" id="{E3EDCEBF-F0B9-4969-BE75-BF5437C67669}"/>
                </a:ext>
              </a:extLst>
            </p:cNvPr>
            <p:cNvSpPr txBox="1"/>
            <p:nvPr/>
          </p:nvSpPr>
          <p:spPr>
            <a:xfrm>
              <a:off x="2520683" y="2637226"/>
              <a:ext cx="220419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srgbClr val="E84E4B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Zongertinib</a:t>
              </a:r>
              <a:endPara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E84E4B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6" name="TextBox 855">
              <a:extLst>
                <a:ext uri="{FF2B5EF4-FFF2-40B4-BE49-F238E27FC236}">
                  <a16:creationId xmlns:a16="http://schemas.microsoft.com/office/drawing/2014/main" id="{DCAC4875-A9AD-4883-A3CC-F12F69CCA35B}"/>
                </a:ext>
              </a:extLst>
            </p:cNvPr>
            <p:cNvSpPr txBox="1"/>
            <p:nvPr/>
          </p:nvSpPr>
          <p:spPr>
            <a:xfrm>
              <a:off x="1725323" y="5774328"/>
              <a:ext cx="1323007" cy="575302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non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Signalling</a:t>
              </a:r>
              <a:b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maintained</a:t>
              </a:r>
            </a:p>
          </p:txBody>
        </p:sp>
        <p:sp>
          <p:nvSpPr>
            <p:cNvPr id="857" name="TextBox 856">
              <a:extLst>
                <a:ext uri="{FF2B5EF4-FFF2-40B4-BE49-F238E27FC236}">
                  <a16:creationId xmlns:a16="http://schemas.microsoft.com/office/drawing/2014/main" id="{9CA09386-0F98-4E45-BCFC-53EAD5111F5F}"/>
                </a:ext>
              </a:extLst>
            </p:cNvPr>
            <p:cNvSpPr txBox="1"/>
            <p:nvPr/>
          </p:nvSpPr>
          <p:spPr>
            <a:xfrm>
              <a:off x="3177384" y="5774328"/>
              <a:ext cx="2699518" cy="575302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none" rtlCol="0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Proliferation and survival</a:t>
              </a:r>
              <a:b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of </a:t>
              </a:r>
              <a:r>
                <a:rPr kumimoji="0" lang="en-GB" sz="1600" b="1" i="0" u="none" strike="noStrike" kern="1200" cap="none" spc="0" normalizeH="0" baseline="0" noProof="0" err="1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cells blocked</a:t>
              </a:r>
            </a:p>
          </p:txBody>
        </p:sp>
        <p:grpSp>
          <p:nvGrpSpPr>
            <p:cNvPr id="858" name="Group 857">
              <a:extLst>
                <a:ext uri="{FF2B5EF4-FFF2-40B4-BE49-F238E27FC236}">
                  <a16:creationId xmlns:a16="http://schemas.microsoft.com/office/drawing/2014/main" id="{DE2F5EC5-3218-43B4-A298-2491CC158083}"/>
                </a:ext>
              </a:extLst>
            </p:cNvPr>
            <p:cNvGrpSpPr/>
            <p:nvPr/>
          </p:nvGrpSpPr>
          <p:grpSpPr>
            <a:xfrm rot="10800000">
              <a:off x="3656390" y="5268714"/>
              <a:ext cx="197456" cy="439055"/>
              <a:chOff x="3009340" y="4852954"/>
              <a:chExt cx="358488" cy="570581"/>
            </a:xfrm>
          </p:grpSpPr>
          <p:cxnSp>
            <p:nvCxnSpPr>
              <p:cNvPr id="865" name="Straight Connector 864">
                <a:extLst>
                  <a:ext uri="{FF2B5EF4-FFF2-40B4-BE49-F238E27FC236}">
                    <a16:creationId xmlns:a16="http://schemas.microsoft.com/office/drawing/2014/main" id="{E30336B2-72CA-4CCE-8265-37E24E38B6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9340" y="4852954"/>
                <a:ext cx="358488" cy="0"/>
              </a:xfrm>
              <a:prstGeom prst="line">
                <a:avLst/>
              </a:prstGeom>
              <a:ln w="31750">
                <a:solidFill>
                  <a:schemeClr val="accent5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6" name="Straight Connector 865">
                <a:extLst>
                  <a:ext uri="{FF2B5EF4-FFF2-40B4-BE49-F238E27FC236}">
                    <a16:creationId xmlns:a16="http://schemas.microsoft.com/office/drawing/2014/main" id="{F173EA5A-DF55-4BB6-9770-2E52B9946F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88584" y="4852954"/>
                <a:ext cx="0" cy="570581"/>
              </a:xfrm>
              <a:prstGeom prst="line">
                <a:avLst/>
              </a:prstGeom>
              <a:ln w="31750">
                <a:solidFill>
                  <a:schemeClr val="accent5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4D800756-6FB1-4E9F-93E7-D895692E8F03}"/>
                </a:ext>
              </a:extLst>
            </p:cNvPr>
            <p:cNvGrpSpPr/>
            <p:nvPr/>
          </p:nvGrpSpPr>
          <p:grpSpPr>
            <a:xfrm rot="10800000">
              <a:off x="5143609" y="5268713"/>
              <a:ext cx="197456" cy="439055"/>
              <a:chOff x="3009340" y="4852954"/>
              <a:chExt cx="358488" cy="570581"/>
            </a:xfrm>
          </p:grpSpPr>
          <p:cxnSp>
            <p:nvCxnSpPr>
              <p:cNvPr id="863" name="Straight Connector 862">
                <a:extLst>
                  <a:ext uri="{FF2B5EF4-FFF2-40B4-BE49-F238E27FC236}">
                    <a16:creationId xmlns:a16="http://schemas.microsoft.com/office/drawing/2014/main" id="{DCC8565D-6616-4F61-90FD-FE673539DA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9340" y="4852954"/>
                <a:ext cx="358488" cy="0"/>
              </a:xfrm>
              <a:prstGeom prst="line">
                <a:avLst/>
              </a:prstGeom>
              <a:ln w="31750">
                <a:solidFill>
                  <a:schemeClr val="accent5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Straight Connector 863">
                <a:extLst>
                  <a:ext uri="{FF2B5EF4-FFF2-40B4-BE49-F238E27FC236}">
                    <a16:creationId xmlns:a16="http://schemas.microsoft.com/office/drawing/2014/main" id="{BAADD9F5-FBC6-4087-8AFE-0F2D98909A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88584" y="4852954"/>
                <a:ext cx="0" cy="570581"/>
              </a:xfrm>
              <a:prstGeom prst="line">
                <a:avLst/>
              </a:prstGeom>
              <a:ln w="31750">
                <a:solidFill>
                  <a:schemeClr val="accent5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0" name="Multiplication Sign 859">
              <a:extLst>
                <a:ext uri="{FF2B5EF4-FFF2-40B4-BE49-F238E27FC236}">
                  <a16:creationId xmlns:a16="http://schemas.microsoft.com/office/drawing/2014/main" id="{5B4530CB-371E-4AE1-8874-FD72B8460BEA}"/>
                </a:ext>
              </a:extLst>
            </p:cNvPr>
            <p:cNvSpPr/>
            <p:nvPr/>
          </p:nvSpPr>
          <p:spPr>
            <a:xfrm>
              <a:off x="3593860" y="5335173"/>
              <a:ext cx="329746" cy="329746"/>
            </a:xfrm>
            <a:prstGeom prst="mathMultiply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1" name="Multiplication Sign 860">
              <a:extLst>
                <a:ext uri="{FF2B5EF4-FFF2-40B4-BE49-F238E27FC236}">
                  <a16:creationId xmlns:a16="http://schemas.microsoft.com/office/drawing/2014/main" id="{15E7198B-B461-4877-872E-38B69FBAE788}"/>
                </a:ext>
              </a:extLst>
            </p:cNvPr>
            <p:cNvSpPr/>
            <p:nvPr/>
          </p:nvSpPr>
          <p:spPr>
            <a:xfrm>
              <a:off x="5077463" y="5335173"/>
              <a:ext cx="329746" cy="329746"/>
            </a:xfrm>
            <a:prstGeom prst="mathMultiply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862" name="Straight Connector 861">
              <a:extLst>
                <a:ext uri="{FF2B5EF4-FFF2-40B4-BE49-F238E27FC236}">
                  <a16:creationId xmlns:a16="http://schemas.microsoft.com/office/drawing/2014/main" id="{6A176D0F-0635-4A78-B77A-E87E611DF8FD}"/>
                </a:ext>
              </a:extLst>
            </p:cNvPr>
            <p:cNvCxnSpPr>
              <a:cxnSpLocks/>
            </p:cNvCxnSpPr>
            <p:nvPr/>
          </p:nvCxnSpPr>
          <p:spPr>
            <a:xfrm>
              <a:off x="2388165" y="5392333"/>
              <a:ext cx="0" cy="315435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2" name="TextBox 881">
            <a:extLst>
              <a:ext uri="{FF2B5EF4-FFF2-40B4-BE49-F238E27FC236}">
                <a16:creationId xmlns:a16="http://schemas.microsoft.com/office/drawing/2014/main" id="{3F64159B-E6AF-41D6-9CD4-AFE4B255A165}"/>
              </a:ext>
            </a:extLst>
          </p:cNvPr>
          <p:cNvSpPr txBox="1"/>
          <p:nvPr/>
        </p:nvSpPr>
        <p:spPr>
          <a:xfrm>
            <a:off x="2937016" y="5070723"/>
            <a:ext cx="2438400" cy="6416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©</a:t>
            </a: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Medscape LLC</a:t>
            </a:r>
          </a:p>
        </p:txBody>
      </p:sp>
      <p:grpSp>
        <p:nvGrpSpPr>
          <p:cNvPr id="883" name="Group 882">
            <a:extLst>
              <a:ext uri="{FF2B5EF4-FFF2-40B4-BE49-F238E27FC236}">
                <a16:creationId xmlns:a16="http://schemas.microsoft.com/office/drawing/2014/main" id="{ECCCE5E7-D6AF-4131-8A0B-A5A116071C27}"/>
              </a:ext>
            </a:extLst>
          </p:cNvPr>
          <p:cNvGrpSpPr/>
          <p:nvPr/>
        </p:nvGrpSpPr>
        <p:grpSpPr>
          <a:xfrm>
            <a:off x="6759014" y="2964189"/>
            <a:ext cx="4909111" cy="1296000"/>
            <a:chOff x="190904" y="1379915"/>
            <a:chExt cx="4909111" cy="1296000"/>
          </a:xfrm>
        </p:grpSpPr>
        <p:sp>
          <p:nvSpPr>
            <p:cNvPr id="884" name="TextBox 883">
              <a:extLst>
                <a:ext uri="{FF2B5EF4-FFF2-40B4-BE49-F238E27FC236}">
                  <a16:creationId xmlns:a16="http://schemas.microsoft.com/office/drawing/2014/main" id="{D9464724-1EA9-4288-BE31-9FA60BF795B5}"/>
                </a:ext>
              </a:extLst>
            </p:cNvPr>
            <p:cNvSpPr txBox="1"/>
            <p:nvPr/>
          </p:nvSpPr>
          <p:spPr>
            <a:xfrm>
              <a:off x="1299542" y="1379915"/>
              <a:ext cx="3800473" cy="12960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64AA7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FDA Breakthrough Therapy Designation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Zongertinib</a:t>
              </a: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for patients with advanced, unresectable, or metastatic NSCLC harboring </a:t>
              </a: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mutations who have previously undergone systemic therapy</a:t>
              </a:r>
            </a:p>
          </p:txBody>
        </p:sp>
        <p:cxnSp>
          <p:nvCxnSpPr>
            <p:cNvPr id="885" name="Straight Connector 884">
              <a:extLst>
                <a:ext uri="{FF2B5EF4-FFF2-40B4-BE49-F238E27FC236}">
                  <a16:creationId xmlns:a16="http://schemas.microsoft.com/office/drawing/2014/main" id="{19B89A54-BCEB-47C8-BFFA-7EA5AE9A255D}"/>
                </a:ext>
              </a:extLst>
            </p:cNvPr>
            <p:cNvCxnSpPr>
              <a:cxnSpLocks/>
            </p:cNvCxnSpPr>
            <p:nvPr/>
          </p:nvCxnSpPr>
          <p:spPr>
            <a:xfrm>
              <a:off x="1033544" y="1446497"/>
              <a:ext cx="0" cy="1169027"/>
            </a:xfrm>
            <a:prstGeom prst="line">
              <a:avLst/>
            </a:prstGeom>
            <a:ln w="9525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86" name="Picture 885">
              <a:extLst>
                <a:ext uri="{FF2B5EF4-FFF2-40B4-BE49-F238E27FC236}">
                  <a16:creationId xmlns:a16="http://schemas.microsoft.com/office/drawing/2014/main" id="{A95A33E9-14E2-40DF-8E94-61275AE272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90904" y="1682764"/>
              <a:ext cx="696492" cy="696492"/>
            </a:xfrm>
            <a:prstGeom prst="rect">
              <a:avLst/>
            </a:prstGeom>
          </p:spPr>
        </p:pic>
      </p:grpSp>
      <p:grpSp>
        <p:nvGrpSpPr>
          <p:cNvPr id="887" name="Group 886">
            <a:extLst>
              <a:ext uri="{FF2B5EF4-FFF2-40B4-BE49-F238E27FC236}">
                <a16:creationId xmlns:a16="http://schemas.microsoft.com/office/drawing/2014/main" id="{92924AF0-94FB-4CDF-883C-193FE39257CB}"/>
              </a:ext>
            </a:extLst>
          </p:cNvPr>
          <p:cNvGrpSpPr/>
          <p:nvPr/>
        </p:nvGrpSpPr>
        <p:grpSpPr>
          <a:xfrm>
            <a:off x="7601654" y="4659639"/>
            <a:ext cx="4276020" cy="1296000"/>
            <a:chOff x="1033544" y="1379915"/>
            <a:chExt cx="4276020" cy="1296000"/>
          </a:xfrm>
        </p:grpSpPr>
        <p:sp>
          <p:nvSpPr>
            <p:cNvPr id="888" name="TextBox 887">
              <a:extLst>
                <a:ext uri="{FF2B5EF4-FFF2-40B4-BE49-F238E27FC236}">
                  <a16:creationId xmlns:a16="http://schemas.microsoft.com/office/drawing/2014/main" id="{AAA07E75-E6FF-4206-AD6C-8FE11689156D}"/>
                </a:ext>
              </a:extLst>
            </p:cNvPr>
            <p:cNvSpPr txBox="1"/>
            <p:nvPr/>
          </p:nvSpPr>
          <p:spPr>
            <a:xfrm>
              <a:off x="1299542" y="1379915"/>
              <a:ext cx="4010022" cy="129600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NMPA Breakthrough Therapy Designation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China’s CDE granted a BTD for </a:t>
              </a:r>
              <a:r>
                <a:rPr kumimoji="0" lang="en-US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zongertinib</a:t>
              </a: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in patients with advanced, unresectable or metastatic NSCLC with activating </a:t>
              </a: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HER2</a:t>
              </a: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A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mutations and who have had prior systemic therapy</a:t>
              </a:r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6BBFF1D9-F5F1-4267-B772-B363D11196B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544" y="1446497"/>
              <a:ext cx="0" cy="1169027"/>
            </a:xfrm>
            <a:prstGeom prst="line">
              <a:avLst/>
            </a:prstGeom>
            <a:ln w="952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90" name="Picture 889">
            <a:extLst>
              <a:ext uri="{FF2B5EF4-FFF2-40B4-BE49-F238E27FC236}">
                <a16:creationId xmlns:a16="http://schemas.microsoft.com/office/drawing/2014/main" id="{AA67674B-5642-45D8-B9CE-C33C906F882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19682" y="4945652"/>
            <a:ext cx="737055" cy="737055"/>
          </a:xfrm>
          <a:prstGeom prst="rect">
            <a:avLst/>
          </a:prstGeom>
        </p:spPr>
      </p:pic>
      <p:pic>
        <p:nvPicPr>
          <p:cNvPr id="891" name="Picture 2">
            <a:extLst>
              <a:ext uri="{FF2B5EF4-FFF2-40B4-BE49-F238E27FC236}">
                <a16:creationId xmlns:a16="http://schemas.microsoft.com/office/drawing/2014/main" id="{FA9077A0-63D9-4CB3-BAA7-325143E9F0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19682" y="3224204"/>
            <a:ext cx="775970" cy="775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2" name="Picture 2">
            <a:extLst>
              <a:ext uri="{FF2B5EF4-FFF2-40B4-BE49-F238E27FC236}">
                <a16:creationId xmlns:a16="http://schemas.microsoft.com/office/drawing/2014/main" id="{716FC39C-45C9-4253-9887-B3ABAD37FF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09749" y="4944837"/>
            <a:ext cx="755282" cy="7552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604531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272961-FF6D-AD78-82FF-63C1756013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Zongertinib</a:t>
            </a:r>
            <a:r>
              <a:rPr lang="en-US" dirty="0"/>
              <a:t> in Beamion-LUNG1</a:t>
            </a:r>
            <a:br>
              <a:rPr lang="en-US" dirty="0"/>
            </a:br>
            <a:r>
              <a:rPr lang="en-US" sz="2800" dirty="0"/>
              <a:t>Cohort 1: Responses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193C4D-5569-8C39-4A4E-B47AEF35E84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Table represents patient recruitment when 1:1 randomization occurred for both doses to allow for proper comparison.</a:t>
            </a:r>
          </a:p>
          <a:p>
            <a:r>
              <a:rPr lang="en-US" dirty="0"/>
              <a:t>BICR, blinded independent central review; NE, not evaluable; RANO-BM, Response Assessment in Neuro-Oncology Brain Metastases; SLD, sum of longest diameter.</a:t>
            </a:r>
          </a:p>
          <a:p>
            <a:r>
              <a:rPr lang="en-US" dirty="0"/>
              <a:t>Ruiter G,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J </a:t>
            </a:r>
            <a:r>
              <a:rPr lang="en-US" dirty="0" err="1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Thorac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 Oncol. 2024;19(suppl):</a:t>
            </a:r>
            <a:r>
              <a:rPr lang="en-US" dirty="0"/>
              <a:t>PL04.04.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6CEECA7-1EB9-7E11-FBBB-9A65A14937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19800" y="1601719"/>
            <a:ext cx="6062998" cy="252908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0938BB0-066F-2B66-81F5-044D85796EA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0063" y="5362542"/>
            <a:ext cx="713096" cy="71309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87B2145-8652-5AF0-B933-5F76D81FBD2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0063" y="4411592"/>
            <a:ext cx="713096" cy="71309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A6B9ABC-17A9-946E-1B73-D7E411DA91C2}"/>
              </a:ext>
            </a:extLst>
          </p:cNvPr>
          <p:cNvSpPr txBox="1"/>
          <p:nvPr/>
        </p:nvSpPr>
        <p:spPr>
          <a:xfrm>
            <a:off x="1896177" y="4344810"/>
            <a:ext cx="6439954" cy="90001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64AA7"/>
              </a:buClr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ORR by central review for all treated patients at 120 mg (n = 75): 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66.7%</a:t>
            </a: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(97.5% CI: 53.8%, 77.5%)</a:t>
            </a:r>
            <a:endParaRPr kumimoji="0" lang="en-GB" sz="1700" b="1" i="0" u="none" strike="noStrike" kern="1200" cap="none" spc="0" normalizeH="0" baseline="0" noProof="0" dirty="0">
              <a:ln>
                <a:noFill/>
              </a:ln>
              <a:solidFill>
                <a:srgbClr val="064AA7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6B8A3ED-A497-594E-7A39-9EFFACE9028C}"/>
              </a:ext>
            </a:extLst>
          </p:cNvPr>
          <p:cNvCxnSpPr>
            <a:cxnSpLocks/>
          </p:cNvCxnSpPr>
          <p:nvPr/>
        </p:nvCxnSpPr>
        <p:spPr>
          <a:xfrm rot="5400000">
            <a:off x="1358398" y="4783311"/>
            <a:ext cx="64800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C16FFF68-409D-A91F-A624-9F98B1D6A466}"/>
              </a:ext>
            </a:extLst>
          </p:cNvPr>
          <p:cNvSpPr txBox="1"/>
          <p:nvPr/>
        </p:nvSpPr>
        <p:spPr>
          <a:xfrm>
            <a:off x="1896177" y="5314353"/>
            <a:ext cx="6439954" cy="90001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rgbClr val="064AA7"/>
              </a:buClr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Preliminary 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intracranial activity</a:t>
            </a: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with ORR by BICR of 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33%</a:t>
            </a: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and 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64AA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40%</a:t>
            </a: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in 120-mg (n = 27) and 240-mg (n = 25) arms, respectively (RANO-BM assessment)</a:t>
            </a:r>
            <a:endParaRPr kumimoji="0" lang="en-GB" sz="17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648D055-5CB5-FCAA-EAC4-EDF444C9D584}"/>
              </a:ext>
            </a:extLst>
          </p:cNvPr>
          <p:cNvCxnSpPr>
            <a:cxnSpLocks/>
          </p:cNvCxnSpPr>
          <p:nvPr/>
        </p:nvCxnSpPr>
        <p:spPr>
          <a:xfrm rot="5400000">
            <a:off x="1358398" y="5745336"/>
            <a:ext cx="64800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C978F322-8F69-B694-1A64-B3F3B97FAAC8}"/>
              </a:ext>
            </a:extLst>
          </p:cNvPr>
          <p:cNvGraphicFramePr>
            <a:graphicFrameLocks noGrp="1"/>
          </p:cNvGraphicFramePr>
          <p:nvPr/>
        </p:nvGraphicFramePr>
        <p:xfrm>
          <a:off x="342900" y="1404358"/>
          <a:ext cx="5391146" cy="273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21394">
                  <a:extLst>
                    <a:ext uri="{9D8B030D-6E8A-4147-A177-3AD203B41FA5}">
                      <a16:colId xmlns:a16="http://schemas.microsoft.com/office/drawing/2014/main" val="1861340908"/>
                    </a:ext>
                  </a:extLst>
                </a:gridCol>
                <a:gridCol w="1084876">
                  <a:extLst>
                    <a:ext uri="{9D8B030D-6E8A-4147-A177-3AD203B41FA5}">
                      <a16:colId xmlns:a16="http://schemas.microsoft.com/office/drawing/2014/main" val="3192344502"/>
                    </a:ext>
                  </a:extLst>
                </a:gridCol>
                <a:gridCol w="1084876">
                  <a:extLst>
                    <a:ext uri="{9D8B030D-6E8A-4147-A177-3AD203B41FA5}">
                      <a16:colId xmlns:a16="http://schemas.microsoft.com/office/drawing/2014/main" val="1758779129"/>
                    </a:ext>
                  </a:extLst>
                </a:gridCol>
              </a:tblGrid>
              <a:tr h="592849">
                <a:tc>
                  <a:txBody>
                    <a:bodyPr/>
                    <a:lstStyle/>
                    <a:p>
                      <a:r>
                        <a:rPr lang="en-GB" sz="1500" b="0">
                          <a:solidFill>
                            <a:schemeClr val="bg1"/>
                          </a:solidFill>
                          <a:latin typeface="+mn-lt"/>
                        </a:rPr>
                        <a:t>Confirmed Best Overall Response by Central Review, No. (%)</a:t>
                      </a:r>
                      <a:endParaRPr lang="en-GB" sz="1500" b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44000" marR="144000" marT="72000" marB="72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>
                          <a:solidFill>
                            <a:schemeClr val="bg1"/>
                          </a:solidFill>
                          <a:latin typeface="+mn-lt"/>
                        </a:rPr>
                        <a:t>120 mg</a:t>
                      </a:r>
                    </a:p>
                    <a:p>
                      <a:pPr algn="ctr"/>
                      <a:r>
                        <a:rPr lang="en-GB" sz="1600" b="0">
                          <a:solidFill>
                            <a:schemeClr val="bg1"/>
                          </a:solidFill>
                          <a:latin typeface="+mn-lt"/>
                        </a:rPr>
                        <a:t>(n = 58)</a:t>
                      </a:r>
                    </a:p>
                  </a:txBody>
                  <a:tcPr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>
                          <a:solidFill>
                            <a:schemeClr val="bg1"/>
                          </a:solidFill>
                          <a:latin typeface="+mn-lt"/>
                        </a:rPr>
                        <a:t>240 mg </a:t>
                      </a:r>
                    </a:p>
                    <a:p>
                      <a:pPr algn="ctr"/>
                      <a:r>
                        <a:rPr lang="en-GB" sz="1600" b="0">
                          <a:solidFill>
                            <a:schemeClr val="bg1"/>
                          </a:solidFill>
                          <a:latin typeface="+mn-lt"/>
                        </a:rPr>
                        <a:t>(n = 55)</a:t>
                      </a:r>
                    </a:p>
                  </a:txBody>
                  <a:tcPr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401513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72000"/>
                      <a:r>
                        <a:rPr lang="en-GB" sz="1400" b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ORR</a:t>
                      </a:r>
                      <a:endParaRPr lang="en-US" sz="1400" b="1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42 (72.4)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43 (78.2)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253143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216000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CR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 (1.7)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2 (3.6)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938066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216000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41 (70.7)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41 (74.5)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75009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72000"/>
                      <a:r>
                        <a:rPr lang="en-GB" sz="1400" b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DCR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55 (94.8)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55 (100)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3739921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216000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SD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13 (22.4)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12 (21.8)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587055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72000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PD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 (5.2)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0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4470794"/>
                  </a:ext>
                </a:extLst>
              </a:tr>
              <a:tr h="206392">
                <a:tc>
                  <a:txBody>
                    <a:bodyPr/>
                    <a:lstStyle/>
                    <a:p>
                      <a:pPr marL="72000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NE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0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0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387643"/>
                  </a:ext>
                </a:extLst>
              </a:tr>
            </a:tbl>
          </a:graphicData>
        </a:graphic>
      </p:graphicFrame>
      <p:pic>
        <p:nvPicPr>
          <p:cNvPr id="5124" name="Picture 4">
            <a:extLst>
              <a:ext uri="{FF2B5EF4-FFF2-40B4-BE49-F238E27FC236}">
                <a16:creationId xmlns:a16="http://schemas.microsoft.com/office/drawing/2014/main" id="{5AF8E5B6-8B8A-14B7-CE36-959BC72CE8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3988" y="5368370"/>
            <a:ext cx="685796" cy="685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B5D3893E-4D00-98B9-7E2C-BC673E73B624}"/>
              </a:ext>
            </a:extLst>
          </p:cNvPr>
          <p:cNvSpPr/>
          <p:nvPr/>
        </p:nvSpPr>
        <p:spPr>
          <a:xfrm>
            <a:off x="895350" y="4483501"/>
            <a:ext cx="519889" cy="58888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419348-56F2-200D-AC76-2BED94044028}"/>
              </a:ext>
            </a:extLst>
          </p:cNvPr>
          <p:cNvSpPr txBox="1"/>
          <p:nvPr/>
        </p:nvSpPr>
        <p:spPr>
          <a:xfrm>
            <a:off x="774322" y="4579813"/>
            <a:ext cx="72608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ORR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749BDBB-C533-4C63-89F6-A2E330D1C7DA}"/>
              </a:ext>
            </a:extLst>
          </p:cNvPr>
          <p:cNvGrpSpPr/>
          <p:nvPr/>
        </p:nvGrpSpPr>
        <p:grpSpPr>
          <a:xfrm>
            <a:off x="8603177" y="4594367"/>
            <a:ext cx="2835517" cy="1454853"/>
            <a:chOff x="8691240" y="4847932"/>
            <a:chExt cx="2835517" cy="1454853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EA31700D-F4F3-41D1-9E1A-E162A47BEA4B}"/>
                </a:ext>
              </a:extLst>
            </p:cNvPr>
            <p:cNvSpPr/>
            <p:nvPr/>
          </p:nvSpPr>
          <p:spPr>
            <a:xfrm>
              <a:off x="8691240" y="4847932"/>
              <a:ext cx="2835517" cy="145485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23B909B-C6CD-44F8-AC91-B5719C73E493}"/>
                </a:ext>
              </a:extLst>
            </p:cNvPr>
            <p:cNvSpPr txBox="1"/>
            <p:nvPr/>
          </p:nvSpPr>
          <p:spPr>
            <a:xfrm>
              <a:off x="8840148" y="4997756"/>
              <a:ext cx="2574748" cy="110267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64B781">
                    <a:lumMod val="75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96C6D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The most common grade ≥ 3 TEAEs were diarrhea (1.5%), increased ALT (9.1%), and increased AST (6.1%)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79346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2554D2-D412-428D-8538-9579BCA0EA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BRAF</a:t>
            </a:r>
            <a:r>
              <a:rPr lang="en-US"/>
              <a:t>-Mutant NSCLC</a:t>
            </a:r>
            <a:br>
              <a:rPr lang="en-US"/>
            </a:br>
            <a:r>
              <a:rPr lang="en-US" sz="2800"/>
              <a:t>Biology of Disease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0B5F13-DAE2-4570-9126-4CD70803939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/>
              <a:t>Adapted from </a:t>
            </a:r>
            <a:r>
              <a:rPr lang="en-US" err="1"/>
              <a:t>Dagogo</a:t>
            </a:r>
            <a:r>
              <a:rPr lang="en-US"/>
              <a:t>-Jack I, et al. Clin Cancer Res. 2019;25:158-165; </a:t>
            </a:r>
            <a:r>
              <a:rPr lang="en-US" err="1"/>
              <a:t>Dagogo</a:t>
            </a:r>
            <a:r>
              <a:rPr lang="en-US"/>
              <a:t>-Jack I</a:t>
            </a:r>
            <a:r>
              <a:rPr lang="en-US" dirty="0"/>
              <a:t>. Presented at: </a:t>
            </a:r>
            <a:r>
              <a:rPr lang="en-US"/>
              <a:t>IASLC TTLC 2021</a:t>
            </a:r>
            <a:r>
              <a:rPr lang="en-US" dirty="0"/>
              <a:t>; February 17-21, 2021; virtual</a:t>
            </a:r>
            <a:r>
              <a:rPr lang="en-US"/>
              <a:t>. Presentation S06.04</a:t>
            </a:r>
            <a:r>
              <a:rPr lang="en-US" dirty="0"/>
              <a:t>.</a:t>
            </a:r>
            <a:endParaRPr lang="en-US"/>
          </a:p>
        </p:txBody>
      </p:sp>
      <p:graphicFrame>
        <p:nvGraphicFramePr>
          <p:cNvPr id="4" name="Table 11">
            <a:extLst>
              <a:ext uri="{FF2B5EF4-FFF2-40B4-BE49-F238E27FC236}">
                <a16:creationId xmlns:a16="http://schemas.microsoft.com/office/drawing/2014/main" id="{9EE2F58B-A23C-4231-B159-858FD84AD09A}"/>
              </a:ext>
            </a:extLst>
          </p:cNvPr>
          <p:cNvGraphicFramePr>
            <a:graphicFrameLocks noGrp="1"/>
          </p:cNvGraphicFramePr>
          <p:nvPr/>
        </p:nvGraphicFramePr>
        <p:xfrm>
          <a:off x="7553885" y="3038306"/>
          <a:ext cx="4360737" cy="189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26700">
                  <a:extLst>
                    <a:ext uri="{9D8B030D-6E8A-4147-A177-3AD203B41FA5}">
                      <a16:colId xmlns:a16="http://schemas.microsoft.com/office/drawing/2014/main" val="3286536939"/>
                    </a:ext>
                  </a:extLst>
                </a:gridCol>
                <a:gridCol w="3134037">
                  <a:extLst>
                    <a:ext uri="{9D8B030D-6E8A-4147-A177-3AD203B41FA5}">
                      <a16:colId xmlns:a16="http://schemas.microsoft.com/office/drawing/2014/main" val="136885589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Mutation Class</a:t>
                      </a: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Mutation(s)</a:t>
                      </a:r>
                      <a:endParaRPr lang="en-US" sz="1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94984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</a:t>
                      </a:r>
                      <a:endParaRPr lang="en-US" sz="16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V600E</a:t>
                      </a:r>
                    </a:p>
                  </a:txBody>
                  <a:tcPr anchor="ctr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98488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</a:t>
                      </a:r>
                      <a:endParaRPr lang="en-US" sz="16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K601E, L597, G469, G464V</a:t>
                      </a:r>
                      <a:endParaRPr lang="en-US" sz="16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74035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III</a:t>
                      </a:r>
                      <a:endParaRPr lang="en-US" sz="16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D594, G596R, N581, G466, D287Y</a:t>
                      </a:r>
                      <a:endParaRPr lang="en-US" sz="16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790658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BD9D1BCF-2BA3-4B51-9355-3226A76C604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622" y="1610284"/>
            <a:ext cx="4518263" cy="4380150"/>
          </a:xfrm>
          <a:prstGeom prst="rect">
            <a:avLst/>
          </a:prstGeom>
        </p:spPr>
      </p:pic>
      <p:sp>
        <p:nvSpPr>
          <p:cNvPr id="6" name="Block Arc 5">
            <a:extLst>
              <a:ext uri="{FF2B5EF4-FFF2-40B4-BE49-F238E27FC236}">
                <a16:creationId xmlns:a16="http://schemas.microsoft.com/office/drawing/2014/main" id="{87A1CD0B-D343-44F3-BC7D-9C3729E4F426}"/>
              </a:ext>
            </a:extLst>
          </p:cNvPr>
          <p:cNvSpPr/>
          <p:nvPr/>
        </p:nvSpPr>
        <p:spPr>
          <a:xfrm rot="12868916">
            <a:off x="3280436" y="5421100"/>
            <a:ext cx="1634913" cy="280099"/>
          </a:xfrm>
          <a:prstGeom prst="blockArc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A6C6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3C83B1-6A42-4AC8-9C1B-5BDB8C46B494}"/>
              </a:ext>
            </a:extLst>
          </p:cNvPr>
          <p:cNvSpPr txBox="1"/>
          <p:nvPr/>
        </p:nvSpPr>
        <p:spPr>
          <a:xfrm>
            <a:off x="719668" y="5146453"/>
            <a:ext cx="349326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B781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Brain metastases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B781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RAS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 alterations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B781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Former/current smokers</a:t>
            </a:r>
          </a:p>
        </p:txBody>
      </p:sp>
      <p:sp>
        <p:nvSpPr>
          <p:cNvPr id="8" name="Block Arc 7">
            <a:extLst>
              <a:ext uri="{FF2B5EF4-FFF2-40B4-BE49-F238E27FC236}">
                <a16:creationId xmlns:a16="http://schemas.microsoft.com/office/drawing/2014/main" id="{EBEF2E3B-79F7-4BC4-BAA4-64AC3C3366C9}"/>
              </a:ext>
            </a:extLst>
          </p:cNvPr>
          <p:cNvSpPr/>
          <p:nvPr/>
        </p:nvSpPr>
        <p:spPr>
          <a:xfrm rot="2476967">
            <a:off x="5985259" y="2221273"/>
            <a:ext cx="1634913" cy="280099"/>
          </a:xfrm>
          <a:prstGeom prst="blockArc">
            <a:avLst/>
          </a:prstGeom>
          <a:solidFill>
            <a:srgbClr val="94165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A6C6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CE671D-B60B-4DD0-B770-853474AEF989}"/>
              </a:ext>
            </a:extLst>
          </p:cNvPr>
          <p:cNvSpPr txBox="1"/>
          <p:nvPr/>
        </p:nvSpPr>
        <p:spPr>
          <a:xfrm>
            <a:off x="6911526" y="1646402"/>
            <a:ext cx="25635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40%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Half never-smokers</a:t>
            </a:r>
          </a:p>
        </p:txBody>
      </p:sp>
    </p:spTree>
    <p:extLst>
      <p:ext uri="{BB962C8B-B14F-4D97-AF65-F5344CB8AC3E}">
        <p14:creationId xmlns:p14="http://schemas.microsoft.com/office/powerpoint/2010/main" val="372862720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1CF4CA6-ECE6-D603-0809-6DBF71CA15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Ongoing Trials of Emerging BRAF Inhibitors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36F8CEB-5DFF-EBC6-84E0-DF751CD645D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/>
              <a:t>adv, advanced; </a:t>
            </a:r>
            <a:r>
              <a:rPr lang="en-US" dirty="0" err="1"/>
              <a:t>BRAFi</a:t>
            </a:r>
            <a:r>
              <a:rPr lang="en-US" dirty="0"/>
              <a:t>, BRAF inhibitor; </a:t>
            </a:r>
            <a:r>
              <a:rPr lang="en-US"/>
              <a:t>DLT, dose-limiting toxicity; m, mutated; MTD, maximum-tolerated dose; Ph, phase; </a:t>
            </a:r>
            <a:r>
              <a:rPr lang="en-US" err="1"/>
              <a:t>pwy</a:t>
            </a:r>
            <a:r>
              <a:rPr lang="en-US"/>
              <a:t>, pathway; RP2D, recommended phase 2 dose</a:t>
            </a:r>
            <a:r>
              <a:rPr lang="en-US" dirty="0"/>
              <a:t>; TRAE, treatment-related AE</a:t>
            </a:r>
            <a:r>
              <a:rPr lang="en-US"/>
              <a:t>. </a:t>
            </a:r>
          </a:p>
          <a:p>
            <a:r>
              <a:rPr lang="en-US"/>
              <a:t>Modified from </a:t>
            </a:r>
            <a:r>
              <a:rPr lang="en-US" err="1"/>
              <a:t>Planchard</a:t>
            </a:r>
            <a:r>
              <a:rPr lang="en-US"/>
              <a:t> D, et al. NPJ Precis Oncol. 2024;8:90.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B04C0-2DD4-A2E8-A83D-09082582590A}"/>
              </a:ext>
            </a:extLst>
          </p:cNvPr>
          <p:cNvGraphicFramePr>
            <a:graphicFrameLocks noGrp="1"/>
          </p:cNvGraphicFramePr>
          <p:nvPr/>
        </p:nvGraphicFramePr>
        <p:xfrm>
          <a:off x="271462" y="1156454"/>
          <a:ext cx="11649076" cy="531220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28775">
                  <a:extLst>
                    <a:ext uri="{9D8B030D-6E8A-4147-A177-3AD203B41FA5}">
                      <a16:colId xmlns:a16="http://schemas.microsoft.com/office/drawing/2014/main" val="2053979154"/>
                    </a:ext>
                  </a:extLst>
                </a:gridCol>
                <a:gridCol w="1019175">
                  <a:extLst>
                    <a:ext uri="{9D8B030D-6E8A-4147-A177-3AD203B41FA5}">
                      <a16:colId xmlns:a16="http://schemas.microsoft.com/office/drawing/2014/main" val="2356015399"/>
                    </a:ext>
                  </a:extLst>
                </a:gridCol>
                <a:gridCol w="4687618">
                  <a:extLst>
                    <a:ext uri="{9D8B030D-6E8A-4147-A177-3AD203B41FA5}">
                      <a16:colId xmlns:a16="http://schemas.microsoft.com/office/drawing/2014/main" val="3653884650"/>
                    </a:ext>
                  </a:extLst>
                </a:gridCol>
                <a:gridCol w="808217">
                  <a:extLst>
                    <a:ext uri="{9D8B030D-6E8A-4147-A177-3AD203B41FA5}">
                      <a16:colId xmlns:a16="http://schemas.microsoft.com/office/drawing/2014/main" val="2512964783"/>
                    </a:ext>
                  </a:extLst>
                </a:gridCol>
                <a:gridCol w="3505291">
                  <a:extLst>
                    <a:ext uri="{9D8B030D-6E8A-4147-A177-3AD203B41FA5}">
                      <a16:colId xmlns:a16="http://schemas.microsoft.com/office/drawing/2014/main" val="2107296622"/>
                    </a:ext>
                  </a:extLst>
                </a:gridCol>
              </a:tblGrid>
              <a:tr h="504474">
                <a:tc>
                  <a:txBody>
                    <a:bodyPr/>
                    <a:lstStyle/>
                    <a:p>
                      <a:r>
                        <a:rPr lang="en-GB" altLang="zh-CN" sz="1500" b="0">
                          <a:solidFill>
                            <a:schemeClr val="bg1"/>
                          </a:solidFill>
                          <a:latin typeface="+mn-lt"/>
                        </a:rPr>
                        <a:t>Treatment</a:t>
                      </a:r>
                      <a:endParaRPr lang="zh-CN" altLang="en-US" sz="1500" b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zh-CN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黑体" panose="02010609060101010101" pitchFamily="49" charset="-122"/>
                          <a:cs typeface="Arial" panose="020B0604020202020204" pitchFamily="34" charset="0"/>
                        </a:rPr>
                        <a:t>Phase</a:t>
                      </a:r>
                      <a:endParaRPr lang="zh-CN" altLang="en-US" sz="1500" b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zh-CN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黑体" panose="02010609060101010101" pitchFamily="49" charset="-122"/>
                          <a:cs typeface="Arial" panose="020B0604020202020204" pitchFamily="34" charset="0"/>
                        </a:rPr>
                        <a:t>Patients</a:t>
                      </a:r>
                      <a:endParaRPr lang="zh-CN" altLang="en-US" sz="1500" b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500" b="0">
                          <a:solidFill>
                            <a:schemeClr val="bg1"/>
                          </a:solidFill>
                          <a:latin typeface="+mn-lt"/>
                        </a:rPr>
                        <a:t>Enroll-ment</a:t>
                      </a:r>
                      <a:endParaRPr lang="zh-CN" altLang="en-US" sz="1500" b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500" b="0">
                          <a:solidFill>
                            <a:schemeClr val="bg1"/>
                          </a:solidFill>
                          <a:latin typeface="+mn-lt"/>
                        </a:rPr>
                        <a:t>Primary Outcome</a:t>
                      </a:r>
                      <a:endParaRPr lang="zh-CN" altLang="en-US" sz="1500" b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0249459"/>
                  </a:ext>
                </a:extLst>
              </a:tr>
              <a:tr h="451372">
                <a:tc>
                  <a:txBody>
                    <a:bodyPr/>
                    <a:lstStyle/>
                    <a:p>
                      <a:r>
                        <a:rPr lang="en-US" altLang="zh-CN" sz="1400" b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KIN-2787</a:t>
                      </a:r>
                      <a:r>
                        <a:rPr lang="en-US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 ± binimetinib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1/1b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i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BRAF</a:t>
                      </a: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m/</a:t>
                      </a:r>
                      <a:r>
                        <a:rPr lang="en-GB" altLang="zh-CN" sz="1400" i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NRAS</a:t>
                      </a: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m solid tumors; </a:t>
                      </a:r>
                    </a:p>
                    <a:p>
                      <a:pPr algn="ctr"/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BRAF and MEK inhibitor naive for Ph 1b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262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indent="-144000" algn="l">
                        <a:buFont typeface="Wingdings" panose="05000000000000000000" pitchFamily="2" charset="2"/>
                        <a:buChar char="§"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Ph 1a: MTD, DLTs</a:t>
                      </a:r>
                    </a:p>
                    <a:p>
                      <a:pPr marL="144000" indent="-144000" algn="l">
                        <a:buFont typeface="Wingdings" panose="05000000000000000000" pitchFamily="2" charset="2"/>
                        <a:buChar char="§"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Ph 1b: ORR, DCR, DoR, duration of SD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3053606"/>
                  </a:ext>
                </a:extLst>
              </a:tr>
              <a:tr h="669024">
                <a:tc rowSpan="3">
                  <a:txBody>
                    <a:bodyPr/>
                    <a:lstStyle/>
                    <a:p>
                      <a:r>
                        <a:rPr lang="en-US" altLang="zh-CN" sz="1400" b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Naporafenib</a:t>
                      </a:r>
                      <a:r>
                        <a:rPr lang="en-US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+ LTT462 or trametinib or ribociclib</a:t>
                      </a:r>
                      <a:endParaRPr lang="zh-CN" altLang="en-US" sz="14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1b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i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400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GB" altLang="zh-CN" sz="1400" i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KRAS</a:t>
                      </a:r>
                      <a:r>
                        <a:rPr lang="en-GB" altLang="zh-CN" sz="1400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advanced/metastatic NSCLC; </a:t>
                      </a:r>
                    </a:p>
                    <a:p>
                      <a:pPr algn="ctr"/>
                      <a:r>
                        <a:rPr lang="en-GB" altLang="zh-CN" sz="1400" i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NRAS</a:t>
                      </a:r>
                      <a:r>
                        <a:rPr lang="en-GB" altLang="zh-CN" sz="1400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cutaneous melanoma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242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indent="-144000" algn="l">
                        <a:buFont typeface="Wingdings" panose="05000000000000000000" pitchFamily="2" charset="2"/>
                        <a:buChar char="§"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No. of patients with AEs, DLTs, tolerability indicators, dose intensity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0243489"/>
                  </a:ext>
                </a:extLst>
              </a:tr>
              <a:tr h="325149">
                <a:tc vMerge="1">
                  <a:txBody>
                    <a:bodyPr/>
                    <a:lstStyle/>
                    <a:p>
                      <a:endParaRPr lang="zh-CN" altLang="en-US" sz="14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Escalation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300" i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300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GB" altLang="zh-CN" sz="13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GB" altLang="zh-CN" sz="1300" i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KRAS</a:t>
                      </a:r>
                      <a:r>
                        <a:rPr lang="en-GB" altLang="zh-CN" sz="1300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GB" altLang="zh-CN" sz="13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adv/metastatic NSCLC; </a:t>
                      </a:r>
                      <a:r>
                        <a:rPr lang="en-GB" altLang="zh-CN" sz="1300" i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NRAS</a:t>
                      </a:r>
                      <a:r>
                        <a:rPr lang="en-GB" altLang="zh-CN" sz="1300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GB" altLang="zh-CN" sz="13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melanoma</a:t>
                      </a:r>
                      <a:endParaRPr lang="zh-CN" altLang="en-US" sz="13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36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indent="-144000" algn="l">
                        <a:buFont typeface="Wingdings" panose="05000000000000000000" pitchFamily="2" charset="2"/>
                        <a:buChar char="§"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6 patients reported grade ≥ 3 DLTs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6966844"/>
                  </a:ext>
                </a:extLst>
              </a:tr>
              <a:tr h="1008949">
                <a:tc vMerge="1">
                  <a:txBody>
                    <a:bodyPr/>
                    <a:lstStyle/>
                    <a:p>
                      <a:endParaRPr lang="zh-CN" altLang="en-US" sz="14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Expansion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i="1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NRAS</a:t>
                      </a:r>
                      <a:r>
                        <a:rPr lang="en-GB" altLang="zh-CN" sz="14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m</a:t>
                      </a: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 melanoma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Cohort 1: </a:t>
                      </a:r>
                      <a:r>
                        <a:rPr lang="en-GB" altLang="zh-CN" sz="14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naporafenib</a:t>
                      </a: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 200 mg + trametinib 1 mg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Cohort 2: </a:t>
                      </a:r>
                      <a:r>
                        <a:rPr lang="en-GB" altLang="zh-CN" sz="14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naporafenib</a:t>
                      </a: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 400 mg + trametinib 0.5 mg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30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All patients (n = 30) reported ≥ 1 TRAE</a:t>
                      </a:r>
                    </a:p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Cohort 1: ORR, 46.7%; mDoR, 3.75 mo; mPFS, 5.52 mo</a:t>
                      </a:r>
                    </a:p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Cohort 2: ORR, 13.3%; mDoR, 3.75 mo; mPFS, 4.21 mo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2170769"/>
                  </a:ext>
                </a:extLst>
              </a:tr>
              <a:tr h="637231">
                <a:tc>
                  <a:txBody>
                    <a:bodyPr/>
                    <a:lstStyle/>
                    <a:p>
                      <a:r>
                        <a:rPr lang="en-GB" altLang="zh-CN" sz="1400" b="1" kern="1200" err="1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Tovorafenib</a:t>
                      </a:r>
                      <a:endParaRPr lang="zh-CN" altLang="en-US" sz="1400" b="1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R/R advanced solid tumors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Cohort 1: targeted therapy–naive </a:t>
                      </a:r>
                      <a:r>
                        <a:rPr lang="en-GB" altLang="zh-CN" sz="14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Cohort 2: prior targeted therapy–treated </a:t>
                      </a:r>
                      <a:r>
                        <a:rPr lang="en-GB" altLang="zh-CN" sz="14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149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32.9% grade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≥ 3 TRAEs </a:t>
                      </a:r>
                    </a:p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 tumors: ORR, 50% (Cohort 1) and 17% (Cohort 2) </a:t>
                      </a:r>
                      <a:endParaRPr lang="zh-CN" alt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07432"/>
                  </a:ext>
                </a:extLst>
              </a:tr>
              <a:tr h="4620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b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Tovorafenib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± pimasertib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1b/2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35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Recurrent, progressive, refractory melanoma or other solid tumors (including NSCLC) with MAPK pwy mutations</a:t>
                      </a:r>
                      <a:endParaRPr lang="zh-CN" altLang="en-US" sz="135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168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Ph 1b: safety, MTD, RP2D </a:t>
                      </a:r>
                    </a:p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Ph 2: efficacy (ORR)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545094"/>
                  </a:ext>
                </a:extLst>
              </a:tr>
              <a:tr h="32514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b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HLX208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(BRAFi)</a:t>
                      </a:r>
                      <a:endParaRPr lang="zh-CN" altLang="en-US" sz="14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BRAF/MEK inhibitor–naive </a:t>
                      </a:r>
                      <a:r>
                        <a:rPr lang="en-GB" altLang="zh-CN" sz="14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400" kern="1200" baseline="300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V600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adv NSCLC</a:t>
                      </a:r>
                      <a:endParaRPr lang="zh-CN" altLang="en-US" sz="14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20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ORR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3587573"/>
                  </a:ext>
                </a:extLst>
              </a:tr>
              <a:tr h="45137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b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HLX208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+ HLX10 (anti–PD-1 Ab)</a:t>
                      </a:r>
                      <a:endParaRPr lang="zh-CN" altLang="en-US" sz="14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1b/2</a:t>
                      </a:r>
                      <a:endParaRPr lang="zh-CN" altLang="en-US" sz="1400" kern="12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 i="1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BRAF</a:t>
                      </a:r>
                      <a:r>
                        <a:rPr lang="en-GB" altLang="zh-CN" sz="1400" kern="1200" baseline="300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V600E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adv solid tumors (Ph 1b) or NSCLC </a:t>
                      </a:r>
                      <a:b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(Ph 2) with PD-L1</a:t>
                      </a:r>
                      <a:r>
                        <a:rPr lang="en-GB" altLang="zh-CN" sz="1400" kern="1200" baseline="300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en-GB" altLang="zh-CN" sz="1400" kern="12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; BRAF/MEK inhibitor naive (Ph 2)</a:t>
                      </a:r>
                      <a:endParaRPr lang="zh-CN" altLang="en-US" sz="14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49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Ph 1b: MTD, DLT</a:t>
                      </a:r>
                    </a:p>
                    <a:p>
                      <a:pPr marL="144000" marR="0" lvl="0" indent="-1440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lang="en-GB" altLang="zh-CN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Ph 2: ORR</a:t>
                      </a:r>
                      <a:endParaRPr lang="zh-CN" alt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71325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371075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ED5E17-5A25-4CBE-84B9-D6981C8AE0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RAS Biology </a:t>
            </a:r>
            <a:r>
              <a:rPr lang="en-US" dirty="0"/>
              <a:t>Is</a:t>
            </a:r>
            <a:r>
              <a:rPr lang="en-US"/>
              <a:t> Relevant Across Tumor Types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A889A2C-4184-42B6-A9FB-C14D86FB2D5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sz="900" dirty="0"/>
              <a:t>SCC, squamous cell carcinoma.</a:t>
            </a:r>
          </a:p>
          <a:p>
            <a:r>
              <a:rPr lang="en-US" sz="900" dirty="0" err="1"/>
              <a:t>Scharpf</a:t>
            </a:r>
            <a:r>
              <a:rPr lang="en-US" sz="900" dirty="0"/>
              <a:t> RB, et al. Cancer Res. 2022;82:4058-4078.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1D7A5B2-9EBD-4966-9893-3A35E92D162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5061" y="1153661"/>
            <a:ext cx="4089095" cy="539898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DC599B5-7C18-435F-93F6-E0704D8CEC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845" y="1102473"/>
            <a:ext cx="6694740" cy="5398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A991D0B-B7D1-BE00-27EB-7982847110D9}"/>
              </a:ext>
            </a:extLst>
          </p:cNvPr>
          <p:cNvSpPr txBox="1"/>
          <p:nvPr/>
        </p:nvSpPr>
        <p:spPr>
          <a:xfrm>
            <a:off x="193055" y="5305722"/>
            <a:ext cx="324546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Dunnett-Kane V, et al. Ann Oncol. 2020;31:873-883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Helvetica Neue" panose="02000503000000020004" pitchFamily="2" charset="0"/>
                <a:ea typeface="+mn-ea"/>
                <a:cs typeface="+mn-cs"/>
              </a:rPr>
              <a:t>Creative Commons Attribution License 4.0. https://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Helvetica Neue" panose="02000503000000020004" pitchFamily="2" charset="0"/>
                <a:ea typeface="+mn-ea"/>
                <a:cs typeface="+mn-cs"/>
              </a:rPr>
              <a:t>creativecommons.org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Helvetica Neue" panose="02000503000000020004" pitchFamily="2" charset="0"/>
                <a:ea typeface="+mn-ea"/>
                <a:cs typeface="+mn-cs"/>
              </a:rPr>
              <a:t>/licenses/by/4.0</a:t>
            </a:r>
          </a:p>
        </p:txBody>
      </p:sp>
    </p:spTree>
    <p:extLst>
      <p:ext uri="{BB962C8B-B14F-4D97-AF65-F5344CB8AC3E}">
        <p14:creationId xmlns:p14="http://schemas.microsoft.com/office/powerpoint/2010/main" val="311515784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135E68DA-47F1-63B6-4DF1-AA0C4DF590E1}"/>
              </a:ext>
            </a:extLst>
          </p:cNvPr>
          <p:cNvGrpSpPr/>
          <p:nvPr/>
        </p:nvGrpSpPr>
        <p:grpSpPr>
          <a:xfrm>
            <a:off x="160158" y="1382149"/>
            <a:ext cx="11973281" cy="4795505"/>
            <a:chOff x="218718" y="-2916417"/>
            <a:chExt cx="11973281" cy="479550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CA80C84-884E-4D27-A930-8B4C12DFA673}"/>
                </a:ext>
              </a:extLst>
            </p:cNvPr>
            <p:cNvGrpSpPr/>
            <p:nvPr/>
          </p:nvGrpSpPr>
          <p:grpSpPr>
            <a:xfrm>
              <a:off x="218718" y="-2916417"/>
              <a:ext cx="11973281" cy="4795505"/>
              <a:chOff x="109359" y="1340144"/>
              <a:chExt cx="11973281" cy="4795505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73C994FE-D871-48DD-86D4-6B5FB6FB8452}"/>
                  </a:ext>
                </a:extLst>
              </p:cNvPr>
              <p:cNvGrpSpPr/>
              <p:nvPr/>
            </p:nvGrpSpPr>
            <p:grpSpPr>
              <a:xfrm>
                <a:off x="109359" y="1894142"/>
                <a:ext cx="11973281" cy="4241507"/>
                <a:chOff x="109359" y="1894142"/>
                <a:chExt cx="11973281" cy="4241507"/>
              </a:xfrm>
            </p:grpSpPr>
            <p:pic>
              <p:nvPicPr>
                <p:cNvPr id="5" name="Picture 4">
                  <a:extLst>
                    <a:ext uri="{FF2B5EF4-FFF2-40B4-BE49-F238E27FC236}">
                      <a16:creationId xmlns:a16="http://schemas.microsoft.com/office/drawing/2014/main" id="{C37069A7-3371-41EA-B764-9F9E3C696D3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09359" y="1894142"/>
                  <a:ext cx="11973281" cy="4241507"/>
                </a:xfrm>
                <a:prstGeom prst="rect">
                  <a:avLst/>
                </a:prstGeom>
              </p:spPr>
            </p:pic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id="{16BC2B71-C227-4F35-8858-040C30159498}"/>
                    </a:ext>
                  </a:extLst>
                </p:cNvPr>
                <p:cNvSpPr/>
                <p:nvPr/>
              </p:nvSpPr>
              <p:spPr>
                <a:xfrm>
                  <a:off x="8227962" y="5844209"/>
                  <a:ext cx="3758629" cy="26517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002C9E5F-D957-46BA-A086-A07DD5739D05}"/>
                  </a:ext>
                </a:extLst>
              </p:cNvPr>
              <p:cNvSpPr txBox="1"/>
              <p:nvPr/>
            </p:nvSpPr>
            <p:spPr>
              <a:xfrm>
                <a:off x="153122" y="1340144"/>
                <a:ext cx="8155710" cy="11079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marL="342900" marR="0" lvl="0" indent="-34290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64B781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kumimoji="0" lang="en-US" sz="22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KRAS</a:t>
                </a:r>
                <a:r>
                  <a:rPr kumimoji="0" lang="en-US" sz="2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: </a:t>
                </a:r>
                <a:r>
                  <a:rPr kumimoji="0" lang="en-US" sz="2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K</a:t>
                </a:r>
                <a:r>
                  <a:rPr kumimoji="0" lang="en-US" sz="2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irsten </a:t>
                </a:r>
                <a:r>
                  <a:rPr kumimoji="0" lang="en-US" sz="2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Ra</a:t>
                </a:r>
                <a:r>
                  <a:rPr kumimoji="0" lang="en-US" sz="2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t </a:t>
                </a:r>
                <a:r>
                  <a:rPr kumimoji="0" lang="en-US" sz="2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S</a:t>
                </a:r>
                <a:r>
                  <a:rPr kumimoji="0" lang="en-US" sz="2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arcoma Viral Oncogene, 1982</a:t>
                </a:r>
              </a:p>
              <a:p>
                <a:pPr marL="342900" marR="0" lvl="0" indent="-34290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64B781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kumimoji="0" lang="en-US" sz="2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Most frequently mutated oncogene in human cancers</a:t>
                </a:r>
              </a:p>
              <a:p>
                <a:pPr marL="342900" marR="0" lvl="0" indent="-34290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64B781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kumimoji="0" lang="en-US" sz="2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6C6D">
                        <a:lumMod val="75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rPr>
                  <a:t>Considered “undruggable” due to lack of drug binding pocket</a:t>
                </a:r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601E25A2-BB85-D619-E0E3-8E1765CD51AA}"/>
                </a:ext>
              </a:extLst>
            </p:cNvPr>
            <p:cNvSpPr/>
            <p:nvPr/>
          </p:nvSpPr>
          <p:spPr>
            <a:xfrm>
              <a:off x="3236684" y="-1150620"/>
              <a:ext cx="1931193" cy="28895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A7C1451-520C-4792-A073-F3CB06080D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err="1"/>
              <a:t>KRAS</a:t>
            </a:r>
            <a:r>
              <a:rPr lang="en-US" dirty="0" err="1"/>
              <a:t>m</a:t>
            </a:r>
            <a:r>
              <a:rPr lang="en-US" dirty="0"/>
              <a:t> </a:t>
            </a:r>
            <a:r>
              <a:rPr lang="en-US"/>
              <a:t>NSCLC</a:t>
            </a:r>
            <a:br>
              <a:rPr lang="en-US"/>
            </a:br>
            <a:r>
              <a:rPr lang="en-US" sz="2800"/>
              <a:t>Alleles and </a:t>
            </a:r>
            <a:r>
              <a:rPr lang="en-US" sz="2800" dirty="0" err="1"/>
              <a:t>Comutations</a:t>
            </a:r>
            <a:r>
              <a:rPr lang="en-US" sz="2800"/>
              <a:t> Matter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A6BC12-0F54-4FFC-8790-74583F94F6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err="1"/>
              <a:t>Skoulidis</a:t>
            </a:r>
            <a:r>
              <a:rPr lang="en-US"/>
              <a:t> F, et al. Nat Rev Cancer. 2019;19:495-509; Pao W, et al. Nat Med. 2012;18:349-351; </a:t>
            </a:r>
            <a:r>
              <a:rPr lang="en-US" err="1"/>
              <a:t>Heymach</a:t>
            </a:r>
            <a:r>
              <a:rPr lang="en-US"/>
              <a:t> J</a:t>
            </a:r>
            <a:r>
              <a:rPr lang="en-US" dirty="0"/>
              <a:t>. Presented at: </a:t>
            </a:r>
            <a:r>
              <a:rPr lang="en-US"/>
              <a:t>IASLC TTLC 2021</a:t>
            </a:r>
            <a:r>
              <a:rPr lang="en-US" dirty="0"/>
              <a:t>; February 17-21, 2021; virtual</a:t>
            </a:r>
            <a:r>
              <a:rPr lang="en-US"/>
              <a:t>. Presentation S05.04</a:t>
            </a:r>
            <a:r>
              <a:rPr lang="en-US" dirty="0"/>
              <a:t>.</a:t>
            </a:r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770D758-2F02-A3F8-E8AC-798EE894879B}"/>
              </a:ext>
            </a:extLst>
          </p:cNvPr>
          <p:cNvSpPr/>
          <p:nvPr/>
        </p:nvSpPr>
        <p:spPr>
          <a:xfrm>
            <a:off x="3180505" y="3216785"/>
            <a:ext cx="1931191" cy="328614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Histopathological appearance </a:t>
            </a:r>
            <a:b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 differentiation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045B0CD-B40C-1EE9-77A4-C5C7E8DDB2EC}"/>
              </a:ext>
            </a:extLst>
          </p:cNvPr>
          <p:cNvSpPr/>
          <p:nvPr/>
        </p:nvSpPr>
        <p:spPr>
          <a:xfrm>
            <a:off x="3180503" y="3636583"/>
            <a:ext cx="1931193" cy="702754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Cancer cell-autonomous hallmarks (proliferation, evasion </a:t>
            </a:r>
            <a:b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of apoptosis and growth suppression, genomic instability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and altered bioenergetics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320710B-16AE-2E93-DAD9-E5B24F0211F7}"/>
              </a:ext>
            </a:extLst>
          </p:cNvPr>
          <p:cNvSpPr/>
          <p:nvPr/>
        </p:nvSpPr>
        <p:spPr>
          <a:xfrm>
            <a:off x="3180505" y="4430521"/>
            <a:ext cx="1931191" cy="26460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Composition of the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tumor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microenvironment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922A8F9-F5EC-7ACA-EE7B-4DCA6448BBFF}"/>
              </a:ext>
            </a:extLst>
          </p:cNvPr>
          <p:cNvSpPr/>
          <p:nvPr/>
        </p:nvSpPr>
        <p:spPr>
          <a:xfrm>
            <a:off x="3180504" y="4786308"/>
            <a:ext cx="1931191" cy="26460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Metastatic proclivity and tropism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74642B4-02F3-9845-D383-CFFD65F0B32C}"/>
              </a:ext>
            </a:extLst>
          </p:cNvPr>
          <p:cNvSpPr/>
          <p:nvPr/>
        </p:nvSpPr>
        <p:spPr>
          <a:xfrm>
            <a:off x="3180504" y="5142095"/>
            <a:ext cx="1931191" cy="26460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Comutation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-driven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molecular dependencies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A607E43-83BC-C48D-A823-A419AD2B76EE}"/>
              </a:ext>
            </a:extLst>
          </p:cNvPr>
          <p:cNvSpPr/>
          <p:nvPr/>
        </p:nvSpPr>
        <p:spPr>
          <a:xfrm>
            <a:off x="3180503" y="5497882"/>
            <a:ext cx="1931191" cy="26460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Mechanisms of acquired resistance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A5608B4-34AF-659A-590A-44669F76FE85}"/>
              </a:ext>
            </a:extLst>
          </p:cNvPr>
          <p:cNvSpPr/>
          <p:nvPr/>
        </p:nvSpPr>
        <p:spPr>
          <a:xfrm>
            <a:off x="3180503" y="5853671"/>
            <a:ext cx="1931191" cy="26460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Response to therapy </a:t>
            </a:r>
            <a:b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 prognosis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345866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E18D1A-B012-442F-9418-42A8F62D57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KRAS Targeting</a:t>
            </a:r>
            <a:br>
              <a:rPr lang="en-US" sz="2800"/>
            </a:br>
            <a:r>
              <a:rPr lang="en-US" sz="2800"/>
              <a:t>Extending the Therapeutic Paradigm to Other </a:t>
            </a:r>
            <a:r>
              <a:rPr lang="en-US" sz="2800" i="1" dirty="0"/>
              <a:t>KRAS</a:t>
            </a:r>
            <a:r>
              <a:rPr lang="en-US" sz="2800"/>
              <a:t> Mutations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118FF7-2B4E-4963-9809-AFD42DFECE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380197"/>
            <a:ext cx="12191999" cy="477803"/>
          </a:xfrm>
        </p:spPr>
        <p:txBody>
          <a:bodyPr/>
          <a:lstStyle/>
          <a:p>
            <a:r>
              <a:rPr lang="en-US" dirty="0"/>
              <a:t>BID, twice daily; CDX, cell-derived xenograft; CRC, colorectal cancer; GDP, guanosine diphosphate; GTP, guanosine triphosphate; PDAC, pancreatic ductal adenocarcinoma; PO, by mouth; </a:t>
            </a:r>
            <a:r>
              <a:rPr lang="en-US" dirty="0" err="1"/>
              <a:t>qd</a:t>
            </a:r>
            <a:r>
              <a:rPr lang="en-US" dirty="0"/>
              <a:t>, </a:t>
            </a:r>
            <a:r>
              <a:rPr lang="en-US"/>
              <a:t>once daily.</a:t>
            </a:r>
            <a:endParaRPr lang="en-US" dirty="0"/>
          </a:p>
          <a:p>
            <a:r>
              <a:rPr lang="en-US"/>
              <a:t>Wang X</a:t>
            </a:r>
            <a:r>
              <a:rPr lang="en-US" dirty="0"/>
              <a:t>. </a:t>
            </a:r>
            <a:r>
              <a:rPr lang="en-US"/>
              <a:t>J Med Chem. 2022;65:3123-3133; Knox J,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Cancer Res. 2024;84(6 suppl):</a:t>
            </a:r>
            <a:r>
              <a:rPr lang="en-US"/>
              <a:t>ND03; </a:t>
            </a:r>
            <a:r>
              <a:rPr lang="fr-FR"/>
              <a:t>Singh M, et al. </a:t>
            </a:r>
            <a:r>
              <a:rPr lang="en-US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Cancer Res. 2022;82(12 suppl):</a:t>
            </a:r>
            <a:r>
              <a:rPr lang="fr-FR"/>
              <a:t>3597</a:t>
            </a:r>
            <a:r>
              <a:rPr lang="fr-FR" dirty="0"/>
              <a:t>.</a:t>
            </a:r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4654840-101C-4B6F-A7EB-1357325932A7}"/>
              </a:ext>
            </a:extLst>
          </p:cNvPr>
          <p:cNvSpPr txBox="1"/>
          <p:nvPr/>
        </p:nvSpPr>
        <p:spPr>
          <a:xfrm>
            <a:off x="394675" y="1173070"/>
            <a:ext cx="5660014" cy="4893647"/>
          </a:xfrm>
          <a:prstGeom prst="rect">
            <a:avLst/>
          </a:prstGeom>
          <a:noFill/>
          <a:ln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KRAS</a:t>
            </a:r>
            <a:r>
              <a: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G12D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E155005-481D-4B37-959C-99F53B312F3D}"/>
              </a:ext>
            </a:extLst>
          </p:cNvPr>
          <p:cNvSpPr txBox="1"/>
          <p:nvPr/>
        </p:nvSpPr>
        <p:spPr>
          <a:xfrm>
            <a:off x="6118988" y="1173070"/>
            <a:ext cx="5660014" cy="5262979"/>
          </a:xfrm>
          <a:prstGeom prst="rect">
            <a:avLst/>
          </a:prstGeom>
          <a:noFill/>
          <a:ln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KRAS</a:t>
            </a:r>
            <a:r>
              <a: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G12V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1C8DAF7-302E-4E6E-98B5-2F18427EE29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0641" y="1751705"/>
            <a:ext cx="2669098" cy="2474431"/>
          </a:xfrm>
          <a:prstGeom prst="rect">
            <a:avLst/>
          </a:prstGeom>
          <a:ln>
            <a:solidFill>
              <a:srgbClr val="002060"/>
            </a:solidFill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188E075-882B-47C0-8AA3-CCFF5503A34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2553" y="1751705"/>
            <a:ext cx="2524379" cy="2456692"/>
          </a:xfrm>
          <a:prstGeom prst="rect">
            <a:avLst/>
          </a:prstGeom>
          <a:ln>
            <a:solidFill>
              <a:srgbClr val="002060"/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1F36751-36A5-4217-B3BB-26BFB17B409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641" y="4525341"/>
            <a:ext cx="5354386" cy="137132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2AC0CD6-5734-4F32-95FB-9A2144A3F22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5371" y="1980578"/>
            <a:ext cx="5468686" cy="250736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E9B67C5-487C-462A-BFC8-D53DEE570A5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5371" y="4508970"/>
            <a:ext cx="5454010" cy="145055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5AD318E-7C67-488C-93CB-6139D5158FF9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75371" y="5884673"/>
            <a:ext cx="2175094" cy="38969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B2FA036-EF59-4C59-8B34-B51044C4FFDA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0641" y="5915867"/>
            <a:ext cx="2030957" cy="327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941809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24145A-A73C-42D8-A242-C5551AEAD4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Thank You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C986F49-AF32-4B32-8182-D73812E619E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"/>
          <a:stretch/>
        </p:blipFill>
        <p:spPr>
          <a:xfrm>
            <a:off x="-1" y="1964994"/>
            <a:ext cx="4914777" cy="4893006"/>
          </a:xfrm>
          <a:prstGeom prst="rect">
            <a:avLst/>
          </a:prstGeom>
        </p:spPr>
      </p:pic>
      <p:sp>
        <p:nvSpPr>
          <p:cNvPr id="10" name="Content Placeholder 5">
            <a:extLst>
              <a:ext uri="{FF2B5EF4-FFF2-40B4-BE49-F238E27FC236}">
                <a16:creationId xmlns:a16="http://schemas.microsoft.com/office/drawing/2014/main" id="{C38595C2-23AC-448A-BD48-3D1D844B27D7}"/>
              </a:ext>
            </a:extLst>
          </p:cNvPr>
          <p:cNvSpPr txBox="1">
            <a:spLocks/>
          </p:cNvSpPr>
          <p:nvPr/>
        </p:nvSpPr>
        <p:spPr>
          <a:xfrm>
            <a:off x="5222887" y="2286805"/>
            <a:ext cx="6557559" cy="3010755"/>
          </a:xfrm>
          <a:prstGeom prst="rect">
            <a:avLst/>
          </a:prstGeom>
        </p:spPr>
        <p:txBody>
          <a:bodyPr lIns="182880" rIns="182880" anchor="t" anchorCtr="1"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FontTx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6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Proxima Nova Rg" panose="02000506030000020004" pitchFamily="50" charset="0"/>
              <a:buChar char="-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64B78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Next Chapter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4B781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800"/>
              </a:spcAft>
              <a:buClr>
                <a:srgbClr val="BAA39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Future Perspectives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on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Liquid Biopsy in Precision Oncology</a:t>
            </a:r>
          </a:p>
        </p:txBody>
      </p:sp>
    </p:spTree>
    <p:extLst>
      <p:ext uri="{BB962C8B-B14F-4D97-AF65-F5344CB8AC3E}">
        <p14:creationId xmlns:p14="http://schemas.microsoft.com/office/powerpoint/2010/main" val="160508088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79808EE-A6F8-4194-BDEF-E8C47182AD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3774" y="1668780"/>
            <a:ext cx="11164452" cy="1406767"/>
          </a:xfrm>
        </p:spPr>
        <p:txBody>
          <a:bodyPr/>
          <a:lstStyle/>
          <a:p>
            <a:r>
              <a:rPr lang="en-US" sz="4800" dirty="0"/>
              <a:t>Future Perspectives on Liquid Biopsy in Precision Oncology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AC72CE-F9C8-4F0C-AB5E-F4B6619076A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Faculty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2C86C6-30B9-46BD-917C-1A4BC727CB7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8863" y="4549988"/>
            <a:ext cx="4566057" cy="1725082"/>
          </a:xfrm>
        </p:spPr>
        <p:txBody>
          <a:bodyPr/>
          <a:lstStyle/>
          <a:p>
            <a:r>
              <a:rPr lang="en-GB" b="1" dirty="0"/>
              <a:t>Umberto </a:t>
            </a:r>
            <a:r>
              <a:rPr lang="en-GB" b="1" dirty="0" err="1"/>
              <a:t>Malapelle</a:t>
            </a:r>
            <a:r>
              <a:rPr lang="en-GB" b="1" dirty="0"/>
              <a:t>, PhD</a:t>
            </a:r>
          </a:p>
          <a:p>
            <a:r>
              <a:rPr lang="en-US" dirty="0"/>
              <a:t>Chair</a:t>
            </a:r>
          </a:p>
          <a:p>
            <a:r>
              <a:rPr lang="en-US" dirty="0"/>
              <a:t>Predictive Molecular Pathology Laboratory</a:t>
            </a:r>
          </a:p>
          <a:p>
            <a:r>
              <a:rPr lang="en-US" dirty="0"/>
              <a:t>Department of Public Health</a:t>
            </a:r>
          </a:p>
          <a:p>
            <a:r>
              <a:rPr lang="en-US" dirty="0"/>
              <a:t>University of Naples Federico II</a:t>
            </a:r>
          </a:p>
          <a:p>
            <a:r>
              <a:rPr lang="en-US" dirty="0"/>
              <a:t>Naples, Italy</a:t>
            </a:r>
          </a:p>
        </p:txBody>
      </p:sp>
    </p:spTree>
    <p:extLst>
      <p:ext uri="{BB962C8B-B14F-4D97-AF65-F5344CB8AC3E}">
        <p14:creationId xmlns:p14="http://schemas.microsoft.com/office/powerpoint/2010/main" val="15196807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Applications of Circulating Biomarkers (Liquid Biopsy)</a:t>
            </a:r>
            <a:endParaRPr lang="en-GB" sz="3600" dirty="0"/>
          </a:p>
        </p:txBody>
      </p:sp>
      <p:pic>
        <p:nvPicPr>
          <p:cNvPr id="5" name="Picture 4" descr="A diagram of a medical model&#10;&#10;Description automatically generated with medium confidence">
            <a:extLst>
              <a:ext uri="{FF2B5EF4-FFF2-40B4-BE49-F238E27FC236}">
                <a16:creationId xmlns:a16="http://schemas.microsoft.com/office/drawing/2014/main" id="{AC9F3273-8017-4F3E-A443-EE5392F3C6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86737" y="1141109"/>
            <a:ext cx="6233463" cy="5451715"/>
          </a:xfrm>
          <a:prstGeom prst="rect">
            <a:avLst/>
          </a:prstGeom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FEA966-8CCC-413C-BF2A-6B52F7EC72D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400800"/>
            <a:ext cx="12191999" cy="457200"/>
          </a:xfrm>
        </p:spPr>
        <p:txBody>
          <a:bodyPr/>
          <a:lstStyle/>
          <a:p>
            <a:r>
              <a:rPr lang="en-US" dirty="0"/>
              <a:t>BC, breast cancer; </a:t>
            </a:r>
            <a:r>
              <a:rPr lang="en-US" dirty="0" err="1"/>
              <a:t>bTMB</a:t>
            </a:r>
            <a:r>
              <a:rPr lang="en-US" dirty="0"/>
              <a:t>, blood tumor mutation burden; cfDNA, cell-free DNA; CTC, circulating tumor cell; </a:t>
            </a:r>
            <a:br>
              <a:rPr lang="en-US" dirty="0"/>
            </a:br>
            <a:r>
              <a:rPr lang="en-US" dirty="0"/>
              <a:t>miRNA, microRNA.</a:t>
            </a:r>
          </a:p>
          <a:p>
            <a:r>
              <a:rPr lang="en-US" dirty="0" err="1">
                <a:latin typeface="+mn-lt"/>
              </a:rPr>
              <a:t>Rolfo</a:t>
            </a:r>
            <a:r>
              <a:rPr lang="en-US" dirty="0">
                <a:latin typeface="+mn-lt"/>
              </a:rPr>
              <a:t> C, et al. Crit Rev Oncol </a:t>
            </a:r>
            <a:r>
              <a:rPr lang="en-US" dirty="0" err="1">
                <a:latin typeface="+mn-lt"/>
              </a:rPr>
              <a:t>Hematol</a:t>
            </a:r>
            <a:r>
              <a:rPr lang="en-US" dirty="0">
                <a:latin typeface="+mn-lt"/>
              </a:rPr>
              <a:t>. 2020;151:102978. </a:t>
            </a:r>
            <a:r>
              <a:rPr lang="en-US" dirty="0">
                <a:effectLst/>
                <a:latin typeface="+mn-lt"/>
              </a:rPr>
              <a:t>Creative Commons Attribution License 4.0. https://creativecommons.org/licenses/by/4.0</a:t>
            </a:r>
          </a:p>
        </p:txBody>
      </p:sp>
    </p:spTree>
    <p:extLst>
      <p:ext uri="{BB962C8B-B14F-4D97-AF65-F5344CB8AC3E}">
        <p14:creationId xmlns:p14="http://schemas.microsoft.com/office/powerpoint/2010/main" val="31606225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9A9037-B0FD-41DF-9F8E-34D83E4CE0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Adoptive T-Cell Therapies </a:t>
            </a:r>
            <a:r>
              <a:rPr lang="en-US" dirty="0"/>
              <a:t>for</a:t>
            </a:r>
            <a:r>
              <a:rPr lang="en-US"/>
              <a:t> Solid Cancer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B620ED-DE79-41AB-81C5-5FDE51B680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348572"/>
            <a:ext cx="12191999" cy="509428"/>
          </a:xfrm>
        </p:spPr>
        <p:txBody>
          <a:bodyPr/>
          <a:lstStyle/>
          <a:p>
            <a:r>
              <a:rPr lang="en-US" dirty="0" err="1"/>
              <a:t>Afami</a:t>
            </a:r>
            <a:r>
              <a:rPr lang="en-US" dirty="0"/>
              <a:t>-cel, </a:t>
            </a:r>
            <a:r>
              <a:rPr lang="en-US" dirty="0" err="1"/>
              <a:t>afamitresgene</a:t>
            </a:r>
            <a:r>
              <a:rPr lang="en-US" dirty="0"/>
              <a:t> autoleucel; CAR, chimeric antigen receptor; FDA, US Food and Drug Administration; MAGE-A4, melanoma-associated antigen A4; MHC, major histocompatibility; SS, synovial sarcoma.</a:t>
            </a:r>
          </a:p>
          <a:p>
            <a:r>
              <a:rPr lang="en-US" dirty="0" err="1"/>
              <a:t>Haanen</a:t>
            </a:r>
            <a:r>
              <a:rPr lang="en-US" dirty="0"/>
              <a:t> J, et al. Am Soc Clin Oncol Educ Book. 2024;44:e431608; </a:t>
            </a:r>
            <a:r>
              <a:rPr lang="en-GB" dirty="0" err="1"/>
              <a:t>Lifileucel</a:t>
            </a:r>
            <a:r>
              <a:rPr lang="en-GB" dirty="0"/>
              <a:t> [PI]. Approved 2024. Revised February 2024; </a:t>
            </a:r>
            <a:r>
              <a:rPr lang="en-GB" dirty="0" err="1"/>
              <a:t>Afamitresgene</a:t>
            </a:r>
            <a:r>
              <a:rPr lang="en-GB" dirty="0"/>
              <a:t> autoleucel [PI]. Approved 2024. Revised August 2024.</a:t>
            </a:r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8EF3B8E-1031-41F9-A5BA-D56532A7CAAF}"/>
              </a:ext>
            </a:extLst>
          </p:cNvPr>
          <p:cNvGrpSpPr/>
          <p:nvPr/>
        </p:nvGrpSpPr>
        <p:grpSpPr>
          <a:xfrm>
            <a:off x="215900" y="1272600"/>
            <a:ext cx="11742664" cy="5154201"/>
            <a:chOff x="215900" y="1249976"/>
            <a:chExt cx="11742664" cy="515420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B2F6269-12A3-420E-882C-9FD801A9C7FE}"/>
                </a:ext>
              </a:extLst>
            </p:cNvPr>
            <p:cNvSpPr txBox="1"/>
            <p:nvPr/>
          </p:nvSpPr>
          <p:spPr>
            <a:xfrm>
              <a:off x="2015082" y="1249976"/>
              <a:ext cx="31673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Tumor Infiltrating Lymphocyte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7FB3F02-4158-44D7-BF95-5FB4C01BD1C7}"/>
                </a:ext>
              </a:extLst>
            </p:cNvPr>
            <p:cNvSpPr txBox="1"/>
            <p:nvPr/>
          </p:nvSpPr>
          <p:spPr>
            <a:xfrm>
              <a:off x="5401741" y="1249976"/>
              <a:ext cx="31673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Engineered TCR T Cell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443A715-425C-4FC1-AA6F-7E40D48BA3B0}"/>
                </a:ext>
              </a:extLst>
            </p:cNvPr>
            <p:cNvSpPr txBox="1"/>
            <p:nvPr/>
          </p:nvSpPr>
          <p:spPr>
            <a:xfrm>
              <a:off x="8788400" y="1249976"/>
              <a:ext cx="31673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CAR T Cell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0AE039C-ABE4-4CC7-9892-F2DAFCDC685E}"/>
                </a:ext>
              </a:extLst>
            </p:cNvPr>
            <p:cNvSpPr txBox="1"/>
            <p:nvPr/>
          </p:nvSpPr>
          <p:spPr>
            <a:xfrm>
              <a:off x="215900" y="2349146"/>
              <a:ext cx="13465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Source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B018E3D-858D-440B-9E19-8EAC061DAA41}"/>
                </a:ext>
              </a:extLst>
            </p:cNvPr>
            <p:cNvSpPr txBox="1"/>
            <p:nvPr/>
          </p:nvSpPr>
          <p:spPr>
            <a:xfrm>
              <a:off x="215900" y="3997812"/>
              <a:ext cx="14886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Immune Effector Cell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322AFA9-77E9-42E6-8E9A-E23D0B74B53E}"/>
                </a:ext>
              </a:extLst>
            </p:cNvPr>
            <p:cNvSpPr/>
            <p:nvPr/>
          </p:nvSpPr>
          <p:spPr>
            <a:xfrm>
              <a:off x="2008963" y="1249976"/>
              <a:ext cx="3173500" cy="4147101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16148E7-F99B-44A2-B897-BA7349F3A023}"/>
                </a:ext>
              </a:extLst>
            </p:cNvPr>
            <p:cNvSpPr/>
            <p:nvPr/>
          </p:nvSpPr>
          <p:spPr>
            <a:xfrm>
              <a:off x="5395622" y="1249976"/>
              <a:ext cx="3173500" cy="4147101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3AF4315-54A8-42C5-80DD-26E48A361808}"/>
                </a:ext>
              </a:extLst>
            </p:cNvPr>
            <p:cNvSpPr/>
            <p:nvPr/>
          </p:nvSpPr>
          <p:spPr>
            <a:xfrm>
              <a:off x="8782281" y="1249976"/>
              <a:ext cx="3173500" cy="4147101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A38DEBB-0C53-45B4-9F2E-A099010184C2}"/>
                </a:ext>
              </a:extLst>
            </p:cNvPr>
            <p:cNvSpPr/>
            <p:nvPr/>
          </p:nvSpPr>
          <p:spPr>
            <a:xfrm>
              <a:off x="2008964" y="5397077"/>
              <a:ext cx="3173500" cy="10071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ts val="1700"/>
                </a:lnSpc>
              </a:pPr>
              <a:r>
                <a:rPr lang="en-GB" sz="1600" b="1" dirty="0"/>
                <a:t>FDA approval, February 2024: </a:t>
              </a:r>
              <a:br>
                <a:rPr lang="en-GB" sz="1600" dirty="0"/>
              </a:br>
              <a:r>
                <a:rPr lang="en-GB" sz="1600" dirty="0"/>
                <a:t>Lifileucel for melanoma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DB91DCB-8DC2-48DA-BB66-910D1AA436F1}"/>
                </a:ext>
              </a:extLst>
            </p:cNvPr>
            <p:cNvSpPr/>
            <p:nvPr/>
          </p:nvSpPr>
          <p:spPr>
            <a:xfrm>
              <a:off x="5394961" y="5397077"/>
              <a:ext cx="3174162" cy="100709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ts val="1700"/>
                </a:lnSpc>
              </a:pPr>
              <a:r>
                <a:rPr lang="en-GB" sz="1600" b="1" dirty="0"/>
                <a:t>FDA approval, August 2024: </a:t>
              </a:r>
              <a:br>
                <a:rPr lang="en-GB" sz="1600" dirty="0"/>
              </a:br>
              <a:r>
                <a:rPr lang="en-GB" sz="1600" dirty="0" err="1"/>
                <a:t>Afami-cel</a:t>
              </a:r>
              <a:r>
                <a:rPr lang="en-GB" sz="1600" dirty="0"/>
                <a:t> for MAGE-A4 + HLA*02+ SS</a:t>
              </a: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5EF7155-C0AC-405F-A0E1-7B9BC4A8D631}"/>
                </a:ext>
              </a:extLst>
            </p:cNvPr>
            <p:cNvGrpSpPr/>
            <p:nvPr/>
          </p:nvGrpSpPr>
          <p:grpSpPr>
            <a:xfrm>
              <a:off x="2137820" y="3549122"/>
              <a:ext cx="2928309" cy="1610697"/>
              <a:chOff x="2137820" y="3549122"/>
              <a:chExt cx="2928309" cy="1610697"/>
            </a:xfrm>
          </p:grpSpPr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A3FDB417-83DD-425B-B5C7-1462A7E5BE0A}"/>
                  </a:ext>
                </a:extLst>
              </p:cNvPr>
              <p:cNvGrpSpPr/>
              <p:nvPr/>
            </p:nvGrpSpPr>
            <p:grpSpPr>
              <a:xfrm>
                <a:off x="2137820" y="3804958"/>
                <a:ext cx="998641" cy="998641"/>
                <a:chOff x="4212686" y="1261529"/>
                <a:chExt cx="1204766" cy="1204766"/>
              </a:xfrm>
            </p:grpSpPr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837F09B7-095A-4B88-8688-633740E971CA}"/>
                    </a:ext>
                  </a:extLst>
                </p:cNvPr>
                <p:cNvSpPr/>
                <p:nvPr/>
              </p:nvSpPr>
              <p:spPr>
                <a:xfrm>
                  <a:off x="4212686" y="1261529"/>
                  <a:ext cx="1204766" cy="1204766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28575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A4E4DE3C-F244-4C1B-9D2E-4846752E73C6}"/>
                    </a:ext>
                  </a:extLst>
                </p:cNvPr>
                <p:cNvSpPr/>
                <p:nvPr/>
              </p:nvSpPr>
              <p:spPr>
                <a:xfrm>
                  <a:off x="4502415" y="1441720"/>
                  <a:ext cx="773581" cy="773581"/>
                </a:xfrm>
                <a:prstGeom prst="ellipse">
                  <a:avLst/>
                </a:prstGeom>
                <a:solidFill>
                  <a:schemeClr val="tx2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 </a:t>
                  </a:r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D6C97545-0A47-43DE-8352-BBBC5E4C3883}"/>
                  </a:ext>
                </a:extLst>
              </p:cNvPr>
              <p:cNvGrpSpPr/>
              <p:nvPr/>
            </p:nvGrpSpPr>
            <p:grpSpPr>
              <a:xfrm>
                <a:off x="3881260" y="3756514"/>
                <a:ext cx="1180152" cy="1095528"/>
                <a:chOff x="2364582" y="4058227"/>
                <a:chExt cx="1866211" cy="1732394"/>
              </a:xfrm>
            </p:grpSpPr>
            <p:sp>
              <p:nvSpPr>
                <p:cNvPr id="224" name="Freeform 172">
                  <a:extLst>
                    <a:ext uri="{FF2B5EF4-FFF2-40B4-BE49-F238E27FC236}">
                      <a16:creationId xmlns:a16="http://schemas.microsoft.com/office/drawing/2014/main" id="{1BEBAD91-025B-4228-AA02-753DE90DE241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28575" cap="flat" cmpd="sng" algn="ctr">
                  <a:solidFill>
                    <a:srgbClr val="3B2D22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25" name="Freeform 173">
                  <a:extLst>
                    <a:ext uri="{FF2B5EF4-FFF2-40B4-BE49-F238E27FC236}">
                      <a16:creationId xmlns:a16="http://schemas.microsoft.com/office/drawing/2014/main" id="{6E60C358-8718-42A6-B7FD-FD4F24B00223}"/>
                    </a:ext>
                  </a:extLst>
                </p:cNvPr>
                <p:cNvSpPr/>
                <p:nvPr/>
              </p:nvSpPr>
              <p:spPr>
                <a:xfrm rot="3600000">
                  <a:off x="2764816" y="4456239"/>
                  <a:ext cx="856298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2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37C7ECA6-C2C5-42DC-B612-D67E279ADBE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200000">
                <a:off x="3402607" y="3907380"/>
                <a:ext cx="229991" cy="837303"/>
                <a:chOff x="9782641" y="1503937"/>
                <a:chExt cx="888539" cy="3234816"/>
              </a:xfrm>
            </p:grpSpPr>
            <p:sp>
              <p:nvSpPr>
                <p:cNvPr id="221" name="Trapezoid 299">
                  <a:extLst>
                    <a:ext uri="{FF2B5EF4-FFF2-40B4-BE49-F238E27FC236}">
                      <a16:creationId xmlns:a16="http://schemas.microsoft.com/office/drawing/2014/main" id="{E842033B-212B-4C7F-9ED6-33A7D2008516}"/>
                    </a:ext>
                  </a:extLst>
                </p:cNvPr>
                <p:cNvSpPr/>
                <p:nvPr/>
              </p:nvSpPr>
              <p:spPr>
                <a:xfrm rot="10800000">
                  <a:off x="9783060" y="3027084"/>
                  <a:ext cx="888120" cy="1711669"/>
                </a:xfrm>
                <a:custGeom>
                  <a:avLst/>
                  <a:gdLst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223540 w 276156"/>
                    <a:gd name="connsiteY2" fmla="*/ 505976 h 541377"/>
                    <a:gd name="connsiteX3" fmla="*/ 138077 w 276156"/>
                    <a:gd name="connsiteY3" fmla="*/ 449327 h 541377"/>
                    <a:gd name="connsiteX4" fmla="*/ 45467 w 276156"/>
                    <a:gd name="connsiteY4" fmla="*/ 541377 h 541377"/>
                    <a:gd name="connsiteX5" fmla="*/ 0 w 276156"/>
                    <a:gd name="connsiteY5" fmla="*/ 541377 h 541377"/>
                    <a:gd name="connsiteX6" fmla="*/ 44025 w 276156"/>
                    <a:gd name="connsiteY6" fmla="*/ 242954 h 541377"/>
                    <a:gd name="connsiteX7" fmla="*/ 95215 w 276156"/>
                    <a:gd name="connsiteY7" fmla="*/ 242954 h 541377"/>
                    <a:gd name="connsiteX8" fmla="*/ 95215 w 276156"/>
                    <a:gd name="connsiteY8" fmla="*/ 0 h 541377"/>
                    <a:gd name="connsiteX9" fmla="*/ 180940 w 276156"/>
                    <a:gd name="connsiteY9" fmla="*/ 0 h 541377"/>
                    <a:gd name="connsiteX10" fmla="*/ 180940 w 276156"/>
                    <a:gd name="connsiteY10" fmla="*/ 242954 h 541377"/>
                    <a:gd name="connsiteX11" fmla="*/ 232131 w 276156"/>
                    <a:gd name="connsiteY11" fmla="*/ 242954 h 541377"/>
                    <a:gd name="connsiteX12" fmla="*/ 276156 w 276156"/>
                    <a:gd name="connsiteY12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156" h="541377">
                      <a:moveTo>
                        <a:pt x="276156" y="541377"/>
                      </a:moveTo>
                      <a:lnTo>
                        <a:pt x="230687" y="541377"/>
                      </a:lnTo>
                      <a:cubicBezTo>
                        <a:pt x="227419" y="510972"/>
                        <a:pt x="210412" y="449327"/>
                        <a:pt x="138077" y="449327"/>
                      </a:cubicBezTo>
                      <a:cubicBezTo>
                        <a:pt x="65742" y="449327"/>
                        <a:pt x="45773" y="512980"/>
                        <a:pt x="45467" y="541377"/>
                      </a:cubicBezTo>
                      <a:lnTo>
                        <a:pt x="0" y="541377"/>
                      </a:lnTo>
                      <a:lnTo>
                        <a:pt x="44025" y="242954"/>
                      </a:lnTo>
                      <a:lnTo>
                        <a:pt x="95215" y="242954"/>
                      </a:lnTo>
                      <a:lnTo>
                        <a:pt x="95215" y="0"/>
                      </a:lnTo>
                      <a:lnTo>
                        <a:pt x="180940" y="0"/>
                      </a:lnTo>
                      <a:lnTo>
                        <a:pt x="180940" y="242954"/>
                      </a:lnTo>
                      <a:lnTo>
                        <a:pt x="232131" y="242954"/>
                      </a:lnTo>
                      <a:lnTo>
                        <a:pt x="276156" y="54137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12700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Block Arc 312">
                  <a:extLst>
                    <a:ext uri="{FF2B5EF4-FFF2-40B4-BE49-F238E27FC236}">
                      <a16:creationId xmlns:a16="http://schemas.microsoft.com/office/drawing/2014/main" id="{389F2544-840A-4240-BEE5-58D190F659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782641" y="1503937"/>
                  <a:ext cx="888366" cy="150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32" h="468353">
                      <a:moveTo>
                        <a:pt x="75676" y="0"/>
                      </a:moveTo>
                      <a:lnTo>
                        <a:pt x="126292" y="0"/>
                      </a:lnTo>
                      <a:lnTo>
                        <a:pt x="126292" y="305826"/>
                      </a:lnTo>
                      <a:lnTo>
                        <a:pt x="135031" y="304946"/>
                      </a:lnTo>
                      <a:lnTo>
                        <a:pt x="150120" y="305884"/>
                      </a:lnTo>
                      <a:lnTo>
                        <a:pt x="150120" y="0"/>
                      </a:lnTo>
                      <a:lnTo>
                        <a:pt x="200736" y="0"/>
                      </a:lnTo>
                      <a:lnTo>
                        <a:pt x="200736" y="313135"/>
                      </a:lnTo>
                      <a:lnTo>
                        <a:pt x="218714" y="318421"/>
                      </a:lnTo>
                      <a:cubicBezTo>
                        <a:pt x="278962" y="346069"/>
                        <a:pt x="276213" y="411189"/>
                        <a:pt x="276213" y="468353"/>
                      </a:cubicBezTo>
                      <a:lnTo>
                        <a:pt x="229434" y="468353"/>
                      </a:lnTo>
                      <a:cubicBezTo>
                        <a:pt x="229434" y="417969"/>
                        <a:pt x="188590" y="377125"/>
                        <a:pt x="138206" y="377125"/>
                      </a:cubicBezTo>
                      <a:cubicBezTo>
                        <a:pt x="87822" y="377125"/>
                        <a:pt x="46978" y="417969"/>
                        <a:pt x="46978" y="468353"/>
                      </a:cubicBezTo>
                      <a:lnTo>
                        <a:pt x="199" y="468353"/>
                      </a:lnTo>
                      <a:cubicBezTo>
                        <a:pt x="199" y="411189"/>
                        <a:pt x="-6122" y="349641"/>
                        <a:pt x="52341" y="321100"/>
                      </a:cubicBezTo>
                      <a:lnTo>
                        <a:pt x="75676" y="313526"/>
                      </a:lnTo>
                      <a:close/>
                    </a:path>
                  </a:pathLst>
                </a:custGeom>
                <a:solidFill>
                  <a:schemeClr val="bg2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83643B8D-3C37-48F6-A8DA-069A5BEDE310}"/>
                    </a:ext>
                  </a:extLst>
                </p:cNvPr>
                <p:cNvSpPr/>
                <p:nvPr/>
              </p:nvSpPr>
              <p:spPr>
                <a:xfrm>
                  <a:off x="9964561" y="2758725"/>
                  <a:ext cx="525104" cy="525104"/>
                </a:xfrm>
                <a:prstGeom prst="ellipse">
                  <a:avLst/>
                </a:prstGeom>
                <a:solidFill>
                  <a:schemeClr val="accent5"/>
                </a:soli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FFFFFF"/>
                      </a:solidFill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3" name="TextBox 212">
                <a:extLst>
                  <a:ext uri="{FF2B5EF4-FFF2-40B4-BE49-F238E27FC236}">
                    <a16:creationId xmlns:a16="http://schemas.microsoft.com/office/drawing/2014/main" id="{38C0EBC7-4D2E-47C5-A513-061EAA756AA2}"/>
                  </a:ext>
                </a:extLst>
              </p:cNvPr>
              <p:cNvSpPr txBox="1"/>
              <p:nvPr/>
            </p:nvSpPr>
            <p:spPr>
              <a:xfrm>
                <a:off x="2328780" y="4852042"/>
                <a:ext cx="6278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T cell</a:t>
                </a:r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A3B7A027-0BC6-4CA2-937E-4CB24BA88148}"/>
                  </a:ext>
                </a:extLst>
              </p:cNvPr>
              <p:cNvSpPr txBox="1"/>
              <p:nvPr/>
            </p:nvSpPr>
            <p:spPr>
              <a:xfrm>
                <a:off x="3974943" y="4852042"/>
                <a:ext cx="109118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Tumor cell</a:t>
                </a:r>
              </a:p>
            </p:txBody>
          </p:sp>
          <p:sp>
            <p:nvSpPr>
              <p:cNvPr id="215" name="TextBox 214">
                <a:extLst>
                  <a:ext uri="{FF2B5EF4-FFF2-40B4-BE49-F238E27FC236}">
                    <a16:creationId xmlns:a16="http://schemas.microsoft.com/office/drawing/2014/main" id="{9EBB578E-BE70-45B8-9AB1-CA633754EF40}"/>
                  </a:ext>
                </a:extLst>
              </p:cNvPr>
              <p:cNvSpPr txBox="1"/>
              <p:nvPr/>
            </p:nvSpPr>
            <p:spPr>
              <a:xfrm>
                <a:off x="2865453" y="3549122"/>
                <a:ext cx="810610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Native TCR</a:t>
                </a:r>
              </a:p>
            </p:txBody>
          </p:sp>
          <p:sp>
            <p:nvSpPr>
              <p:cNvPr id="216" name="TextBox 215">
                <a:extLst>
                  <a:ext uri="{FF2B5EF4-FFF2-40B4-BE49-F238E27FC236}">
                    <a16:creationId xmlns:a16="http://schemas.microsoft.com/office/drawing/2014/main" id="{8586C290-1ADD-44AA-9373-9FC999F68972}"/>
                  </a:ext>
                </a:extLst>
              </p:cNvPr>
              <p:cNvSpPr txBox="1"/>
              <p:nvPr/>
            </p:nvSpPr>
            <p:spPr>
              <a:xfrm>
                <a:off x="3086744" y="4543706"/>
                <a:ext cx="810610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Tumor antigen</a:t>
                </a:r>
              </a:p>
            </p:txBody>
          </p:sp>
          <p:sp>
            <p:nvSpPr>
              <p:cNvPr id="217" name="TextBox 216">
                <a:extLst>
                  <a:ext uri="{FF2B5EF4-FFF2-40B4-BE49-F238E27FC236}">
                    <a16:creationId xmlns:a16="http://schemas.microsoft.com/office/drawing/2014/main" id="{1C6DC316-EB4F-4C88-9EBD-8A4A9DEF8195}"/>
                  </a:ext>
                </a:extLst>
              </p:cNvPr>
              <p:cNvSpPr txBox="1"/>
              <p:nvPr/>
            </p:nvSpPr>
            <p:spPr>
              <a:xfrm>
                <a:off x="3505446" y="3741483"/>
                <a:ext cx="641234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MHC</a:t>
                </a:r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E684A690-6B96-49FA-A82A-F043F92581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64607" y="3997812"/>
                <a:ext cx="0" cy="25287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oval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D82554FD-179E-4A8C-AD53-FBB4E4D4B8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488825" y="4369699"/>
                <a:ext cx="0" cy="212888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oval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D8FA6B2E-FD6F-4832-8B4B-901464601B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26063" y="3997812"/>
                <a:ext cx="0" cy="277122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oval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68CD1A7-A643-42E6-8D32-327C0E8562F0}"/>
                </a:ext>
              </a:extLst>
            </p:cNvPr>
            <p:cNvGrpSpPr/>
            <p:nvPr/>
          </p:nvGrpSpPr>
          <p:grpSpPr>
            <a:xfrm>
              <a:off x="2664848" y="1863004"/>
              <a:ext cx="1866111" cy="1401346"/>
              <a:chOff x="2616989" y="1872038"/>
              <a:chExt cx="1954888" cy="1468013"/>
            </a:xfrm>
          </p:grpSpPr>
          <p:pic>
            <p:nvPicPr>
              <p:cNvPr id="167" name="Picture 166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70660026-0EA1-440C-B6E9-3FA1E66F48B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19769" y="1992708"/>
                <a:ext cx="652108" cy="646883"/>
              </a:xfrm>
              <a:prstGeom prst="rect">
                <a:avLst/>
              </a:prstGeom>
            </p:spPr>
          </p:pic>
          <p:pic>
            <p:nvPicPr>
              <p:cNvPr id="168" name="Picture 167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0CB6EB7C-8277-453D-A463-A59A137834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39944" y="2693168"/>
                <a:ext cx="652108" cy="646883"/>
              </a:xfrm>
              <a:prstGeom prst="rect">
                <a:avLst/>
              </a:prstGeom>
            </p:spPr>
          </p:pic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88C11732-6C88-4F7F-A688-660FBE40FFEE}"/>
                  </a:ext>
                </a:extLst>
              </p:cNvPr>
              <p:cNvGrpSpPr/>
              <p:nvPr/>
            </p:nvGrpSpPr>
            <p:grpSpPr>
              <a:xfrm>
                <a:off x="3345763" y="1873228"/>
                <a:ext cx="577929" cy="536488"/>
                <a:chOff x="2364582" y="4058227"/>
                <a:chExt cx="1866211" cy="1732394"/>
              </a:xfrm>
            </p:grpSpPr>
            <p:sp>
              <p:nvSpPr>
                <p:cNvPr id="208" name="Freeform 216">
                  <a:extLst>
                    <a:ext uri="{FF2B5EF4-FFF2-40B4-BE49-F238E27FC236}">
                      <a16:creationId xmlns:a16="http://schemas.microsoft.com/office/drawing/2014/main" id="{ADA24BB1-0819-41D7-AAEE-84417DFDA545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09" name="Freeform 217">
                  <a:extLst>
                    <a:ext uri="{FF2B5EF4-FFF2-40B4-BE49-F238E27FC236}">
                      <a16:creationId xmlns:a16="http://schemas.microsoft.com/office/drawing/2014/main" id="{738B5F87-3160-4F08-9F79-C2A6FBDF9458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0" name="Group 169">
                <a:extLst>
                  <a:ext uri="{FF2B5EF4-FFF2-40B4-BE49-F238E27FC236}">
                    <a16:creationId xmlns:a16="http://schemas.microsoft.com/office/drawing/2014/main" id="{5F7F2EE4-EC09-41AB-9AD9-A058AE0FA87F}"/>
                  </a:ext>
                </a:extLst>
              </p:cNvPr>
              <p:cNvGrpSpPr/>
              <p:nvPr/>
            </p:nvGrpSpPr>
            <p:grpSpPr>
              <a:xfrm rot="6032428">
                <a:off x="2596268" y="2298369"/>
                <a:ext cx="577929" cy="536488"/>
                <a:chOff x="2364582" y="4058227"/>
                <a:chExt cx="1866211" cy="1732394"/>
              </a:xfrm>
            </p:grpSpPr>
            <p:sp>
              <p:nvSpPr>
                <p:cNvPr id="206" name="Freeform 214">
                  <a:extLst>
                    <a:ext uri="{FF2B5EF4-FFF2-40B4-BE49-F238E27FC236}">
                      <a16:creationId xmlns:a16="http://schemas.microsoft.com/office/drawing/2014/main" id="{D192F421-3284-4077-85AE-081EED108D5A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07" name="Freeform 215">
                  <a:extLst>
                    <a:ext uri="{FF2B5EF4-FFF2-40B4-BE49-F238E27FC236}">
                      <a16:creationId xmlns:a16="http://schemas.microsoft.com/office/drawing/2014/main" id="{3DAC1563-B14E-469E-ABC9-1269103CC372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5CFBFF09-749B-454B-B33D-3D505109D2D4}"/>
                  </a:ext>
                </a:extLst>
              </p:cNvPr>
              <p:cNvGrpSpPr/>
              <p:nvPr/>
            </p:nvGrpSpPr>
            <p:grpSpPr>
              <a:xfrm rot="6032428">
                <a:off x="3914128" y="2374596"/>
                <a:ext cx="577929" cy="536488"/>
                <a:chOff x="2364582" y="4058227"/>
                <a:chExt cx="1866211" cy="1732394"/>
              </a:xfrm>
            </p:grpSpPr>
            <p:sp>
              <p:nvSpPr>
                <p:cNvPr id="204" name="Freeform 212">
                  <a:extLst>
                    <a:ext uri="{FF2B5EF4-FFF2-40B4-BE49-F238E27FC236}">
                      <a16:creationId xmlns:a16="http://schemas.microsoft.com/office/drawing/2014/main" id="{324BBD59-50B7-4716-AD08-9C4AB0E7C72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05" name="Freeform 213">
                  <a:extLst>
                    <a:ext uri="{FF2B5EF4-FFF2-40B4-BE49-F238E27FC236}">
                      <a16:creationId xmlns:a16="http://schemas.microsoft.com/office/drawing/2014/main" id="{AD69FDD7-83BE-4354-AD07-F977B446EDFE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5CBA1024-A919-4965-B2BF-9871D01BB48B}"/>
                  </a:ext>
                </a:extLst>
              </p:cNvPr>
              <p:cNvGrpSpPr/>
              <p:nvPr/>
            </p:nvGrpSpPr>
            <p:grpSpPr>
              <a:xfrm>
                <a:off x="2742926" y="2623710"/>
                <a:ext cx="512786" cy="476016"/>
                <a:chOff x="2364582" y="4058227"/>
                <a:chExt cx="1866211" cy="1732394"/>
              </a:xfrm>
            </p:grpSpPr>
            <p:sp>
              <p:nvSpPr>
                <p:cNvPr id="202" name="Freeform 210">
                  <a:extLst>
                    <a:ext uri="{FF2B5EF4-FFF2-40B4-BE49-F238E27FC236}">
                      <a16:creationId xmlns:a16="http://schemas.microsoft.com/office/drawing/2014/main" id="{B1224D4C-7E59-418C-9980-750DD4B8B45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03" name="Freeform 211">
                  <a:extLst>
                    <a:ext uri="{FF2B5EF4-FFF2-40B4-BE49-F238E27FC236}">
                      <a16:creationId xmlns:a16="http://schemas.microsoft.com/office/drawing/2014/main" id="{B6203DCD-F1E0-404B-AFF2-070D46379BCD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8D905C52-8F8B-401A-B218-F9F1C98B471A}"/>
                  </a:ext>
                </a:extLst>
              </p:cNvPr>
              <p:cNvGrpSpPr/>
              <p:nvPr/>
            </p:nvGrpSpPr>
            <p:grpSpPr>
              <a:xfrm>
                <a:off x="3170503" y="2610098"/>
                <a:ext cx="577929" cy="536488"/>
                <a:chOff x="2364582" y="4058227"/>
                <a:chExt cx="1866211" cy="1732394"/>
              </a:xfrm>
            </p:grpSpPr>
            <p:sp>
              <p:nvSpPr>
                <p:cNvPr id="200" name="Freeform 208">
                  <a:extLst>
                    <a:ext uri="{FF2B5EF4-FFF2-40B4-BE49-F238E27FC236}">
                      <a16:creationId xmlns:a16="http://schemas.microsoft.com/office/drawing/2014/main" id="{ECD2C356-09AC-4FB5-B890-BF1DB2CD56E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201" name="Freeform 209">
                  <a:extLst>
                    <a:ext uri="{FF2B5EF4-FFF2-40B4-BE49-F238E27FC236}">
                      <a16:creationId xmlns:a16="http://schemas.microsoft.com/office/drawing/2014/main" id="{FE83D48B-68F9-491C-AD9A-62E7791381B9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63177AC1-8277-41A2-AD9C-11DCA3EA0A94}"/>
                  </a:ext>
                </a:extLst>
              </p:cNvPr>
              <p:cNvGrpSpPr/>
              <p:nvPr/>
            </p:nvGrpSpPr>
            <p:grpSpPr>
              <a:xfrm rot="1509217">
                <a:off x="2913282" y="2268069"/>
                <a:ext cx="577929" cy="536488"/>
                <a:chOff x="2364582" y="4058227"/>
                <a:chExt cx="1866211" cy="1732394"/>
              </a:xfrm>
            </p:grpSpPr>
            <p:sp>
              <p:nvSpPr>
                <p:cNvPr id="198" name="Freeform 206">
                  <a:extLst>
                    <a:ext uri="{FF2B5EF4-FFF2-40B4-BE49-F238E27FC236}">
                      <a16:creationId xmlns:a16="http://schemas.microsoft.com/office/drawing/2014/main" id="{4B8139DC-56A7-4736-A9C7-E5ABAA3101A7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99" name="Freeform 207">
                  <a:extLst>
                    <a:ext uri="{FF2B5EF4-FFF2-40B4-BE49-F238E27FC236}">
                      <a16:creationId xmlns:a16="http://schemas.microsoft.com/office/drawing/2014/main" id="{7A494A52-521C-49AF-A396-492A18D96E88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12BD175E-C721-4A2F-A29B-9E687DD9A762}"/>
                  </a:ext>
                </a:extLst>
              </p:cNvPr>
              <p:cNvGrpSpPr/>
              <p:nvPr/>
            </p:nvGrpSpPr>
            <p:grpSpPr>
              <a:xfrm>
                <a:off x="3411480" y="2229354"/>
                <a:ext cx="577929" cy="536488"/>
                <a:chOff x="2364582" y="4058227"/>
                <a:chExt cx="1866211" cy="1732394"/>
              </a:xfrm>
            </p:grpSpPr>
            <p:sp>
              <p:nvSpPr>
                <p:cNvPr id="196" name="Freeform 204">
                  <a:extLst>
                    <a:ext uri="{FF2B5EF4-FFF2-40B4-BE49-F238E27FC236}">
                      <a16:creationId xmlns:a16="http://schemas.microsoft.com/office/drawing/2014/main" id="{4B5A4987-6315-4BA0-8621-E147FAB058A1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97" name="Freeform 205">
                  <a:extLst>
                    <a:ext uri="{FF2B5EF4-FFF2-40B4-BE49-F238E27FC236}">
                      <a16:creationId xmlns:a16="http://schemas.microsoft.com/office/drawing/2014/main" id="{B5D460F4-248D-40DE-BFD4-2F30C6D3FBE8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60999D13-8E60-434A-B1F4-8361D5A25D1B}"/>
                  </a:ext>
                </a:extLst>
              </p:cNvPr>
              <p:cNvGrpSpPr/>
              <p:nvPr/>
            </p:nvGrpSpPr>
            <p:grpSpPr>
              <a:xfrm rot="2100944">
                <a:off x="3559627" y="2614116"/>
                <a:ext cx="577929" cy="536488"/>
                <a:chOff x="2364582" y="4058227"/>
                <a:chExt cx="1866211" cy="1732394"/>
              </a:xfrm>
            </p:grpSpPr>
            <p:sp>
              <p:nvSpPr>
                <p:cNvPr id="194" name="Freeform 202">
                  <a:extLst>
                    <a:ext uri="{FF2B5EF4-FFF2-40B4-BE49-F238E27FC236}">
                      <a16:creationId xmlns:a16="http://schemas.microsoft.com/office/drawing/2014/main" id="{BF5188D6-4A11-4EE2-9097-777275331023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95" name="Freeform 203">
                  <a:extLst>
                    <a:ext uri="{FF2B5EF4-FFF2-40B4-BE49-F238E27FC236}">
                      <a16:creationId xmlns:a16="http://schemas.microsoft.com/office/drawing/2014/main" id="{86C36584-B5A5-463D-9A81-412BF6A0C8D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C52BCBF4-C34A-4E02-ABB5-52576495CE9B}"/>
                  </a:ext>
                </a:extLst>
              </p:cNvPr>
              <p:cNvGrpSpPr/>
              <p:nvPr/>
            </p:nvGrpSpPr>
            <p:grpSpPr>
              <a:xfrm rot="3365799">
                <a:off x="3130846" y="1892758"/>
                <a:ext cx="577929" cy="536489"/>
                <a:chOff x="2364582" y="4058227"/>
                <a:chExt cx="1866211" cy="1732394"/>
              </a:xfrm>
            </p:grpSpPr>
            <p:sp>
              <p:nvSpPr>
                <p:cNvPr id="192" name="Freeform 200">
                  <a:extLst>
                    <a:ext uri="{FF2B5EF4-FFF2-40B4-BE49-F238E27FC236}">
                      <a16:creationId xmlns:a16="http://schemas.microsoft.com/office/drawing/2014/main" id="{62B72436-3455-4B89-901E-F837C2E7D24F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93" name="Freeform 201">
                  <a:extLst>
                    <a:ext uri="{FF2B5EF4-FFF2-40B4-BE49-F238E27FC236}">
                      <a16:creationId xmlns:a16="http://schemas.microsoft.com/office/drawing/2014/main" id="{790BE61A-4191-4A25-8F38-7E1BCF5EA659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EB4D9180-E550-4416-B0A0-598B2709051A}"/>
                  </a:ext>
                </a:extLst>
              </p:cNvPr>
              <p:cNvGrpSpPr/>
              <p:nvPr/>
            </p:nvGrpSpPr>
            <p:grpSpPr>
              <a:xfrm rot="2290625">
                <a:off x="3801718" y="2278669"/>
                <a:ext cx="535267" cy="536488"/>
                <a:chOff x="2364582" y="4058227"/>
                <a:chExt cx="1866211" cy="1732394"/>
              </a:xfrm>
            </p:grpSpPr>
            <p:sp>
              <p:nvSpPr>
                <p:cNvPr id="190" name="Freeform 198">
                  <a:extLst>
                    <a:ext uri="{FF2B5EF4-FFF2-40B4-BE49-F238E27FC236}">
                      <a16:creationId xmlns:a16="http://schemas.microsoft.com/office/drawing/2014/main" id="{C2FF6CC3-5994-4906-885B-DFF23F0D6D24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91" name="Freeform 199">
                  <a:extLst>
                    <a:ext uri="{FF2B5EF4-FFF2-40B4-BE49-F238E27FC236}">
                      <a16:creationId xmlns:a16="http://schemas.microsoft.com/office/drawing/2014/main" id="{9E61DA5A-0DA0-4A96-A5B5-4D5600BB769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0886D240-20C6-4778-B286-71DC739E6A0E}"/>
                  </a:ext>
                </a:extLst>
              </p:cNvPr>
              <p:cNvGrpSpPr/>
              <p:nvPr/>
            </p:nvGrpSpPr>
            <p:grpSpPr>
              <a:xfrm rot="1509217">
                <a:off x="3699025" y="1961458"/>
                <a:ext cx="518221" cy="481062"/>
                <a:chOff x="2364582" y="4058227"/>
                <a:chExt cx="1866211" cy="1732394"/>
              </a:xfrm>
            </p:grpSpPr>
            <p:sp>
              <p:nvSpPr>
                <p:cNvPr id="188" name="Freeform 196">
                  <a:extLst>
                    <a:ext uri="{FF2B5EF4-FFF2-40B4-BE49-F238E27FC236}">
                      <a16:creationId xmlns:a16="http://schemas.microsoft.com/office/drawing/2014/main" id="{778149F3-7ADA-4949-89F8-1ACE34634FA2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89" name="Freeform 197">
                  <a:extLst>
                    <a:ext uri="{FF2B5EF4-FFF2-40B4-BE49-F238E27FC236}">
                      <a16:creationId xmlns:a16="http://schemas.microsoft.com/office/drawing/2014/main" id="{C36C0DAE-DFA5-4C59-93F1-8CDB780A48B3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973F0A56-6525-4787-9A68-51CF4037E133}"/>
                  </a:ext>
                </a:extLst>
              </p:cNvPr>
              <p:cNvGrpSpPr/>
              <p:nvPr/>
            </p:nvGrpSpPr>
            <p:grpSpPr>
              <a:xfrm>
                <a:off x="2767835" y="2023423"/>
                <a:ext cx="526613" cy="488852"/>
                <a:chOff x="2364582" y="4058227"/>
                <a:chExt cx="1866211" cy="1732394"/>
              </a:xfrm>
            </p:grpSpPr>
            <p:sp>
              <p:nvSpPr>
                <p:cNvPr id="186" name="Freeform 194">
                  <a:extLst>
                    <a:ext uri="{FF2B5EF4-FFF2-40B4-BE49-F238E27FC236}">
                      <a16:creationId xmlns:a16="http://schemas.microsoft.com/office/drawing/2014/main" id="{36F85D3A-9731-457B-9E5B-82DB3BBC0639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87" name="Freeform 195">
                  <a:extLst>
                    <a:ext uri="{FF2B5EF4-FFF2-40B4-BE49-F238E27FC236}">
                      <a16:creationId xmlns:a16="http://schemas.microsoft.com/office/drawing/2014/main" id="{459E8A9A-91D4-4872-9B1F-FEEC132D58D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C9CEE3E8-530B-4583-B3E2-945DA60D3967}"/>
                  </a:ext>
                </a:extLst>
              </p:cNvPr>
              <p:cNvGrpSpPr/>
              <p:nvPr/>
            </p:nvGrpSpPr>
            <p:grpSpPr>
              <a:xfrm rot="2750439">
                <a:off x="3288861" y="2400683"/>
                <a:ext cx="577929" cy="536488"/>
                <a:chOff x="2364582" y="4058227"/>
                <a:chExt cx="1866211" cy="1732394"/>
              </a:xfrm>
            </p:grpSpPr>
            <p:sp>
              <p:nvSpPr>
                <p:cNvPr id="184" name="Freeform 192">
                  <a:extLst>
                    <a:ext uri="{FF2B5EF4-FFF2-40B4-BE49-F238E27FC236}">
                      <a16:creationId xmlns:a16="http://schemas.microsoft.com/office/drawing/2014/main" id="{B148B479-365E-4B31-9029-2E5D436AFBF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85" name="Freeform 193">
                  <a:extLst>
                    <a:ext uri="{FF2B5EF4-FFF2-40B4-BE49-F238E27FC236}">
                      <a16:creationId xmlns:a16="http://schemas.microsoft.com/office/drawing/2014/main" id="{8586C458-A8CA-4A73-8A1D-8CA6E9085F9C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pic>
            <p:nvPicPr>
              <p:cNvPr id="182" name="Picture 181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59DBB742-10A2-4521-893F-E7CD29FE9F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9601" y="2299665"/>
                <a:ext cx="652108" cy="646883"/>
              </a:xfrm>
              <a:prstGeom prst="rect">
                <a:avLst/>
              </a:prstGeom>
            </p:spPr>
          </p:pic>
          <p:pic>
            <p:nvPicPr>
              <p:cNvPr id="183" name="Picture 182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E52ACEF2-8DBA-469D-9A08-AE6F4154AA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78847" y="1930512"/>
                <a:ext cx="652108" cy="646883"/>
              </a:xfrm>
              <a:prstGeom prst="rect">
                <a:avLst/>
              </a:prstGeom>
            </p:spPr>
          </p:pic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EC8BD63-DF9D-4726-83D9-8F9258D23B73}"/>
                </a:ext>
              </a:extLst>
            </p:cNvPr>
            <p:cNvGrpSpPr/>
            <p:nvPr/>
          </p:nvGrpSpPr>
          <p:grpSpPr>
            <a:xfrm>
              <a:off x="5450677" y="3549122"/>
              <a:ext cx="2999667" cy="1762978"/>
              <a:chOff x="5450677" y="3549122"/>
              <a:chExt cx="2999667" cy="1762978"/>
            </a:xfrm>
          </p:grpSpPr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8EFFB817-6386-47E9-857F-863401DD92A7}"/>
                  </a:ext>
                </a:extLst>
              </p:cNvPr>
              <p:cNvGrpSpPr/>
              <p:nvPr/>
            </p:nvGrpSpPr>
            <p:grpSpPr>
              <a:xfrm>
                <a:off x="5526752" y="3804958"/>
                <a:ext cx="998641" cy="998641"/>
                <a:chOff x="4212686" y="1261529"/>
                <a:chExt cx="1204766" cy="1204766"/>
              </a:xfrm>
            </p:grpSpPr>
            <p:sp>
              <p:nvSpPr>
                <p:cNvPr id="165" name="Oval 164">
                  <a:extLst>
                    <a:ext uri="{FF2B5EF4-FFF2-40B4-BE49-F238E27FC236}">
                      <a16:creationId xmlns:a16="http://schemas.microsoft.com/office/drawing/2014/main" id="{9B73989D-CBDA-4626-A3BA-59346330D9F8}"/>
                    </a:ext>
                  </a:extLst>
                </p:cNvPr>
                <p:cNvSpPr/>
                <p:nvPr/>
              </p:nvSpPr>
              <p:spPr>
                <a:xfrm>
                  <a:off x="4212686" y="1261529"/>
                  <a:ext cx="1204766" cy="1204766"/>
                </a:xfrm>
                <a:prstGeom prst="ellipse">
                  <a:avLst/>
                </a:prstGeom>
                <a:solidFill>
                  <a:srgbClr val="4E7ABC"/>
                </a:solidFill>
                <a:ln w="28575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66" name="Oval 165">
                  <a:extLst>
                    <a:ext uri="{FF2B5EF4-FFF2-40B4-BE49-F238E27FC236}">
                      <a16:creationId xmlns:a16="http://schemas.microsoft.com/office/drawing/2014/main" id="{46427941-FA42-461F-B59E-922B272AE556}"/>
                    </a:ext>
                  </a:extLst>
                </p:cNvPr>
                <p:cNvSpPr/>
                <p:nvPr/>
              </p:nvSpPr>
              <p:spPr>
                <a:xfrm>
                  <a:off x="4502415" y="1441720"/>
                  <a:ext cx="773581" cy="773581"/>
                </a:xfrm>
                <a:prstGeom prst="ellipse">
                  <a:avLst/>
                </a:prstGeom>
                <a:solidFill>
                  <a:schemeClr val="tx2">
                    <a:lumMod val="50000"/>
                  </a:scheme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 </a:t>
                  </a:r>
                </a:p>
              </p:txBody>
            </p:sp>
          </p:grpSp>
          <p:grpSp>
            <p:nvGrpSpPr>
              <p:cNvPr id="152" name="Group 151">
                <a:extLst>
                  <a:ext uri="{FF2B5EF4-FFF2-40B4-BE49-F238E27FC236}">
                    <a16:creationId xmlns:a16="http://schemas.microsoft.com/office/drawing/2014/main" id="{04AEF871-34F2-4503-90C8-D2057978EB8C}"/>
                  </a:ext>
                </a:extLst>
              </p:cNvPr>
              <p:cNvGrpSpPr/>
              <p:nvPr/>
            </p:nvGrpSpPr>
            <p:grpSpPr>
              <a:xfrm>
                <a:off x="7270192" y="3756514"/>
                <a:ext cx="1180152" cy="1095528"/>
                <a:chOff x="2364582" y="4058227"/>
                <a:chExt cx="1866211" cy="1732394"/>
              </a:xfrm>
            </p:grpSpPr>
            <p:sp>
              <p:nvSpPr>
                <p:cNvPr id="163" name="Freeform 172">
                  <a:extLst>
                    <a:ext uri="{FF2B5EF4-FFF2-40B4-BE49-F238E27FC236}">
                      <a16:creationId xmlns:a16="http://schemas.microsoft.com/office/drawing/2014/main" id="{D18E8D89-AD8B-46CE-9241-6E71895FC418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28575" cap="flat" cmpd="sng" algn="ctr">
                  <a:solidFill>
                    <a:srgbClr val="3B2D22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164" name="Freeform 173">
                  <a:extLst>
                    <a:ext uri="{FF2B5EF4-FFF2-40B4-BE49-F238E27FC236}">
                      <a16:creationId xmlns:a16="http://schemas.microsoft.com/office/drawing/2014/main" id="{A9514CD9-809A-46E3-9782-8B3B738888A3}"/>
                    </a:ext>
                  </a:extLst>
                </p:cNvPr>
                <p:cNvSpPr/>
                <p:nvPr/>
              </p:nvSpPr>
              <p:spPr>
                <a:xfrm rot="3600000">
                  <a:off x="2764816" y="4456239"/>
                  <a:ext cx="856298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2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153" name="Group 152">
                <a:extLst>
                  <a:ext uri="{FF2B5EF4-FFF2-40B4-BE49-F238E27FC236}">
                    <a16:creationId xmlns:a16="http://schemas.microsoft.com/office/drawing/2014/main" id="{1470BE84-DA4F-4BBF-A80E-5C637F0260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200000">
                <a:off x="6791539" y="3907380"/>
                <a:ext cx="229991" cy="837303"/>
                <a:chOff x="9782641" y="1503937"/>
                <a:chExt cx="888539" cy="3234816"/>
              </a:xfrm>
            </p:grpSpPr>
            <p:sp>
              <p:nvSpPr>
                <p:cNvPr id="160" name="Trapezoid 299">
                  <a:extLst>
                    <a:ext uri="{FF2B5EF4-FFF2-40B4-BE49-F238E27FC236}">
                      <a16:creationId xmlns:a16="http://schemas.microsoft.com/office/drawing/2014/main" id="{F7E480BD-86F8-472D-A9FB-E3DCA4043180}"/>
                    </a:ext>
                  </a:extLst>
                </p:cNvPr>
                <p:cNvSpPr/>
                <p:nvPr/>
              </p:nvSpPr>
              <p:spPr>
                <a:xfrm rot="10800000">
                  <a:off x="9783060" y="3027084"/>
                  <a:ext cx="888120" cy="1711669"/>
                </a:xfrm>
                <a:custGeom>
                  <a:avLst/>
                  <a:gdLst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223540 w 276156"/>
                    <a:gd name="connsiteY2" fmla="*/ 505976 h 541377"/>
                    <a:gd name="connsiteX3" fmla="*/ 138077 w 276156"/>
                    <a:gd name="connsiteY3" fmla="*/ 449327 h 541377"/>
                    <a:gd name="connsiteX4" fmla="*/ 45467 w 276156"/>
                    <a:gd name="connsiteY4" fmla="*/ 541377 h 541377"/>
                    <a:gd name="connsiteX5" fmla="*/ 0 w 276156"/>
                    <a:gd name="connsiteY5" fmla="*/ 541377 h 541377"/>
                    <a:gd name="connsiteX6" fmla="*/ 44025 w 276156"/>
                    <a:gd name="connsiteY6" fmla="*/ 242954 h 541377"/>
                    <a:gd name="connsiteX7" fmla="*/ 95215 w 276156"/>
                    <a:gd name="connsiteY7" fmla="*/ 242954 h 541377"/>
                    <a:gd name="connsiteX8" fmla="*/ 95215 w 276156"/>
                    <a:gd name="connsiteY8" fmla="*/ 0 h 541377"/>
                    <a:gd name="connsiteX9" fmla="*/ 180940 w 276156"/>
                    <a:gd name="connsiteY9" fmla="*/ 0 h 541377"/>
                    <a:gd name="connsiteX10" fmla="*/ 180940 w 276156"/>
                    <a:gd name="connsiteY10" fmla="*/ 242954 h 541377"/>
                    <a:gd name="connsiteX11" fmla="*/ 232131 w 276156"/>
                    <a:gd name="connsiteY11" fmla="*/ 242954 h 541377"/>
                    <a:gd name="connsiteX12" fmla="*/ 276156 w 276156"/>
                    <a:gd name="connsiteY12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  <a:gd name="connsiteX0" fmla="*/ 276156 w 276156"/>
                    <a:gd name="connsiteY0" fmla="*/ 541377 h 541377"/>
                    <a:gd name="connsiteX1" fmla="*/ 230687 w 276156"/>
                    <a:gd name="connsiteY1" fmla="*/ 541377 h 541377"/>
                    <a:gd name="connsiteX2" fmla="*/ 138077 w 276156"/>
                    <a:gd name="connsiteY2" fmla="*/ 449327 h 541377"/>
                    <a:gd name="connsiteX3" fmla="*/ 45467 w 276156"/>
                    <a:gd name="connsiteY3" fmla="*/ 541377 h 541377"/>
                    <a:gd name="connsiteX4" fmla="*/ 0 w 276156"/>
                    <a:gd name="connsiteY4" fmla="*/ 541377 h 541377"/>
                    <a:gd name="connsiteX5" fmla="*/ 44025 w 276156"/>
                    <a:gd name="connsiteY5" fmla="*/ 242954 h 541377"/>
                    <a:gd name="connsiteX6" fmla="*/ 95215 w 276156"/>
                    <a:gd name="connsiteY6" fmla="*/ 242954 h 541377"/>
                    <a:gd name="connsiteX7" fmla="*/ 95215 w 276156"/>
                    <a:gd name="connsiteY7" fmla="*/ 0 h 541377"/>
                    <a:gd name="connsiteX8" fmla="*/ 180940 w 276156"/>
                    <a:gd name="connsiteY8" fmla="*/ 0 h 541377"/>
                    <a:gd name="connsiteX9" fmla="*/ 180940 w 276156"/>
                    <a:gd name="connsiteY9" fmla="*/ 242954 h 541377"/>
                    <a:gd name="connsiteX10" fmla="*/ 232131 w 276156"/>
                    <a:gd name="connsiteY10" fmla="*/ 242954 h 541377"/>
                    <a:gd name="connsiteX11" fmla="*/ 276156 w 276156"/>
                    <a:gd name="connsiteY11" fmla="*/ 541377 h 54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156" h="541377">
                      <a:moveTo>
                        <a:pt x="276156" y="541377"/>
                      </a:moveTo>
                      <a:lnTo>
                        <a:pt x="230687" y="541377"/>
                      </a:lnTo>
                      <a:cubicBezTo>
                        <a:pt x="227419" y="510972"/>
                        <a:pt x="210412" y="449327"/>
                        <a:pt x="138077" y="449327"/>
                      </a:cubicBezTo>
                      <a:cubicBezTo>
                        <a:pt x="65742" y="449327"/>
                        <a:pt x="45773" y="512980"/>
                        <a:pt x="45467" y="541377"/>
                      </a:cubicBezTo>
                      <a:lnTo>
                        <a:pt x="0" y="541377"/>
                      </a:lnTo>
                      <a:lnTo>
                        <a:pt x="44025" y="242954"/>
                      </a:lnTo>
                      <a:lnTo>
                        <a:pt x="95215" y="242954"/>
                      </a:lnTo>
                      <a:lnTo>
                        <a:pt x="95215" y="0"/>
                      </a:lnTo>
                      <a:lnTo>
                        <a:pt x="180940" y="0"/>
                      </a:lnTo>
                      <a:lnTo>
                        <a:pt x="180940" y="242954"/>
                      </a:lnTo>
                      <a:lnTo>
                        <a:pt x="232131" y="242954"/>
                      </a:lnTo>
                      <a:lnTo>
                        <a:pt x="276156" y="54137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12700" cap="flat" cmpd="sng" algn="ctr">
                  <a:solidFill>
                    <a:schemeClr val="tx2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Block Arc 312">
                  <a:extLst>
                    <a:ext uri="{FF2B5EF4-FFF2-40B4-BE49-F238E27FC236}">
                      <a16:creationId xmlns:a16="http://schemas.microsoft.com/office/drawing/2014/main" id="{1A93318B-729E-44BB-9458-AC1DB712B4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782641" y="1503937"/>
                  <a:ext cx="888366" cy="150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32" h="468353">
                      <a:moveTo>
                        <a:pt x="75676" y="0"/>
                      </a:moveTo>
                      <a:lnTo>
                        <a:pt x="126292" y="0"/>
                      </a:lnTo>
                      <a:lnTo>
                        <a:pt x="126292" y="305826"/>
                      </a:lnTo>
                      <a:lnTo>
                        <a:pt x="135031" y="304946"/>
                      </a:lnTo>
                      <a:lnTo>
                        <a:pt x="150120" y="305884"/>
                      </a:lnTo>
                      <a:lnTo>
                        <a:pt x="150120" y="0"/>
                      </a:lnTo>
                      <a:lnTo>
                        <a:pt x="200736" y="0"/>
                      </a:lnTo>
                      <a:lnTo>
                        <a:pt x="200736" y="313135"/>
                      </a:lnTo>
                      <a:lnTo>
                        <a:pt x="218714" y="318421"/>
                      </a:lnTo>
                      <a:cubicBezTo>
                        <a:pt x="278962" y="346069"/>
                        <a:pt x="276213" y="411189"/>
                        <a:pt x="276213" y="468353"/>
                      </a:cubicBezTo>
                      <a:lnTo>
                        <a:pt x="229434" y="468353"/>
                      </a:lnTo>
                      <a:cubicBezTo>
                        <a:pt x="229434" y="417969"/>
                        <a:pt x="188590" y="377125"/>
                        <a:pt x="138206" y="377125"/>
                      </a:cubicBezTo>
                      <a:cubicBezTo>
                        <a:pt x="87822" y="377125"/>
                        <a:pt x="46978" y="417969"/>
                        <a:pt x="46978" y="468353"/>
                      </a:cubicBezTo>
                      <a:lnTo>
                        <a:pt x="199" y="468353"/>
                      </a:lnTo>
                      <a:cubicBezTo>
                        <a:pt x="199" y="411189"/>
                        <a:pt x="-6122" y="349641"/>
                        <a:pt x="52341" y="321100"/>
                      </a:cubicBezTo>
                      <a:lnTo>
                        <a:pt x="75676" y="313526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12700" cap="flat" cmpd="sng" algn="ctr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B87881E8-3700-4079-94B8-61F0B3E363DA}"/>
                    </a:ext>
                  </a:extLst>
                </p:cNvPr>
                <p:cNvSpPr/>
                <p:nvPr/>
              </p:nvSpPr>
              <p:spPr>
                <a:xfrm>
                  <a:off x="9964561" y="2758725"/>
                  <a:ext cx="525104" cy="525104"/>
                </a:xfrm>
                <a:prstGeom prst="ellipse">
                  <a:avLst/>
                </a:prstGeom>
                <a:solidFill>
                  <a:schemeClr val="accent5"/>
                </a:soli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FFFFFF"/>
                      </a:solidFill>
                    </a:ln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8DEEBEFF-862B-4C17-8960-8DEEB38464E3}"/>
                  </a:ext>
                </a:extLst>
              </p:cNvPr>
              <p:cNvSpPr txBox="1"/>
              <p:nvPr/>
            </p:nvSpPr>
            <p:spPr>
              <a:xfrm>
                <a:off x="5450677" y="4835046"/>
                <a:ext cx="1161163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Transduced</a:t>
                </a:r>
              </a:p>
              <a:p>
                <a:pPr algn="ctr">
                  <a:lnSpc>
                    <a:spcPts val="1500"/>
                  </a:lnSpc>
                </a:pPr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T cell</a:t>
                </a: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C9A5E356-3FE6-4DC1-8A20-069904FB55EE}"/>
                  </a:ext>
                </a:extLst>
              </p:cNvPr>
              <p:cNvSpPr txBox="1"/>
              <p:nvPr/>
            </p:nvSpPr>
            <p:spPr>
              <a:xfrm>
                <a:off x="7339405" y="4852042"/>
                <a:ext cx="109118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Tumor cell</a:t>
                </a: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5E903DA2-784C-40E5-AD8C-83B9C07DB8A9}"/>
                  </a:ext>
                </a:extLst>
              </p:cNvPr>
              <p:cNvSpPr txBox="1"/>
              <p:nvPr/>
            </p:nvSpPr>
            <p:spPr>
              <a:xfrm>
                <a:off x="6073782" y="3549122"/>
                <a:ext cx="1171496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500"/>
                  </a:lnSpc>
                </a:pPr>
                <a:r>
                  <a:rPr lang="en-US" sz="1400" dirty="0">
                    <a:solidFill>
                      <a:schemeClr val="tx1">
                        <a:lumMod val="75000"/>
                      </a:schemeClr>
                    </a:solidFill>
                  </a:rPr>
                  <a:t>Engineered TCR</a:t>
                </a:r>
              </a:p>
            </p:txBody>
          </p: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51D99853-31A8-44D2-8C2A-E015F64899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53539" y="3997812"/>
                <a:ext cx="0" cy="25287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oval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Block Arc 312">
                <a:extLst>
                  <a:ext uri="{FF2B5EF4-FFF2-40B4-BE49-F238E27FC236}">
                    <a16:creationId xmlns:a16="http://schemas.microsoft.com/office/drawing/2014/main" id="{48F49EC4-A36E-4A66-9185-47D60561712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8781533">
                <a:off x="5594203" y="3605991"/>
                <a:ext cx="229946" cy="389874"/>
              </a:xfrm>
              <a:custGeom>
                <a:avLst/>
                <a:gdLst/>
                <a:ahLst/>
                <a:cxnLst/>
                <a:rect l="l" t="t" r="r" b="b"/>
                <a:pathLst>
                  <a:path w="276232" h="468353">
                    <a:moveTo>
                      <a:pt x="75676" y="0"/>
                    </a:moveTo>
                    <a:lnTo>
                      <a:pt x="126292" y="0"/>
                    </a:lnTo>
                    <a:lnTo>
                      <a:pt x="126292" y="305826"/>
                    </a:lnTo>
                    <a:lnTo>
                      <a:pt x="135031" y="304946"/>
                    </a:lnTo>
                    <a:lnTo>
                      <a:pt x="150120" y="305884"/>
                    </a:lnTo>
                    <a:lnTo>
                      <a:pt x="150120" y="0"/>
                    </a:lnTo>
                    <a:lnTo>
                      <a:pt x="200736" y="0"/>
                    </a:lnTo>
                    <a:lnTo>
                      <a:pt x="200736" y="313135"/>
                    </a:lnTo>
                    <a:lnTo>
                      <a:pt x="218714" y="318421"/>
                    </a:lnTo>
                    <a:cubicBezTo>
                      <a:pt x="278962" y="346069"/>
                      <a:pt x="276213" y="411189"/>
                      <a:pt x="276213" y="468353"/>
                    </a:cubicBezTo>
                    <a:lnTo>
                      <a:pt x="229434" y="468353"/>
                    </a:lnTo>
                    <a:cubicBezTo>
                      <a:pt x="229434" y="417969"/>
                      <a:pt x="188590" y="377125"/>
                      <a:pt x="138206" y="377125"/>
                    </a:cubicBezTo>
                    <a:cubicBezTo>
                      <a:pt x="87822" y="377125"/>
                      <a:pt x="46978" y="417969"/>
                      <a:pt x="46978" y="468353"/>
                    </a:cubicBezTo>
                    <a:lnTo>
                      <a:pt x="199" y="468353"/>
                    </a:lnTo>
                    <a:cubicBezTo>
                      <a:pt x="199" y="411189"/>
                      <a:pt x="-6122" y="349641"/>
                      <a:pt x="52341" y="321100"/>
                    </a:cubicBezTo>
                    <a:lnTo>
                      <a:pt x="75676" y="31352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12700" cap="flat" cmpd="sng" algn="ctr">
                <a:solidFill>
                  <a:schemeClr val="accent6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9" name="Block Arc 312">
                <a:extLst>
                  <a:ext uri="{FF2B5EF4-FFF2-40B4-BE49-F238E27FC236}">
                    <a16:creationId xmlns:a16="http://schemas.microsoft.com/office/drawing/2014/main" id="{20486080-319B-4FD1-8E3E-06626AD20FF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037147">
                <a:off x="6413461" y="4504156"/>
                <a:ext cx="229946" cy="389874"/>
              </a:xfrm>
              <a:custGeom>
                <a:avLst/>
                <a:gdLst/>
                <a:ahLst/>
                <a:cxnLst/>
                <a:rect l="l" t="t" r="r" b="b"/>
                <a:pathLst>
                  <a:path w="276232" h="468353">
                    <a:moveTo>
                      <a:pt x="75676" y="0"/>
                    </a:moveTo>
                    <a:lnTo>
                      <a:pt x="126292" y="0"/>
                    </a:lnTo>
                    <a:lnTo>
                      <a:pt x="126292" y="305826"/>
                    </a:lnTo>
                    <a:lnTo>
                      <a:pt x="135031" y="304946"/>
                    </a:lnTo>
                    <a:lnTo>
                      <a:pt x="150120" y="305884"/>
                    </a:lnTo>
                    <a:lnTo>
                      <a:pt x="150120" y="0"/>
                    </a:lnTo>
                    <a:lnTo>
                      <a:pt x="200736" y="0"/>
                    </a:lnTo>
                    <a:lnTo>
                      <a:pt x="200736" y="313135"/>
                    </a:lnTo>
                    <a:lnTo>
                      <a:pt x="218714" y="318421"/>
                    </a:lnTo>
                    <a:cubicBezTo>
                      <a:pt x="278962" y="346069"/>
                      <a:pt x="276213" y="411189"/>
                      <a:pt x="276213" y="468353"/>
                    </a:cubicBezTo>
                    <a:lnTo>
                      <a:pt x="229434" y="468353"/>
                    </a:lnTo>
                    <a:cubicBezTo>
                      <a:pt x="229434" y="417969"/>
                      <a:pt x="188590" y="377125"/>
                      <a:pt x="138206" y="377125"/>
                    </a:cubicBezTo>
                    <a:cubicBezTo>
                      <a:pt x="87822" y="377125"/>
                      <a:pt x="46978" y="417969"/>
                      <a:pt x="46978" y="468353"/>
                    </a:cubicBezTo>
                    <a:lnTo>
                      <a:pt x="199" y="468353"/>
                    </a:lnTo>
                    <a:cubicBezTo>
                      <a:pt x="199" y="411189"/>
                      <a:pt x="-6122" y="349641"/>
                      <a:pt x="52341" y="321100"/>
                    </a:cubicBezTo>
                    <a:lnTo>
                      <a:pt x="75676" y="31352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12700" cap="flat" cmpd="sng" algn="ctr">
                <a:solidFill>
                  <a:schemeClr val="accent6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5DE1E7B-CB9E-4202-A03E-76090315F7CA}"/>
                </a:ext>
              </a:extLst>
            </p:cNvPr>
            <p:cNvGrpSpPr/>
            <p:nvPr/>
          </p:nvGrpSpPr>
          <p:grpSpPr>
            <a:xfrm>
              <a:off x="6618104" y="1758204"/>
              <a:ext cx="734654" cy="1312142"/>
              <a:chOff x="6095999" y="1581037"/>
              <a:chExt cx="651112" cy="1162930"/>
            </a:xfrm>
          </p:grpSpPr>
          <p:grpSp>
            <p:nvGrpSpPr>
              <p:cNvPr id="134" name="Graphic 5">
                <a:extLst>
                  <a:ext uri="{FF2B5EF4-FFF2-40B4-BE49-F238E27FC236}">
                    <a16:creationId xmlns:a16="http://schemas.microsoft.com/office/drawing/2014/main" id="{607C4321-D72B-49DB-94E8-4F8B44892845}"/>
                  </a:ext>
                </a:extLst>
              </p:cNvPr>
              <p:cNvGrpSpPr/>
              <p:nvPr/>
            </p:nvGrpSpPr>
            <p:grpSpPr>
              <a:xfrm>
                <a:off x="6095999" y="1581037"/>
                <a:ext cx="651112" cy="1162930"/>
                <a:chOff x="6237217" y="4972632"/>
                <a:chExt cx="499240" cy="891676"/>
              </a:xfrm>
            </p:grpSpPr>
            <p:grpSp>
              <p:nvGrpSpPr>
                <p:cNvPr id="140" name="Graphic 5">
                  <a:extLst>
                    <a:ext uri="{FF2B5EF4-FFF2-40B4-BE49-F238E27FC236}">
                      <a16:creationId xmlns:a16="http://schemas.microsoft.com/office/drawing/2014/main" id="{6CC10670-6CD2-4767-AA14-8F316D71AFDB}"/>
                    </a:ext>
                  </a:extLst>
                </p:cNvPr>
                <p:cNvGrpSpPr/>
                <p:nvPr/>
              </p:nvGrpSpPr>
              <p:grpSpPr>
                <a:xfrm>
                  <a:off x="6237217" y="4972632"/>
                  <a:ext cx="499240" cy="891676"/>
                  <a:chOff x="6237217" y="4972632"/>
                  <a:chExt cx="499240" cy="891676"/>
                </a:xfrm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442850E6-7AEC-42BE-9D64-9F8DD1667CB2}"/>
                      </a:ext>
                    </a:extLst>
                  </p:cNvPr>
                  <p:cNvSpPr/>
                  <p:nvPr/>
                </p:nvSpPr>
                <p:spPr>
                  <a:xfrm>
                    <a:off x="6237217" y="4972632"/>
                    <a:ext cx="499240" cy="891643"/>
                  </a:xfrm>
                  <a:custGeom>
                    <a:avLst/>
                    <a:gdLst>
                      <a:gd name="connsiteX0" fmla="*/ 25456 w 499240"/>
                      <a:gd name="connsiteY0" fmla="*/ 797382 h 891643"/>
                      <a:gd name="connsiteX1" fmla="*/ 251543 w 499240"/>
                      <a:gd name="connsiteY1" fmla="*/ 891644 h 891643"/>
                      <a:gd name="connsiteX2" fmla="*/ 473862 w 499240"/>
                      <a:gd name="connsiteY2" fmla="*/ 798947 h 891643"/>
                      <a:gd name="connsiteX3" fmla="*/ 496477 w 499240"/>
                      <a:gd name="connsiteY3" fmla="*/ 746179 h 891643"/>
                      <a:gd name="connsiteX4" fmla="*/ 491749 w 499240"/>
                      <a:gd name="connsiteY4" fmla="*/ 733945 h 891643"/>
                      <a:gd name="connsiteX5" fmla="*/ 485233 w 499240"/>
                      <a:gd name="connsiteY5" fmla="*/ 698905 h 891643"/>
                      <a:gd name="connsiteX6" fmla="*/ 485233 w 499240"/>
                      <a:gd name="connsiteY6" fmla="*/ 68364 h 891643"/>
                      <a:gd name="connsiteX7" fmla="*/ 450033 w 499240"/>
                      <a:gd name="connsiteY7" fmla="*/ 26935 h 891643"/>
                      <a:gd name="connsiteX8" fmla="*/ 325298 w 499240"/>
                      <a:gd name="connsiteY8" fmla="*/ 6109 h 891643"/>
                      <a:gd name="connsiteX9" fmla="*/ 177693 w 499240"/>
                      <a:gd name="connsiteY9" fmla="*/ 6109 h 891643"/>
                      <a:gd name="connsiteX10" fmla="*/ 52959 w 499240"/>
                      <a:gd name="connsiteY10" fmla="*/ 26935 h 891643"/>
                      <a:gd name="connsiteX11" fmla="*/ 17758 w 499240"/>
                      <a:gd name="connsiteY11" fmla="*/ 68364 h 891643"/>
                      <a:gd name="connsiteX12" fmla="*/ 17758 w 499240"/>
                      <a:gd name="connsiteY12" fmla="*/ 691558 h 891643"/>
                      <a:gd name="connsiteX13" fmla="*/ 5269 w 499240"/>
                      <a:gd name="connsiteY13" fmla="*/ 739279 h 891643"/>
                      <a:gd name="connsiteX14" fmla="*/ 25392 w 499240"/>
                      <a:gd name="connsiteY14" fmla="*/ 797382 h 891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9240" h="891643">
                        <a:moveTo>
                          <a:pt x="25456" y="797382"/>
                        </a:moveTo>
                        <a:lnTo>
                          <a:pt x="251543" y="891644"/>
                        </a:lnTo>
                        <a:lnTo>
                          <a:pt x="473862" y="798947"/>
                        </a:lnTo>
                        <a:cubicBezTo>
                          <a:pt x="494496" y="790355"/>
                          <a:pt x="504494" y="766973"/>
                          <a:pt x="496477" y="746179"/>
                        </a:cubicBezTo>
                        <a:lnTo>
                          <a:pt x="491749" y="733945"/>
                        </a:lnTo>
                        <a:cubicBezTo>
                          <a:pt x="487437" y="722765"/>
                          <a:pt x="485233" y="710883"/>
                          <a:pt x="485233" y="698905"/>
                        </a:cubicBezTo>
                        <a:lnTo>
                          <a:pt x="485233" y="68364"/>
                        </a:lnTo>
                        <a:cubicBezTo>
                          <a:pt x="485233" y="47857"/>
                          <a:pt x="470348" y="30321"/>
                          <a:pt x="450033" y="26935"/>
                        </a:cubicBezTo>
                        <a:lnTo>
                          <a:pt x="325298" y="6109"/>
                        </a:lnTo>
                        <a:cubicBezTo>
                          <a:pt x="276426" y="-2036"/>
                          <a:pt x="226565" y="-2036"/>
                          <a:pt x="177693" y="6109"/>
                        </a:cubicBezTo>
                        <a:lnTo>
                          <a:pt x="52959" y="26935"/>
                        </a:lnTo>
                        <a:cubicBezTo>
                          <a:pt x="32643" y="30321"/>
                          <a:pt x="17758" y="47857"/>
                          <a:pt x="17758" y="68364"/>
                        </a:cubicBezTo>
                        <a:lnTo>
                          <a:pt x="17758" y="691558"/>
                        </a:lnTo>
                        <a:cubicBezTo>
                          <a:pt x="17758" y="708263"/>
                          <a:pt x="13446" y="724682"/>
                          <a:pt x="5269" y="739279"/>
                        </a:cubicBezTo>
                        <a:cubicBezTo>
                          <a:pt x="-6774" y="760745"/>
                          <a:pt x="2618" y="787896"/>
                          <a:pt x="25392" y="7973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AFC70A5E-0407-4D0B-9045-78C7E4A53D0C}"/>
                      </a:ext>
                    </a:extLst>
                  </p:cNvPr>
                  <p:cNvSpPr/>
                  <p:nvPr/>
                </p:nvSpPr>
                <p:spPr>
                  <a:xfrm>
                    <a:off x="6260091" y="5329499"/>
                    <a:ext cx="453602" cy="513599"/>
                  </a:xfrm>
                  <a:custGeom>
                    <a:avLst/>
                    <a:gdLst>
                      <a:gd name="connsiteX0" fmla="*/ 438786 w 453602"/>
                      <a:gd name="connsiteY0" fmla="*/ 423011 h 513599"/>
                      <a:gd name="connsiteX1" fmla="*/ 451978 w 453602"/>
                      <a:gd name="connsiteY1" fmla="*/ 391229 h 513599"/>
                      <a:gd name="connsiteX2" fmla="*/ 447378 w 453602"/>
                      <a:gd name="connsiteY2" fmla="*/ 378899 h 513599"/>
                      <a:gd name="connsiteX3" fmla="*/ 439968 w 453602"/>
                      <a:gd name="connsiteY3" fmla="*/ 337630 h 513599"/>
                      <a:gd name="connsiteX4" fmla="*/ 439968 w 453602"/>
                      <a:gd name="connsiteY4" fmla="*/ 0 h 513599"/>
                      <a:gd name="connsiteX5" fmla="*/ 17308 w 453602"/>
                      <a:gd name="connsiteY5" fmla="*/ 0 h 513599"/>
                      <a:gd name="connsiteX6" fmla="*/ 17308 w 453602"/>
                      <a:gd name="connsiteY6" fmla="*/ 330219 h 513599"/>
                      <a:gd name="connsiteX7" fmla="*/ 3093 w 453602"/>
                      <a:gd name="connsiteY7" fmla="*/ 386405 h 513599"/>
                      <a:gd name="connsiteX8" fmla="*/ 1337 w 453602"/>
                      <a:gd name="connsiteY8" fmla="*/ 406593 h 513599"/>
                      <a:gd name="connsiteX9" fmla="*/ 14784 w 453602"/>
                      <a:gd name="connsiteY9" fmla="*/ 421382 h 513599"/>
                      <a:gd name="connsiteX10" fmla="*/ 228606 w 453602"/>
                      <a:gd name="connsiteY10" fmla="*/ 513599 h 513599"/>
                      <a:gd name="connsiteX11" fmla="*/ 438786 w 453602"/>
                      <a:gd name="connsiteY11" fmla="*/ 422947 h 51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3602" h="513599">
                        <a:moveTo>
                          <a:pt x="438786" y="423011"/>
                        </a:moveTo>
                        <a:cubicBezTo>
                          <a:pt x="450860" y="417805"/>
                          <a:pt x="456673" y="403846"/>
                          <a:pt x="451978" y="391229"/>
                        </a:cubicBezTo>
                        <a:lnTo>
                          <a:pt x="447378" y="378899"/>
                        </a:lnTo>
                        <a:cubicBezTo>
                          <a:pt x="442459" y="365675"/>
                          <a:pt x="439968" y="351812"/>
                          <a:pt x="439968" y="337630"/>
                        </a:cubicBezTo>
                        <a:lnTo>
                          <a:pt x="439968" y="0"/>
                        </a:lnTo>
                        <a:cubicBezTo>
                          <a:pt x="439968" y="0"/>
                          <a:pt x="17308" y="0"/>
                          <a:pt x="17308" y="0"/>
                        </a:cubicBezTo>
                        <a:lnTo>
                          <a:pt x="17308" y="330219"/>
                        </a:lnTo>
                        <a:cubicBezTo>
                          <a:pt x="17308" y="349832"/>
                          <a:pt x="12389" y="369284"/>
                          <a:pt x="3093" y="386405"/>
                        </a:cubicBezTo>
                        <a:cubicBezTo>
                          <a:pt x="-292" y="392666"/>
                          <a:pt x="-931" y="399821"/>
                          <a:pt x="1337" y="406593"/>
                        </a:cubicBezTo>
                        <a:cubicBezTo>
                          <a:pt x="3605" y="413365"/>
                          <a:pt x="8396" y="418635"/>
                          <a:pt x="14784" y="421382"/>
                        </a:cubicBezTo>
                        <a:lnTo>
                          <a:pt x="228606" y="513599"/>
                        </a:lnTo>
                        <a:lnTo>
                          <a:pt x="438786" y="42294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80" cap="flat">
                    <a:solidFill>
                      <a:schemeClr val="accent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E356BF0C-7215-4930-9BD3-74AE2755EA31}"/>
                      </a:ext>
                    </a:extLst>
                  </p:cNvPr>
                  <p:cNvSpPr/>
                  <p:nvPr/>
                </p:nvSpPr>
                <p:spPr>
                  <a:xfrm>
                    <a:off x="6350323" y="4976760"/>
                    <a:ext cx="172871" cy="361395"/>
                  </a:xfrm>
                  <a:custGeom>
                    <a:avLst/>
                    <a:gdLst>
                      <a:gd name="connsiteX0" fmla="*/ 172839 w 172871"/>
                      <a:gd name="connsiteY0" fmla="*/ 361396 h 361395"/>
                      <a:gd name="connsiteX1" fmla="*/ 0 w 172871"/>
                      <a:gd name="connsiteY1" fmla="*/ 361396 h 361395"/>
                      <a:gd name="connsiteX2" fmla="*/ 0 w 172871"/>
                      <a:gd name="connsiteY2" fmla="*/ 16483 h 361395"/>
                      <a:gd name="connsiteX3" fmla="*/ 104451 w 172871"/>
                      <a:gd name="connsiteY3" fmla="*/ 3132 h 361395"/>
                      <a:gd name="connsiteX4" fmla="*/ 172871 w 172871"/>
                      <a:gd name="connsiteY4" fmla="*/ 3004 h 361395"/>
                      <a:gd name="connsiteX5" fmla="*/ 172871 w 172871"/>
                      <a:gd name="connsiteY5" fmla="*/ 361396 h 36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871" h="361395">
                        <a:moveTo>
                          <a:pt x="172839" y="361396"/>
                        </a:moveTo>
                        <a:lnTo>
                          <a:pt x="0" y="361396"/>
                        </a:lnTo>
                        <a:lnTo>
                          <a:pt x="0" y="16483"/>
                        </a:lnTo>
                        <a:lnTo>
                          <a:pt x="104451" y="3132"/>
                        </a:lnTo>
                        <a:cubicBezTo>
                          <a:pt x="117867" y="1982"/>
                          <a:pt x="167314" y="-3225"/>
                          <a:pt x="172871" y="3004"/>
                        </a:cubicBezTo>
                        <a:lnTo>
                          <a:pt x="172871" y="361396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25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4270A0AA-3D06-4DAB-AA67-0850192CA232}"/>
                      </a:ext>
                    </a:extLst>
                  </p:cNvPr>
                  <p:cNvSpPr/>
                  <p:nvPr/>
                </p:nvSpPr>
                <p:spPr>
                  <a:xfrm>
                    <a:off x="6273310" y="5297557"/>
                    <a:ext cx="431475" cy="55707"/>
                  </a:xfrm>
                  <a:custGeom>
                    <a:avLst/>
                    <a:gdLst>
                      <a:gd name="connsiteX0" fmla="*/ 431476 w 431475"/>
                      <a:gd name="connsiteY0" fmla="*/ 27853 h 55707"/>
                      <a:gd name="connsiteX1" fmla="*/ 215738 w 431475"/>
                      <a:gd name="connsiteY1" fmla="*/ 55707 h 55707"/>
                      <a:gd name="connsiteX2" fmla="*/ 0 w 431475"/>
                      <a:gd name="connsiteY2" fmla="*/ 27853 h 55707"/>
                      <a:gd name="connsiteX3" fmla="*/ 215738 w 431475"/>
                      <a:gd name="connsiteY3" fmla="*/ 0 h 55707"/>
                      <a:gd name="connsiteX4" fmla="*/ 431476 w 431475"/>
                      <a:gd name="connsiteY4" fmla="*/ 27853 h 55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475" h="55707">
                        <a:moveTo>
                          <a:pt x="431476" y="27853"/>
                        </a:moveTo>
                        <a:cubicBezTo>
                          <a:pt x="431476" y="43237"/>
                          <a:pt x="334887" y="55707"/>
                          <a:pt x="215738" y="55707"/>
                        </a:cubicBezTo>
                        <a:cubicBezTo>
                          <a:pt x="96589" y="55707"/>
                          <a:pt x="0" y="43237"/>
                          <a:pt x="0" y="27853"/>
                        </a:cubicBezTo>
                        <a:cubicBezTo>
                          <a:pt x="0" y="12470"/>
                          <a:pt x="96589" y="0"/>
                          <a:pt x="215738" y="0"/>
                        </a:cubicBezTo>
                        <a:cubicBezTo>
                          <a:pt x="334886" y="0"/>
                          <a:pt x="431476" y="12470"/>
                          <a:pt x="431476" y="2785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665CD30C-6231-4876-8474-3F92DFD734B1}"/>
                      </a:ext>
                    </a:extLst>
                  </p:cNvPr>
                  <p:cNvSpPr/>
                  <p:nvPr/>
                </p:nvSpPr>
                <p:spPr>
                  <a:xfrm>
                    <a:off x="6305508" y="5305926"/>
                    <a:ext cx="349480" cy="31479"/>
                  </a:xfrm>
                  <a:custGeom>
                    <a:avLst/>
                    <a:gdLst>
                      <a:gd name="connsiteX0" fmla="*/ 252440 w 349480"/>
                      <a:gd name="connsiteY0" fmla="*/ 10637 h 31479"/>
                      <a:gd name="connsiteX1" fmla="*/ 349480 w 349480"/>
                      <a:gd name="connsiteY1" fmla="*/ 11723 h 31479"/>
                      <a:gd name="connsiteX2" fmla="*/ 178813 w 349480"/>
                      <a:gd name="connsiteY2" fmla="*/ 0 h 31479"/>
                      <a:gd name="connsiteX3" fmla="*/ 0 w 349480"/>
                      <a:gd name="connsiteY3" fmla="*/ 19453 h 31479"/>
                      <a:gd name="connsiteX4" fmla="*/ 38555 w 349480"/>
                      <a:gd name="connsiteY4" fmla="*/ 31304 h 31479"/>
                      <a:gd name="connsiteX5" fmla="*/ 48361 w 349480"/>
                      <a:gd name="connsiteY5" fmla="*/ 29547 h 31479"/>
                      <a:gd name="connsiteX6" fmla="*/ 252376 w 349480"/>
                      <a:gd name="connsiteY6" fmla="*/ 10605 h 31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9480" h="31479">
                        <a:moveTo>
                          <a:pt x="252440" y="10637"/>
                        </a:moveTo>
                        <a:cubicBezTo>
                          <a:pt x="284669" y="10637"/>
                          <a:pt x="321914" y="10349"/>
                          <a:pt x="349480" y="11723"/>
                        </a:cubicBezTo>
                        <a:cubicBezTo>
                          <a:pt x="323607" y="4057"/>
                          <a:pt x="255985" y="0"/>
                          <a:pt x="178813" y="0"/>
                        </a:cubicBezTo>
                        <a:cubicBezTo>
                          <a:pt x="79057" y="0"/>
                          <a:pt x="0" y="8241"/>
                          <a:pt x="0" y="19453"/>
                        </a:cubicBezTo>
                        <a:cubicBezTo>
                          <a:pt x="0" y="23893"/>
                          <a:pt x="16514" y="27981"/>
                          <a:pt x="38555" y="31304"/>
                        </a:cubicBezTo>
                        <a:cubicBezTo>
                          <a:pt x="41940" y="31815"/>
                          <a:pt x="45390" y="31208"/>
                          <a:pt x="48361" y="29547"/>
                        </a:cubicBezTo>
                        <a:cubicBezTo>
                          <a:pt x="68388" y="18463"/>
                          <a:pt x="146870" y="10605"/>
                          <a:pt x="252376" y="10605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  <a:alpha val="50000"/>
                    </a:scheme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8F78DC09-4383-4EE9-8D80-1C046FB8696B}"/>
                      </a:ext>
                    </a:extLst>
                  </p:cNvPr>
                  <p:cNvSpPr/>
                  <p:nvPr/>
                </p:nvSpPr>
                <p:spPr>
                  <a:xfrm>
                    <a:off x="6298672" y="5107277"/>
                    <a:ext cx="34401" cy="643252"/>
                  </a:xfrm>
                  <a:custGeom>
                    <a:avLst/>
                    <a:gdLst>
                      <a:gd name="connsiteX0" fmla="*/ 34402 w 34401"/>
                      <a:gd name="connsiteY0" fmla="*/ 643253 h 643252"/>
                      <a:gd name="connsiteX1" fmla="*/ 0 w 34401"/>
                      <a:gd name="connsiteY1" fmla="*/ 630540 h 643252"/>
                      <a:gd name="connsiteX2" fmla="*/ 0 w 34401"/>
                      <a:gd name="connsiteY2" fmla="*/ 0 h 643252"/>
                      <a:gd name="connsiteX3" fmla="*/ 34402 w 34401"/>
                      <a:gd name="connsiteY3" fmla="*/ 0 h 643252"/>
                      <a:gd name="connsiteX4" fmla="*/ 34402 w 34401"/>
                      <a:gd name="connsiteY4" fmla="*/ 643253 h 643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01" h="643252">
                        <a:moveTo>
                          <a:pt x="34402" y="643253"/>
                        </a:moveTo>
                        <a:lnTo>
                          <a:pt x="0" y="630540"/>
                        </a:lnTo>
                        <a:lnTo>
                          <a:pt x="0" y="0"/>
                        </a:lnTo>
                        <a:lnTo>
                          <a:pt x="34402" y="0"/>
                        </a:lnTo>
                        <a:lnTo>
                          <a:pt x="34402" y="64325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08068492-BCA7-4CD9-A8BC-977296BA387B}"/>
                      </a:ext>
                    </a:extLst>
                  </p:cNvPr>
                  <p:cNvSpPr/>
                  <p:nvPr/>
                </p:nvSpPr>
                <p:spPr>
                  <a:xfrm>
                    <a:off x="6443147" y="4993243"/>
                    <a:ext cx="293310" cy="871065"/>
                  </a:xfrm>
                  <a:custGeom>
                    <a:avLst/>
                    <a:gdLst>
                      <a:gd name="connsiteX0" fmla="*/ 205996 w 293310"/>
                      <a:gd name="connsiteY0" fmla="*/ 0 h 871065"/>
                      <a:gd name="connsiteX1" fmla="*/ 202737 w 293310"/>
                      <a:gd name="connsiteY1" fmla="*/ 332167 h 871065"/>
                      <a:gd name="connsiteX2" fmla="*/ 202737 w 293310"/>
                      <a:gd name="connsiteY2" fmla="*/ 651878 h 871065"/>
                      <a:gd name="connsiteX3" fmla="*/ 210148 w 293310"/>
                      <a:gd name="connsiteY3" fmla="*/ 693147 h 871065"/>
                      <a:gd name="connsiteX4" fmla="*/ 214748 w 293310"/>
                      <a:gd name="connsiteY4" fmla="*/ 705476 h 871065"/>
                      <a:gd name="connsiteX5" fmla="*/ 201555 w 293310"/>
                      <a:gd name="connsiteY5" fmla="*/ 737259 h 871065"/>
                      <a:gd name="connsiteX6" fmla="*/ 0 w 293310"/>
                      <a:gd name="connsiteY6" fmla="*/ 824174 h 871065"/>
                      <a:gd name="connsiteX7" fmla="*/ 46252 w 293310"/>
                      <a:gd name="connsiteY7" fmla="*/ 844106 h 871065"/>
                      <a:gd name="connsiteX8" fmla="*/ 14853 w 293310"/>
                      <a:gd name="connsiteY8" fmla="*/ 857202 h 871065"/>
                      <a:gd name="connsiteX9" fmla="*/ 45613 w 293310"/>
                      <a:gd name="connsiteY9" fmla="*/ 871065 h 871065"/>
                      <a:gd name="connsiteX10" fmla="*/ 267932 w 293310"/>
                      <a:gd name="connsiteY10" fmla="*/ 778369 h 871065"/>
                      <a:gd name="connsiteX11" fmla="*/ 290547 w 293310"/>
                      <a:gd name="connsiteY11" fmla="*/ 725600 h 871065"/>
                      <a:gd name="connsiteX12" fmla="*/ 285819 w 293310"/>
                      <a:gd name="connsiteY12" fmla="*/ 713366 h 871065"/>
                      <a:gd name="connsiteX13" fmla="*/ 279303 w 293310"/>
                      <a:gd name="connsiteY13" fmla="*/ 678325 h 871065"/>
                      <a:gd name="connsiteX14" fmla="*/ 279303 w 293310"/>
                      <a:gd name="connsiteY14" fmla="*/ 47786 h 871065"/>
                      <a:gd name="connsiteX15" fmla="*/ 244102 w 293310"/>
                      <a:gd name="connsiteY15" fmla="*/ 6356 h 871065"/>
                      <a:gd name="connsiteX16" fmla="*/ 237043 w 293310"/>
                      <a:gd name="connsiteY16" fmla="*/ 5175 h 871065"/>
                      <a:gd name="connsiteX17" fmla="*/ 205964 w 293310"/>
                      <a:gd name="connsiteY17" fmla="*/ 32 h 871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3310" h="871065">
                        <a:moveTo>
                          <a:pt x="205996" y="0"/>
                        </a:moveTo>
                        <a:lnTo>
                          <a:pt x="202737" y="332167"/>
                        </a:lnTo>
                        <a:lnTo>
                          <a:pt x="202737" y="651878"/>
                        </a:lnTo>
                        <a:cubicBezTo>
                          <a:pt x="202737" y="666028"/>
                          <a:pt x="205229" y="679923"/>
                          <a:pt x="210148" y="693147"/>
                        </a:cubicBezTo>
                        <a:lnTo>
                          <a:pt x="214748" y="705476"/>
                        </a:lnTo>
                        <a:cubicBezTo>
                          <a:pt x="219443" y="718094"/>
                          <a:pt x="213661" y="732053"/>
                          <a:pt x="201555" y="737259"/>
                        </a:cubicBezTo>
                        <a:lnTo>
                          <a:pt x="0" y="824174"/>
                        </a:lnTo>
                        <a:lnTo>
                          <a:pt x="46252" y="844106"/>
                        </a:lnTo>
                        <a:lnTo>
                          <a:pt x="14853" y="857202"/>
                        </a:lnTo>
                        <a:lnTo>
                          <a:pt x="45613" y="871065"/>
                        </a:lnTo>
                        <a:lnTo>
                          <a:pt x="267932" y="778369"/>
                        </a:lnTo>
                        <a:cubicBezTo>
                          <a:pt x="288566" y="769776"/>
                          <a:pt x="298564" y="746395"/>
                          <a:pt x="290547" y="725600"/>
                        </a:cubicBezTo>
                        <a:lnTo>
                          <a:pt x="285819" y="713366"/>
                        </a:lnTo>
                        <a:cubicBezTo>
                          <a:pt x="281507" y="702187"/>
                          <a:pt x="279303" y="690304"/>
                          <a:pt x="279303" y="678325"/>
                        </a:cubicBezTo>
                        <a:lnTo>
                          <a:pt x="279303" y="47786"/>
                        </a:lnTo>
                        <a:cubicBezTo>
                          <a:pt x="279303" y="27279"/>
                          <a:pt x="264418" y="9743"/>
                          <a:pt x="244102" y="6356"/>
                        </a:cubicBezTo>
                        <a:lnTo>
                          <a:pt x="237043" y="5175"/>
                        </a:lnTo>
                        <a:lnTo>
                          <a:pt x="205964" y="32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55D259E4-4D69-4A29-B4D5-9997075F363F}"/>
                      </a:ext>
                    </a:extLst>
                  </p:cNvPr>
                  <p:cNvSpPr/>
                  <p:nvPr/>
                </p:nvSpPr>
                <p:spPr>
                  <a:xfrm>
                    <a:off x="6425963" y="5008575"/>
                    <a:ext cx="126171" cy="54685"/>
                  </a:xfrm>
                  <a:custGeom>
                    <a:avLst/>
                    <a:gdLst>
                      <a:gd name="connsiteX0" fmla="*/ 111638 w 126171"/>
                      <a:gd name="connsiteY0" fmla="*/ 0 h 54685"/>
                      <a:gd name="connsiteX1" fmla="*/ 63086 w 126171"/>
                      <a:gd name="connsiteY1" fmla="*/ 21306 h 54685"/>
                      <a:gd name="connsiteX2" fmla="*/ 14533 w 126171"/>
                      <a:gd name="connsiteY2" fmla="*/ 0 h 54685"/>
                      <a:gd name="connsiteX3" fmla="*/ 0 w 126171"/>
                      <a:gd name="connsiteY3" fmla="*/ 21306 h 54685"/>
                      <a:gd name="connsiteX4" fmla="*/ 63086 w 126171"/>
                      <a:gd name="connsiteY4" fmla="*/ 54685 h 54685"/>
                      <a:gd name="connsiteX5" fmla="*/ 126172 w 126171"/>
                      <a:gd name="connsiteY5" fmla="*/ 21306 h 54685"/>
                      <a:gd name="connsiteX6" fmla="*/ 111638 w 126171"/>
                      <a:gd name="connsiteY6" fmla="*/ 0 h 5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171" h="54685">
                        <a:moveTo>
                          <a:pt x="111638" y="0"/>
                        </a:moveTo>
                        <a:cubicBezTo>
                          <a:pt x="107358" y="12138"/>
                          <a:pt x="87266" y="21306"/>
                          <a:pt x="63086" y="21306"/>
                        </a:cubicBezTo>
                        <a:cubicBezTo>
                          <a:pt x="38905" y="21306"/>
                          <a:pt x="18846" y="12138"/>
                          <a:pt x="14533" y="0"/>
                        </a:cubicBezTo>
                        <a:cubicBezTo>
                          <a:pt x="5462" y="5781"/>
                          <a:pt x="0" y="13192"/>
                          <a:pt x="0" y="21306"/>
                        </a:cubicBezTo>
                        <a:cubicBezTo>
                          <a:pt x="0" y="39736"/>
                          <a:pt x="28237" y="54685"/>
                          <a:pt x="63086" y="54685"/>
                        </a:cubicBezTo>
                        <a:cubicBezTo>
                          <a:pt x="97935" y="54685"/>
                          <a:pt x="126172" y="39736"/>
                          <a:pt x="126172" y="21306"/>
                        </a:cubicBezTo>
                        <a:cubicBezTo>
                          <a:pt x="126172" y="13192"/>
                          <a:pt x="120709" y="5781"/>
                          <a:pt x="111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6BFD58A-A814-403C-8DD4-379A46410322}"/>
                      </a:ext>
                    </a:extLst>
                  </p:cNvPr>
                  <p:cNvSpPr/>
                  <p:nvPr/>
                </p:nvSpPr>
                <p:spPr>
                  <a:xfrm>
                    <a:off x="6432447" y="5002123"/>
                    <a:ext cx="108795" cy="45677"/>
                  </a:xfrm>
                  <a:custGeom>
                    <a:avLst/>
                    <a:gdLst>
                      <a:gd name="connsiteX0" fmla="*/ 0 w 108795"/>
                      <a:gd name="connsiteY0" fmla="*/ 22839 h 45677"/>
                      <a:gd name="connsiteX1" fmla="*/ 54398 w 108795"/>
                      <a:gd name="connsiteY1" fmla="*/ 0 h 45677"/>
                      <a:gd name="connsiteX2" fmla="*/ 108795 w 108795"/>
                      <a:gd name="connsiteY2" fmla="*/ 22839 h 45677"/>
                      <a:gd name="connsiteX3" fmla="*/ 54398 w 108795"/>
                      <a:gd name="connsiteY3" fmla="*/ 45678 h 45677"/>
                      <a:gd name="connsiteX4" fmla="*/ 0 w 108795"/>
                      <a:gd name="connsiteY4" fmla="*/ 22839 h 45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95" h="45677">
                        <a:moveTo>
                          <a:pt x="0" y="22839"/>
                        </a:moveTo>
                        <a:cubicBezTo>
                          <a:pt x="0" y="10221"/>
                          <a:pt x="24372" y="0"/>
                          <a:pt x="54398" y="0"/>
                        </a:cubicBezTo>
                        <a:cubicBezTo>
                          <a:pt x="84456" y="0"/>
                          <a:pt x="108795" y="10221"/>
                          <a:pt x="108795" y="22839"/>
                        </a:cubicBezTo>
                        <a:cubicBezTo>
                          <a:pt x="108795" y="35456"/>
                          <a:pt x="84424" y="45678"/>
                          <a:pt x="54398" y="45678"/>
                        </a:cubicBezTo>
                        <a:cubicBezTo>
                          <a:pt x="24340" y="45678"/>
                          <a:pt x="0" y="35456"/>
                          <a:pt x="0" y="228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E6D47433-4923-492A-B382-1DFFCC31E671}"/>
                    </a:ext>
                  </a:extLst>
                </p:cNvPr>
                <p:cNvSpPr/>
                <p:nvPr/>
              </p:nvSpPr>
              <p:spPr>
                <a:xfrm>
                  <a:off x="6237217" y="4972632"/>
                  <a:ext cx="499240" cy="891643"/>
                </a:xfrm>
                <a:custGeom>
                  <a:avLst/>
                  <a:gdLst>
                    <a:gd name="connsiteX0" fmla="*/ 25456 w 499240"/>
                    <a:gd name="connsiteY0" fmla="*/ 797382 h 891643"/>
                    <a:gd name="connsiteX1" fmla="*/ 251543 w 499240"/>
                    <a:gd name="connsiteY1" fmla="*/ 891644 h 891643"/>
                    <a:gd name="connsiteX2" fmla="*/ 473862 w 499240"/>
                    <a:gd name="connsiteY2" fmla="*/ 798947 h 891643"/>
                    <a:gd name="connsiteX3" fmla="*/ 496477 w 499240"/>
                    <a:gd name="connsiteY3" fmla="*/ 746179 h 891643"/>
                    <a:gd name="connsiteX4" fmla="*/ 491749 w 499240"/>
                    <a:gd name="connsiteY4" fmla="*/ 733945 h 891643"/>
                    <a:gd name="connsiteX5" fmla="*/ 485233 w 499240"/>
                    <a:gd name="connsiteY5" fmla="*/ 698905 h 891643"/>
                    <a:gd name="connsiteX6" fmla="*/ 485233 w 499240"/>
                    <a:gd name="connsiteY6" fmla="*/ 68364 h 891643"/>
                    <a:gd name="connsiteX7" fmla="*/ 450033 w 499240"/>
                    <a:gd name="connsiteY7" fmla="*/ 26935 h 891643"/>
                    <a:gd name="connsiteX8" fmla="*/ 325298 w 499240"/>
                    <a:gd name="connsiteY8" fmla="*/ 6109 h 891643"/>
                    <a:gd name="connsiteX9" fmla="*/ 177693 w 499240"/>
                    <a:gd name="connsiteY9" fmla="*/ 6109 h 891643"/>
                    <a:gd name="connsiteX10" fmla="*/ 52959 w 499240"/>
                    <a:gd name="connsiteY10" fmla="*/ 26935 h 891643"/>
                    <a:gd name="connsiteX11" fmla="*/ 17758 w 499240"/>
                    <a:gd name="connsiteY11" fmla="*/ 68364 h 891643"/>
                    <a:gd name="connsiteX12" fmla="*/ 17758 w 499240"/>
                    <a:gd name="connsiteY12" fmla="*/ 691558 h 891643"/>
                    <a:gd name="connsiteX13" fmla="*/ 5269 w 499240"/>
                    <a:gd name="connsiteY13" fmla="*/ 739279 h 891643"/>
                    <a:gd name="connsiteX14" fmla="*/ 25392 w 499240"/>
                    <a:gd name="connsiteY14" fmla="*/ 797382 h 89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9240" h="891643">
                      <a:moveTo>
                        <a:pt x="25456" y="797382"/>
                      </a:moveTo>
                      <a:lnTo>
                        <a:pt x="251543" y="891644"/>
                      </a:lnTo>
                      <a:lnTo>
                        <a:pt x="473862" y="798947"/>
                      </a:lnTo>
                      <a:cubicBezTo>
                        <a:pt x="494496" y="790355"/>
                        <a:pt x="504494" y="766973"/>
                        <a:pt x="496477" y="746179"/>
                      </a:cubicBezTo>
                      <a:lnTo>
                        <a:pt x="491749" y="733945"/>
                      </a:lnTo>
                      <a:cubicBezTo>
                        <a:pt x="487437" y="722765"/>
                        <a:pt x="485233" y="710883"/>
                        <a:pt x="485233" y="698905"/>
                      </a:cubicBezTo>
                      <a:lnTo>
                        <a:pt x="485233" y="68364"/>
                      </a:lnTo>
                      <a:cubicBezTo>
                        <a:pt x="485233" y="47857"/>
                        <a:pt x="470348" y="30321"/>
                        <a:pt x="450033" y="26935"/>
                      </a:cubicBezTo>
                      <a:lnTo>
                        <a:pt x="325298" y="6109"/>
                      </a:lnTo>
                      <a:cubicBezTo>
                        <a:pt x="276426" y="-2036"/>
                        <a:pt x="226565" y="-2036"/>
                        <a:pt x="177693" y="6109"/>
                      </a:cubicBezTo>
                      <a:lnTo>
                        <a:pt x="52959" y="26935"/>
                      </a:lnTo>
                      <a:cubicBezTo>
                        <a:pt x="32643" y="30321"/>
                        <a:pt x="17758" y="47857"/>
                        <a:pt x="17758" y="68364"/>
                      </a:cubicBezTo>
                      <a:lnTo>
                        <a:pt x="17758" y="691558"/>
                      </a:lnTo>
                      <a:cubicBezTo>
                        <a:pt x="17758" y="708263"/>
                        <a:pt x="13446" y="724682"/>
                        <a:pt x="5269" y="739279"/>
                      </a:cubicBezTo>
                      <a:cubicBezTo>
                        <a:pt x="-6774" y="760745"/>
                        <a:pt x="2618" y="787896"/>
                        <a:pt x="25392" y="797382"/>
                      </a:cubicBezTo>
                      <a:close/>
                    </a:path>
                  </a:pathLst>
                </a:custGeom>
                <a:noFill/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pic>
            <p:nvPicPr>
              <p:cNvPr id="135" name="Picture 134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D29340AE-873B-4DE5-A259-AEA2D9BB3E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0218106">
                <a:off x="6278806" y="2111717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136" name="Picture 135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A70A692D-8DAE-431E-8815-EFB809058F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433414">
                <a:off x="6425338" y="2328451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137" name="Picture 136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273D52DB-BD7E-45BC-A242-086CEE2408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211661" y="2312634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138" name="Picture 137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FD4315DC-70FC-46F8-9402-C7BCB307B4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519546" y="2161098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139" name="Picture 138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D94F5D9A-8230-4E44-90F5-6BA78B16A6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300530" y="2503881"/>
                <a:ext cx="174789" cy="173388"/>
              </a:xfrm>
              <a:prstGeom prst="rect">
                <a:avLst/>
              </a:prstGeom>
            </p:spPr>
          </p:pic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E16972A8-B12D-40F0-BFC9-F1483122C32B}"/>
                </a:ext>
              </a:extLst>
            </p:cNvPr>
            <p:cNvGrpSpPr/>
            <p:nvPr/>
          </p:nvGrpSpPr>
          <p:grpSpPr>
            <a:xfrm>
              <a:off x="10001704" y="1758204"/>
              <a:ext cx="734654" cy="1312142"/>
              <a:chOff x="6095999" y="1581037"/>
              <a:chExt cx="651112" cy="1162930"/>
            </a:xfrm>
          </p:grpSpPr>
          <p:grpSp>
            <p:nvGrpSpPr>
              <p:cNvPr id="117" name="Graphic 5">
                <a:extLst>
                  <a:ext uri="{FF2B5EF4-FFF2-40B4-BE49-F238E27FC236}">
                    <a16:creationId xmlns:a16="http://schemas.microsoft.com/office/drawing/2014/main" id="{E4FEF791-B1D2-4C39-84AF-D9155CEACA0C}"/>
                  </a:ext>
                </a:extLst>
              </p:cNvPr>
              <p:cNvGrpSpPr/>
              <p:nvPr/>
            </p:nvGrpSpPr>
            <p:grpSpPr>
              <a:xfrm>
                <a:off x="6095999" y="1581037"/>
                <a:ext cx="651112" cy="1162930"/>
                <a:chOff x="6237217" y="4972632"/>
                <a:chExt cx="499240" cy="891676"/>
              </a:xfrm>
            </p:grpSpPr>
            <p:grpSp>
              <p:nvGrpSpPr>
                <p:cNvPr id="123" name="Graphic 5">
                  <a:extLst>
                    <a:ext uri="{FF2B5EF4-FFF2-40B4-BE49-F238E27FC236}">
                      <a16:creationId xmlns:a16="http://schemas.microsoft.com/office/drawing/2014/main" id="{BC1A5758-DC5A-4E88-B12A-6BE025C9BFF9}"/>
                    </a:ext>
                  </a:extLst>
                </p:cNvPr>
                <p:cNvGrpSpPr/>
                <p:nvPr/>
              </p:nvGrpSpPr>
              <p:grpSpPr>
                <a:xfrm>
                  <a:off x="6237217" y="4972632"/>
                  <a:ext cx="499240" cy="891676"/>
                  <a:chOff x="6237217" y="4972632"/>
                  <a:chExt cx="499240" cy="891676"/>
                </a:xfrm>
              </p:grpSpPr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CBF4A0D2-D176-4929-A039-472DFF83A793}"/>
                      </a:ext>
                    </a:extLst>
                  </p:cNvPr>
                  <p:cNvSpPr/>
                  <p:nvPr/>
                </p:nvSpPr>
                <p:spPr>
                  <a:xfrm>
                    <a:off x="6237217" y="4972632"/>
                    <a:ext cx="499240" cy="891643"/>
                  </a:xfrm>
                  <a:custGeom>
                    <a:avLst/>
                    <a:gdLst>
                      <a:gd name="connsiteX0" fmla="*/ 25456 w 499240"/>
                      <a:gd name="connsiteY0" fmla="*/ 797382 h 891643"/>
                      <a:gd name="connsiteX1" fmla="*/ 251543 w 499240"/>
                      <a:gd name="connsiteY1" fmla="*/ 891644 h 891643"/>
                      <a:gd name="connsiteX2" fmla="*/ 473862 w 499240"/>
                      <a:gd name="connsiteY2" fmla="*/ 798947 h 891643"/>
                      <a:gd name="connsiteX3" fmla="*/ 496477 w 499240"/>
                      <a:gd name="connsiteY3" fmla="*/ 746179 h 891643"/>
                      <a:gd name="connsiteX4" fmla="*/ 491749 w 499240"/>
                      <a:gd name="connsiteY4" fmla="*/ 733945 h 891643"/>
                      <a:gd name="connsiteX5" fmla="*/ 485233 w 499240"/>
                      <a:gd name="connsiteY5" fmla="*/ 698905 h 891643"/>
                      <a:gd name="connsiteX6" fmla="*/ 485233 w 499240"/>
                      <a:gd name="connsiteY6" fmla="*/ 68364 h 891643"/>
                      <a:gd name="connsiteX7" fmla="*/ 450033 w 499240"/>
                      <a:gd name="connsiteY7" fmla="*/ 26935 h 891643"/>
                      <a:gd name="connsiteX8" fmla="*/ 325298 w 499240"/>
                      <a:gd name="connsiteY8" fmla="*/ 6109 h 891643"/>
                      <a:gd name="connsiteX9" fmla="*/ 177693 w 499240"/>
                      <a:gd name="connsiteY9" fmla="*/ 6109 h 891643"/>
                      <a:gd name="connsiteX10" fmla="*/ 52959 w 499240"/>
                      <a:gd name="connsiteY10" fmla="*/ 26935 h 891643"/>
                      <a:gd name="connsiteX11" fmla="*/ 17758 w 499240"/>
                      <a:gd name="connsiteY11" fmla="*/ 68364 h 891643"/>
                      <a:gd name="connsiteX12" fmla="*/ 17758 w 499240"/>
                      <a:gd name="connsiteY12" fmla="*/ 691558 h 891643"/>
                      <a:gd name="connsiteX13" fmla="*/ 5269 w 499240"/>
                      <a:gd name="connsiteY13" fmla="*/ 739279 h 891643"/>
                      <a:gd name="connsiteX14" fmla="*/ 25392 w 499240"/>
                      <a:gd name="connsiteY14" fmla="*/ 797382 h 891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9240" h="891643">
                        <a:moveTo>
                          <a:pt x="25456" y="797382"/>
                        </a:moveTo>
                        <a:lnTo>
                          <a:pt x="251543" y="891644"/>
                        </a:lnTo>
                        <a:lnTo>
                          <a:pt x="473862" y="798947"/>
                        </a:lnTo>
                        <a:cubicBezTo>
                          <a:pt x="494496" y="790355"/>
                          <a:pt x="504494" y="766973"/>
                          <a:pt x="496477" y="746179"/>
                        </a:cubicBezTo>
                        <a:lnTo>
                          <a:pt x="491749" y="733945"/>
                        </a:lnTo>
                        <a:cubicBezTo>
                          <a:pt x="487437" y="722765"/>
                          <a:pt x="485233" y="710883"/>
                          <a:pt x="485233" y="698905"/>
                        </a:cubicBezTo>
                        <a:lnTo>
                          <a:pt x="485233" y="68364"/>
                        </a:lnTo>
                        <a:cubicBezTo>
                          <a:pt x="485233" y="47857"/>
                          <a:pt x="470348" y="30321"/>
                          <a:pt x="450033" y="26935"/>
                        </a:cubicBezTo>
                        <a:lnTo>
                          <a:pt x="325298" y="6109"/>
                        </a:lnTo>
                        <a:cubicBezTo>
                          <a:pt x="276426" y="-2036"/>
                          <a:pt x="226565" y="-2036"/>
                          <a:pt x="177693" y="6109"/>
                        </a:cubicBezTo>
                        <a:lnTo>
                          <a:pt x="52959" y="26935"/>
                        </a:lnTo>
                        <a:cubicBezTo>
                          <a:pt x="32643" y="30321"/>
                          <a:pt x="17758" y="47857"/>
                          <a:pt x="17758" y="68364"/>
                        </a:cubicBezTo>
                        <a:lnTo>
                          <a:pt x="17758" y="691558"/>
                        </a:lnTo>
                        <a:cubicBezTo>
                          <a:pt x="17758" y="708263"/>
                          <a:pt x="13446" y="724682"/>
                          <a:pt x="5269" y="739279"/>
                        </a:cubicBezTo>
                        <a:cubicBezTo>
                          <a:pt x="-6774" y="760745"/>
                          <a:pt x="2618" y="787896"/>
                          <a:pt x="25392" y="7973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BE5951C6-9126-4619-9A9D-8B4B1A6B166A}"/>
                      </a:ext>
                    </a:extLst>
                  </p:cNvPr>
                  <p:cNvSpPr/>
                  <p:nvPr/>
                </p:nvSpPr>
                <p:spPr>
                  <a:xfrm>
                    <a:off x="6260091" y="5329499"/>
                    <a:ext cx="453602" cy="513599"/>
                  </a:xfrm>
                  <a:custGeom>
                    <a:avLst/>
                    <a:gdLst>
                      <a:gd name="connsiteX0" fmla="*/ 438786 w 453602"/>
                      <a:gd name="connsiteY0" fmla="*/ 423011 h 513599"/>
                      <a:gd name="connsiteX1" fmla="*/ 451978 w 453602"/>
                      <a:gd name="connsiteY1" fmla="*/ 391229 h 513599"/>
                      <a:gd name="connsiteX2" fmla="*/ 447378 w 453602"/>
                      <a:gd name="connsiteY2" fmla="*/ 378899 h 513599"/>
                      <a:gd name="connsiteX3" fmla="*/ 439968 w 453602"/>
                      <a:gd name="connsiteY3" fmla="*/ 337630 h 513599"/>
                      <a:gd name="connsiteX4" fmla="*/ 439968 w 453602"/>
                      <a:gd name="connsiteY4" fmla="*/ 0 h 513599"/>
                      <a:gd name="connsiteX5" fmla="*/ 17308 w 453602"/>
                      <a:gd name="connsiteY5" fmla="*/ 0 h 513599"/>
                      <a:gd name="connsiteX6" fmla="*/ 17308 w 453602"/>
                      <a:gd name="connsiteY6" fmla="*/ 330219 h 513599"/>
                      <a:gd name="connsiteX7" fmla="*/ 3093 w 453602"/>
                      <a:gd name="connsiteY7" fmla="*/ 386405 h 513599"/>
                      <a:gd name="connsiteX8" fmla="*/ 1337 w 453602"/>
                      <a:gd name="connsiteY8" fmla="*/ 406593 h 513599"/>
                      <a:gd name="connsiteX9" fmla="*/ 14784 w 453602"/>
                      <a:gd name="connsiteY9" fmla="*/ 421382 h 513599"/>
                      <a:gd name="connsiteX10" fmla="*/ 228606 w 453602"/>
                      <a:gd name="connsiteY10" fmla="*/ 513599 h 513599"/>
                      <a:gd name="connsiteX11" fmla="*/ 438786 w 453602"/>
                      <a:gd name="connsiteY11" fmla="*/ 422947 h 51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3602" h="513599">
                        <a:moveTo>
                          <a:pt x="438786" y="423011"/>
                        </a:moveTo>
                        <a:cubicBezTo>
                          <a:pt x="450860" y="417805"/>
                          <a:pt x="456673" y="403846"/>
                          <a:pt x="451978" y="391229"/>
                        </a:cubicBezTo>
                        <a:lnTo>
                          <a:pt x="447378" y="378899"/>
                        </a:lnTo>
                        <a:cubicBezTo>
                          <a:pt x="442459" y="365675"/>
                          <a:pt x="439968" y="351812"/>
                          <a:pt x="439968" y="337630"/>
                        </a:cubicBezTo>
                        <a:lnTo>
                          <a:pt x="439968" y="0"/>
                        </a:lnTo>
                        <a:cubicBezTo>
                          <a:pt x="439968" y="0"/>
                          <a:pt x="17308" y="0"/>
                          <a:pt x="17308" y="0"/>
                        </a:cubicBezTo>
                        <a:lnTo>
                          <a:pt x="17308" y="330219"/>
                        </a:lnTo>
                        <a:cubicBezTo>
                          <a:pt x="17308" y="349832"/>
                          <a:pt x="12389" y="369284"/>
                          <a:pt x="3093" y="386405"/>
                        </a:cubicBezTo>
                        <a:cubicBezTo>
                          <a:pt x="-292" y="392666"/>
                          <a:pt x="-931" y="399821"/>
                          <a:pt x="1337" y="406593"/>
                        </a:cubicBezTo>
                        <a:cubicBezTo>
                          <a:pt x="3605" y="413365"/>
                          <a:pt x="8396" y="418635"/>
                          <a:pt x="14784" y="421382"/>
                        </a:cubicBezTo>
                        <a:lnTo>
                          <a:pt x="228606" y="513599"/>
                        </a:lnTo>
                        <a:lnTo>
                          <a:pt x="438786" y="42294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80" cap="flat">
                    <a:solidFill>
                      <a:schemeClr val="accent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A729B2E9-27C6-4F5D-9F5C-1785A134F33D}"/>
                      </a:ext>
                    </a:extLst>
                  </p:cNvPr>
                  <p:cNvSpPr/>
                  <p:nvPr/>
                </p:nvSpPr>
                <p:spPr>
                  <a:xfrm>
                    <a:off x="6350323" y="4976760"/>
                    <a:ext cx="172871" cy="361395"/>
                  </a:xfrm>
                  <a:custGeom>
                    <a:avLst/>
                    <a:gdLst>
                      <a:gd name="connsiteX0" fmla="*/ 172839 w 172871"/>
                      <a:gd name="connsiteY0" fmla="*/ 361396 h 361395"/>
                      <a:gd name="connsiteX1" fmla="*/ 0 w 172871"/>
                      <a:gd name="connsiteY1" fmla="*/ 361396 h 361395"/>
                      <a:gd name="connsiteX2" fmla="*/ 0 w 172871"/>
                      <a:gd name="connsiteY2" fmla="*/ 16483 h 361395"/>
                      <a:gd name="connsiteX3" fmla="*/ 104451 w 172871"/>
                      <a:gd name="connsiteY3" fmla="*/ 3132 h 361395"/>
                      <a:gd name="connsiteX4" fmla="*/ 172871 w 172871"/>
                      <a:gd name="connsiteY4" fmla="*/ 3004 h 361395"/>
                      <a:gd name="connsiteX5" fmla="*/ 172871 w 172871"/>
                      <a:gd name="connsiteY5" fmla="*/ 361396 h 36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871" h="361395">
                        <a:moveTo>
                          <a:pt x="172839" y="361396"/>
                        </a:moveTo>
                        <a:lnTo>
                          <a:pt x="0" y="361396"/>
                        </a:lnTo>
                        <a:lnTo>
                          <a:pt x="0" y="16483"/>
                        </a:lnTo>
                        <a:lnTo>
                          <a:pt x="104451" y="3132"/>
                        </a:lnTo>
                        <a:cubicBezTo>
                          <a:pt x="117867" y="1982"/>
                          <a:pt x="167314" y="-3225"/>
                          <a:pt x="172871" y="3004"/>
                        </a:cubicBezTo>
                        <a:lnTo>
                          <a:pt x="172871" y="361396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25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C2CC39F3-2447-410A-9212-78085C2C172F}"/>
                      </a:ext>
                    </a:extLst>
                  </p:cNvPr>
                  <p:cNvSpPr/>
                  <p:nvPr/>
                </p:nvSpPr>
                <p:spPr>
                  <a:xfrm>
                    <a:off x="6273310" y="5297557"/>
                    <a:ext cx="431475" cy="55707"/>
                  </a:xfrm>
                  <a:custGeom>
                    <a:avLst/>
                    <a:gdLst>
                      <a:gd name="connsiteX0" fmla="*/ 431476 w 431475"/>
                      <a:gd name="connsiteY0" fmla="*/ 27853 h 55707"/>
                      <a:gd name="connsiteX1" fmla="*/ 215738 w 431475"/>
                      <a:gd name="connsiteY1" fmla="*/ 55707 h 55707"/>
                      <a:gd name="connsiteX2" fmla="*/ 0 w 431475"/>
                      <a:gd name="connsiteY2" fmla="*/ 27853 h 55707"/>
                      <a:gd name="connsiteX3" fmla="*/ 215738 w 431475"/>
                      <a:gd name="connsiteY3" fmla="*/ 0 h 55707"/>
                      <a:gd name="connsiteX4" fmla="*/ 431476 w 431475"/>
                      <a:gd name="connsiteY4" fmla="*/ 27853 h 55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475" h="55707">
                        <a:moveTo>
                          <a:pt x="431476" y="27853"/>
                        </a:moveTo>
                        <a:cubicBezTo>
                          <a:pt x="431476" y="43237"/>
                          <a:pt x="334887" y="55707"/>
                          <a:pt x="215738" y="55707"/>
                        </a:cubicBezTo>
                        <a:cubicBezTo>
                          <a:pt x="96589" y="55707"/>
                          <a:pt x="0" y="43237"/>
                          <a:pt x="0" y="27853"/>
                        </a:cubicBezTo>
                        <a:cubicBezTo>
                          <a:pt x="0" y="12470"/>
                          <a:pt x="96589" y="0"/>
                          <a:pt x="215738" y="0"/>
                        </a:cubicBezTo>
                        <a:cubicBezTo>
                          <a:pt x="334886" y="0"/>
                          <a:pt x="431476" y="12470"/>
                          <a:pt x="431476" y="2785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FAD1F629-6DDE-4C5A-A226-C5ECE119C610}"/>
                      </a:ext>
                    </a:extLst>
                  </p:cNvPr>
                  <p:cNvSpPr/>
                  <p:nvPr/>
                </p:nvSpPr>
                <p:spPr>
                  <a:xfrm>
                    <a:off x="6305508" y="5305926"/>
                    <a:ext cx="349480" cy="31479"/>
                  </a:xfrm>
                  <a:custGeom>
                    <a:avLst/>
                    <a:gdLst>
                      <a:gd name="connsiteX0" fmla="*/ 252440 w 349480"/>
                      <a:gd name="connsiteY0" fmla="*/ 10637 h 31479"/>
                      <a:gd name="connsiteX1" fmla="*/ 349480 w 349480"/>
                      <a:gd name="connsiteY1" fmla="*/ 11723 h 31479"/>
                      <a:gd name="connsiteX2" fmla="*/ 178813 w 349480"/>
                      <a:gd name="connsiteY2" fmla="*/ 0 h 31479"/>
                      <a:gd name="connsiteX3" fmla="*/ 0 w 349480"/>
                      <a:gd name="connsiteY3" fmla="*/ 19453 h 31479"/>
                      <a:gd name="connsiteX4" fmla="*/ 38555 w 349480"/>
                      <a:gd name="connsiteY4" fmla="*/ 31304 h 31479"/>
                      <a:gd name="connsiteX5" fmla="*/ 48361 w 349480"/>
                      <a:gd name="connsiteY5" fmla="*/ 29547 h 31479"/>
                      <a:gd name="connsiteX6" fmla="*/ 252376 w 349480"/>
                      <a:gd name="connsiteY6" fmla="*/ 10605 h 31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9480" h="31479">
                        <a:moveTo>
                          <a:pt x="252440" y="10637"/>
                        </a:moveTo>
                        <a:cubicBezTo>
                          <a:pt x="284669" y="10637"/>
                          <a:pt x="321914" y="10349"/>
                          <a:pt x="349480" y="11723"/>
                        </a:cubicBezTo>
                        <a:cubicBezTo>
                          <a:pt x="323607" y="4057"/>
                          <a:pt x="255985" y="0"/>
                          <a:pt x="178813" y="0"/>
                        </a:cubicBezTo>
                        <a:cubicBezTo>
                          <a:pt x="79057" y="0"/>
                          <a:pt x="0" y="8241"/>
                          <a:pt x="0" y="19453"/>
                        </a:cubicBezTo>
                        <a:cubicBezTo>
                          <a:pt x="0" y="23893"/>
                          <a:pt x="16514" y="27981"/>
                          <a:pt x="38555" y="31304"/>
                        </a:cubicBezTo>
                        <a:cubicBezTo>
                          <a:pt x="41940" y="31815"/>
                          <a:pt x="45390" y="31208"/>
                          <a:pt x="48361" y="29547"/>
                        </a:cubicBezTo>
                        <a:cubicBezTo>
                          <a:pt x="68388" y="18463"/>
                          <a:pt x="146870" y="10605"/>
                          <a:pt x="252376" y="10605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  <a:alpha val="50000"/>
                    </a:scheme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04C8BE01-146B-45B3-A811-660A6871751C}"/>
                      </a:ext>
                    </a:extLst>
                  </p:cNvPr>
                  <p:cNvSpPr/>
                  <p:nvPr/>
                </p:nvSpPr>
                <p:spPr>
                  <a:xfrm>
                    <a:off x="6298672" y="5107277"/>
                    <a:ext cx="34401" cy="643252"/>
                  </a:xfrm>
                  <a:custGeom>
                    <a:avLst/>
                    <a:gdLst>
                      <a:gd name="connsiteX0" fmla="*/ 34402 w 34401"/>
                      <a:gd name="connsiteY0" fmla="*/ 643253 h 643252"/>
                      <a:gd name="connsiteX1" fmla="*/ 0 w 34401"/>
                      <a:gd name="connsiteY1" fmla="*/ 630540 h 643252"/>
                      <a:gd name="connsiteX2" fmla="*/ 0 w 34401"/>
                      <a:gd name="connsiteY2" fmla="*/ 0 h 643252"/>
                      <a:gd name="connsiteX3" fmla="*/ 34402 w 34401"/>
                      <a:gd name="connsiteY3" fmla="*/ 0 h 643252"/>
                      <a:gd name="connsiteX4" fmla="*/ 34402 w 34401"/>
                      <a:gd name="connsiteY4" fmla="*/ 643253 h 643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01" h="643252">
                        <a:moveTo>
                          <a:pt x="34402" y="643253"/>
                        </a:moveTo>
                        <a:lnTo>
                          <a:pt x="0" y="630540"/>
                        </a:lnTo>
                        <a:lnTo>
                          <a:pt x="0" y="0"/>
                        </a:lnTo>
                        <a:lnTo>
                          <a:pt x="34402" y="0"/>
                        </a:lnTo>
                        <a:lnTo>
                          <a:pt x="34402" y="64325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29083DD3-6933-440A-A093-FA753235912A}"/>
                      </a:ext>
                    </a:extLst>
                  </p:cNvPr>
                  <p:cNvSpPr/>
                  <p:nvPr/>
                </p:nvSpPr>
                <p:spPr>
                  <a:xfrm>
                    <a:off x="6443147" y="4993243"/>
                    <a:ext cx="293310" cy="871065"/>
                  </a:xfrm>
                  <a:custGeom>
                    <a:avLst/>
                    <a:gdLst>
                      <a:gd name="connsiteX0" fmla="*/ 205996 w 293310"/>
                      <a:gd name="connsiteY0" fmla="*/ 0 h 871065"/>
                      <a:gd name="connsiteX1" fmla="*/ 202737 w 293310"/>
                      <a:gd name="connsiteY1" fmla="*/ 332167 h 871065"/>
                      <a:gd name="connsiteX2" fmla="*/ 202737 w 293310"/>
                      <a:gd name="connsiteY2" fmla="*/ 651878 h 871065"/>
                      <a:gd name="connsiteX3" fmla="*/ 210148 w 293310"/>
                      <a:gd name="connsiteY3" fmla="*/ 693147 h 871065"/>
                      <a:gd name="connsiteX4" fmla="*/ 214748 w 293310"/>
                      <a:gd name="connsiteY4" fmla="*/ 705476 h 871065"/>
                      <a:gd name="connsiteX5" fmla="*/ 201555 w 293310"/>
                      <a:gd name="connsiteY5" fmla="*/ 737259 h 871065"/>
                      <a:gd name="connsiteX6" fmla="*/ 0 w 293310"/>
                      <a:gd name="connsiteY6" fmla="*/ 824174 h 871065"/>
                      <a:gd name="connsiteX7" fmla="*/ 46252 w 293310"/>
                      <a:gd name="connsiteY7" fmla="*/ 844106 h 871065"/>
                      <a:gd name="connsiteX8" fmla="*/ 14853 w 293310"/>
                      <a:gd name="connsiteY8" fmla="*/ 857202 h 871065"/>
                      <a:gd name="connsiteX9" fmla="*/ 45613 w 293310"/>
                      <a:gd name="connsiteY9" fmla="*/ 871065 h 871065"/>
                      <a:gd name="connsiteX10" fmla="*/ 267932 w 293310"/>
                      <a:gd name="connsiteY10" fmla="*/ 778369 h 871065"/>
                      <a:gd name="connsiteX11" fmla="*/ 290547 w 293310"/>
                      <a:gd name="connsiteY11" fmla="*/ 725600 h 871065"/>
                      <a:gd name="connsiteX12" fmla="*/ 285819 w 293310"/>
                      <a:gd name="connsiteY12" fmla="*/ 713366 h 871065"/>
                      <a:gd name="connsiteX13" fmla="*/ 279303 w 293310"/>
                      <a:gd name="connsiteY13" fmla="*/ 678325 h 871065"/>
                      <a:gd name="connsiteX14" fmla="*/ 279303 w 293310"/>
                      <a:gd name="connsiteY14" fmla="*/ 47786 h 871065"/>
                      <a:gd name="connsiteX15" fmla="*/ 244102 w 293310"/>
                      <a:gd name="connsiteY15" fmla="*/ 6356 h 871065"/>
                      <a:gd name="connsiteX16" fmla="*/ 237043 w 293310"/>
                      <a:gd name="connsiteY16" fmla="*/ 5175 h 871065"/>
                      <a:gd name="connsiteX17" fmla="*/ 205964 w 293310"/>
                      <a:gd name="connsiteY17" fmla="*/ 32 h 871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3310" h="871065">
                        <a:moveTo>
                          <a:pt x="205996" y="0"/>
                        </a:moveTo>
                        <a:lnTo>
                          <a:pt x="202737" y="332167"/>
                        </a:lnTo>
                        <a:lnTo>
                          <a:pt x="202737" y="651878"/>
                        </a:lnTo>
                        <a:cubicBezTo>
                          <a:pt x="202737" y="666028"/>
                          <a:pt x="205229" y="679923"/>
                          <a:pt x="210148" y="693147"/>
                        </a:cubicBezTo>
                        <a:lnTo>
                          <a:pt x="214748" y="705476"/>
                        </a:lnTo>
                        <a:cubicBezTo>
                          <a:pt x="219443" y="718094"/>
                          <a:pt x="213661" y="732053"/>
                          <a:pt x="201555" y="737259"/>
                        </a:cubicBezTo>
                        <a:lnTo>
                          <a:pt x="0" y="824174"/>
                        </a:lnTo>
                        <a:lnTo>
                          <a:pt x="46252" y="844106"/>
                        </a:lnTo>
                        <a:lnTo>
                          <a:pt x="14853" y="857202"/>
                        </a:lnTo>
                        <a:lnTo>
                          <a:pt x="45613" y="871065"/>
                        </a:lnTo>
                        <a:lnTo>
                          <a:pt x="267932" y="778369"/>
                        </a:lnTo>
                        <a:cubicBezTo>
                          <a:pt x="288566" y="769776"/>
                          <a:pt x="298564" y="746395"/>
                          <a:pt x="290547" y="725600"/>
                        </a:cubicBezTo>
                        <a:lnTo>
                          <a:pt x="285819" y="713366"/>
                        </a:lnTo>
                        <a:cubicBezTo>
                          <a:pt x="281507" y="702187"/>
                          <a:pt x="279303" y="690304"/>
                          <a:pt x="279303" y="678325"/>
                        </a:cubicBezTo>
                        <a:lnTo>
                          <a:pt x="279303" y="47786"/>
                        </a:lnTo>
                        <a:cubicBezTo>
                          <a:pt x="279303" y="27279"/>
                          <a:pt x="264418" y="9743"/>
                          <a:pt x="244102" y="6356"/>
                        </a:cubicBezTo>
                        <a:lnTo>
                          <a:pt x="237043" y="5175"/>
                        </a:lnTo>
                        <a:lnTo>
                          <a:pt x="205964" y="32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97D1F5C2-AAF0-4557-A9DE-5F61C53400CB}"/>
                      </a:ext>
                    </a:extLst>
                  </p:cNvPr>
                  <p:cNvSpPr/>
                  <p:nvPr/>
                </p:nvSpPr>
                <p:spPr>
                  <a:xfrm>
                    <a:off x="6425963" y="5008575"/>
                    <a:ext cx="126171" cy="54685"/>
                  </a:xfrm>
                  <a:custGeom>
                    <a:avLst/>
                    <a:gdLst>
                      <a:gd name="connsiteX0" fmla="*/ 111638 w 126171"/>
                      <a:gd name="connsiteY0" fmla="*/ 0 h 54685"/>
                      <a:gd name="connsiteX1" fmla="*/ 63086 w 126171"/>
                      <a:gd name="connsiteY1" fmla="*/ 21306 h 54685"/>
                      <a:gd name="connsiteX2" fmla="*/ 14533 w 126171"/>
                      <a:gd name="connsiteY2" fmla="*/ 0 h 54685"/>
                      <a:gd name="connsiteX3" fmla="*/ 0 w 126171"/>
                      <a:gd name="connsiteY3" fmla="*/ 21306 h 54685"/>
                      <a:gd name="connsiteX4" fmla="*/ 63086 w 126171"/>
                      <a:gd name="connsiteY4" fmla="*/ 54685 h 54685"/>
                      <a:gd name="connsiteX5" fmla="*/ 126172 w 126171"/>
                      <a:gd name="connsiteY5" fmla="*/ 21306 h 54685"/>
                      <a:gd name="connsiteX6" fmla="*/ 111638 w 126171"/>
                      <a:gd name="connsiteY6" fmla="*/ 0 h 5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171" h="54685">
                        <a:moveTo>
                          <a:pt x="111638" y="0"/>
                        </a:moveTo>
                        <a:cubicBezTo>
                          <a:pt x="107358" y="12138"/>
                          <a:pt x="87266" y="21306"/>
                          <a:pt x="63086" y="21306"/>
                        </a:cubicBezTo>
                        <a:cubicBezTo>
                          <a:pt x="38905" y="21306"/>
                          <a:pt x="18846" y="12138"/>
                          <a:pt x="14533" y="0"/>
                        </a:cubicBezTo>
                        <a:cubicBezTo>
                          <a:pt x="5462" y="5781"/>
                          <a:pt x="0" y="13192"/>
                          <a:pt x="0" y="21306"/>
                        </a:cubicBezTo>
                        <a:cubicBezTo>
                          <a:pt x="0" y="39736"/>
                          <a:pt x="28237" y="54685"/>
                          <a:pt x="63086" y="54685"/>
                        </a:cubicBezTo>
                        <a:cubicBezTo>
                          <a:pt x="97935" y="54685"/>
                          <a:pt x="126172" y="39736"/>
                          <a:pt x="126172" y="21306"/>
                        </a:cubicBezTo>
                        <a:cubicBezTo>
                          <a:pt x="126172" y="13192"/>
                          <a:pt x="120709" y="5781"/>
                          <a:pt x="111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66DE30D4-3482-4371-BA22-6F54EF0F363E}"/>
                      </a:ext>
                    </a:extLst>
                  </p:cNvPr>
                  <p:cNvSpPr/>
                  <p:nvPr/>
                </p:nvSpPr>
                <p:spPr>
                  <a:xfrm>
                    <a:off x="6432447" y="5002123"/>
                    <a:ext cx="108795" cy="45677"/>
                  </a:xfrm>
                  <a:custGeom>
                    <a:avLst/>
                    <a:gdLst>
                      <a:gd name="connsiteX0" fmla="*/ 0 w 108795"/>
                      <a:gd name="connsiteY0" fmla="*/ 22839 h 45677"/>
                      <a:gd name="connsiteX1" fmla="*/ 54398 w 108795"/>
                      <a:gd name="connsiteY1" fmla="*/ 0 h 45677"/>
                      <a:gd name="connsiteX2" fmla="*/ 108795 w 108795"/>
                      <a:gd name="connsiteY2" fmla="*/ 22839 h 45677"/>
                      <a:gd name="connsiteX3" fmla="*/ 54398 w 108795"/>
                      <a:gd name="connsiteY3" fmla="*/ 45678 h 45677"/>
                      <a:gd name="connsiteX4" fmla="*/ 0 w 108795"/>
                      <a:gd name="connsiteY4" fmla="*/ 22839 h 45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95" h="45677">
                        <a:moveTo>
                          <a:pt x="0" y="22839"/>
                        </a:moveTo>
                        <a:cubicBezTo>
                          <a:pt x="0" y="10221"/>
                          <a:pt x="24372" y="0"/>
                          <a:pt x="54398" y="0"/>
                        </a:cubicBezTo>
                        <a:cubicBezTo>
                          <a:pt x="84456" y="0"/>
                          <a:pt x="108795" y="10221"/>
                          <a:pt x="108795" y="22839"/>
                        </a:cubicBezTo>
                        <a:cubicBezTo>
                          <a:pt x="108795" y="35456"/>
                          <a:pt x="84424" y="45678"/>
                          <a:pt x="54398" y="45678"/>
                        </a:cubicBezTo>
                        <a:cubicBezTo>
                          <a:pt x="24340" y="45678"/>
                          <a:pt x="0" y="35456"/>
                          <a:pt x="0" y="228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91972E06-573A-46F1-B051-A028CAE4AEE4}"/>
                    </a:ext>
                  </a:extLst>
                </p:cNvPr>
                <p:cNvSpPr/>
                <p:nvPr/>
              </p:nvSpPr>
              <p:spPr>
                <a:xfrm>
                  <a:off x="6237217" y="4972632"/>
                  <a:ext cx="499240" cy="891643"/>
                </a:xfrm>
                <a:custGeom>
                  <a:avLst/>
                  <a:gdLst>
                    <a:gd name="connsiteX0" fmla="*/ 25456 w 499240"/>
                    <a:gd name="connsiteY0" fmla="*/ 797382 h 891643"/>
                    <a:gd name="connsiteX1" fmla="*/ 251543 w 499240"/>
                    <a:gd name="connsiteY1" fmla="*/ 891644 h 891643"/>
                    <a:gd name="connsiteX2" fmla="*/ 473862 w 499240"/>
                    <a:gd name="connsiteY2" fmla="*/ 798947 h 891643"/>
                    <a:gd name="connsiteX3" fmla="*/ 496477 w 499240"/>
                    <a:gd name="connsiteY3" fmla="*/ 746179 h 891643"/>
                    <a:gd name="connsiteX4" fmla="*/ 491749 w 499240"/>
                    <a:gd name="connsiteY4" fmla="*/ 733945 h 891643"/>
                    <a:gd name="connsiteX5" fmla="*/ 485233 w 499240"/>
                    <a:gd name="connsiteY5" fmla="*/ 698905 h 891643"/>
                    <a:gd name="connsiteX6" fmla="*/ 485233 w 499240"/>
                    <a:gd name="connsiteY6" fmla="*/ 68364 h 891643"/>
                    <a:gd name="connsiteX7" fmla="*/ 450033 w 499240"/>
                    <a:gd name="connsiteY7" fmla="*/ 26935 h 891643"/>
                    <a:gd name="connsiteX8" fmla="*/ 325298 w 499240"/>
                    <a:gd name="connsiteY8" fmla="*/ 6109 h 891643"/>
                    <a:gd name="connsiteX9" fmla="*/ 177693 w 499240"/>
                    <a:gd name="connsiteY9" fmla="*/ 6109 h 891643"/>
                    <a:gd name="connsiteX10" fmla="*/ 52959 w 499240"/>
                    <a:gd name="connsiteY10" fmla="*/ 26935 h 891643"/>
                    <a:gd name="connsiteX11" fmla="*/ 17758 w 499240"/>
                    <a:gd name="connsiteY11" fmla="*/ 68364 h 891643"/>
                    <a:gd name="connsiteX12" fmla="*/ 17758 w 499240"/>
                    <a:gd name="connsiteY12" fmla="*/ 691558 h 891643"/>
                    <a:gd name="connsiteX13" fmla="*/ 5269 w 499240"/>
                    <a:gd name="connsiteY13" fmla="*/ 739279 h 891643"/>
                    <a:gd name="connsiteX14" fmla="*/ 25392 w 499240"/>
                    <a:gd name="connsiteY14" fmla="*/ 797382 h 89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9240" h="891643">
                      <a:moveTo>
                        <a:pt x="25456" y="797382"/>
                      </a:moveTo>
                      <a:lnTo>
                        <a:pt x="251543" y="891644"/>
                      </a:lnTo>
                      <a:lnTo>
                        <a:pt x="473862" y="798947"/>
                      </a:lnTo>
                      <a:cubicBezTo>
                        <a:pt x="494496" y="790355"/>
                        <a:pt x="504494" y="766973"/>
                        <a:pt x="496477" y="746179"/>
                      </a:cubicBezTo>
                      <a:lnTo>
                        <a:pt x="491749" y="733945"/>
                      </a:lnTo>
                      <a:cubicBezTo>
                        <a:pt x="487437" y="722765"/>
                        <a:pt x="485233" y="710883"/>
                        <a:pt x="485233" y="698905"/>
                      </a:cubicBezTo>
                      <a:lnTo>
                        <a:pt x="485233" y="68364"/>
                      </a:lnTo>
                      <a:cubicBezTo>
                        <a:pt x="485233" y="47857"/>
                        <a:pt x="470348" y="30321"/>
                        <a:pt x="450033" y="26935"/>
                      </a:cubicBezTo>
                      <a:lnTo>
                        <a:pt x="325298" y="6109"/>
                      </a:lnTo>
                      <a:cubicBezTo>
                        <a:pt x="276426" y="-2036"/>
                        <a:pt x="226565" y="-2036"/>
                        <a:pt x="177693" y="6109"/>
                      </a:cubicBezTo>
                      <a:lnTo>
                        <a:pt x="52959" y="26935"/>
                      </a:lnTo>
                      <a:cubicBezTo>
                        <a:pt x="32643" y="30321"/>
                        <a:pt x="17758" y="47857"/>
                        <a:pt x="17758" y="68364"/>
                      </a:cubicBezTo>
                      <a:lnTo>
                        <a:pt x="17758" y="691558"/>
                      </a:lnTo>
                      <a:cubicBezTo>
                        <a:pt x="17758" y="708263"/>
                        <a:pt x="13446" y="724682"/>
                        <a:pt x="5269" y="739279"/>
                      </a:cubicBezTo>
                      <a:cubicBezTo>
                        <a:pt x="-6774" y="760745"/>
                        <a:pt x="2618" y="787896"/>
                        <a:pt x="25392" y="797382"/>
                      </a:cubicBezTo>
                      <a:close/>
                    </a:path>
                  </a:pathLst>
                </a:custGeom>
                <a:noFill/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pic>
            <p:nvPicPr>
              <p:cNvPr id="118" name="Picture 117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8E532DFC-2E16-476D-984C-FC7A7103F97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0218106">
                <a:off x="6278806" y="2111717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119" name="Picture 118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B707A475-A1EA-4597-A140-60E18EEC68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433414">
                <a:off x="6425338" y="2328451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120" name="Picture 119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03F00C24-B4C7-47F0-A4C6-234BF61C56D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211661" y="2312634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121" name="Picture 120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068286A9-4A63-45DE-9048-039D94D2FC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519546" y="2161098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122" name="Picture 121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0440293B-D81E-4F2C-B11E-3F0757AB02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300530" y="2503881"/>
                <a:ext cx="174789" cy="173388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51976E33-4E1E-4EC5-93C6-22BF24B305C5}"/>
                </a:ext>
              </a:extLst>
            </p:cNvPr>
            <p:cNvGrpSpPr/>
            <p:nvPr/>
          </p:nvGrpSpPr>
          <p:grpSpPr>
            <a:xfrm>
              <a:off x="10648316" y="3756514"/>
              <a:ext cx="1180152" cy="1095528"/>
              <a:chOff x="2364582" y="4058227"/>
              <a:chExt cx="1866211" cy="1732394"/>
            </a:xfrm>
          </p:grpSpPr>
          <p:sp>
            <p:nvSpPr>
              <p:cNvPr id="115" name="Freeform 172">
                <a:extLst>
                  <a:ext uri="{FF2B5EF4-FFF2-40B4-BE49-F238E27FC236}">
                    <a16:creationId xmlns:a16="http://schemas.microsoft.com/office/drawing/2014/main" id="{F1D13D14-FE10-4B0F-B4FD-427C089A95F5}"/>
                  </a:ext>
                </a:extLst>
              </p:cNvPr>
              <p:cNvSpPr/>
              <p:nvPr/>
            </p:nvSpPr>
            <p:spPr>
              <a:xfrm>
                <a:off x="2364582" y="4058227"/>
                <a:ext cx="1866211" cy="1732394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59083"/>
                  <a:gd name="connsiteY0" fmla="*/ 2234 h 192852"/>
                  <a:gd name="connsiteX1" fmla="*/ 127427 w 359083"/>
                  <a:gd name="connsiteY1" fmla="*/ 31689 h 192852"/>
                  <a:gd name="connsiteX2" fmla="*/ 63312 w 359083"/>
                  <a:gd name="connsiteY2" fmla="*/ 48940 h 192852"/>
                  <a:gd name="connsiteX3" fmla="*/ 44526 w 359083"/>
                  <a:gd name="connsiteY3" fmla="*/ 84899 h 192852"/>
                  <a:gd name="connsiteX4" fmla="*/ 76 w 359083"/>
                  <a:gd name="connsiteY4" fmla="*/ 124913 h 192852"/>
                  <a:gd name="connsiteX5" fmla="*/ 42490 w 359083"/>
                  <a:gd name="connsiteY5" fmla="*/ 178811 h 192852"/>
                  <a:gd name="connsiteX6" fmla="*/ 123004 w 359083"/>
                  <a:gd name="connsiteY6" fmla="*/ 184777 h 192852"/>
                  <a:gd name="connsiteX7" fmla="*/ 202839 w 359083"/>
                  <a:gd name="connsiteY7" fmla="*/ 189447 h 192852"/>
                  <a:gd name="connsiteX8" fmla="*/ 242296 w 359083"/>
                  <a:gd name="connsiteY8" fmla="*/ 153831 h 192852"/>
                  <a:gd name="connsiteX9" fmla="*/ 266338 w 359083"/>
                  <a:gd name="connsiteY9" fmla="*/ 119213 h 192852"/>
                  <a:gd name="connsiteX10" fmla="*/ 358778 w 359083"/>
                  <a:gd name="connsiteY10" fmla="*/ 78026 h 192852"/>
                  <a:gd name="connsiteX11" fmla="*/ 295242 w 359083"/>
                  <a:gd name="connsiteY11" fmla="*/ 18339 h 192852"/>
                  <a:gd name="connsiteX12" fmla="*/ 232639 w 359083"/>
                  <a:gd name="connsiteY12" fmla="*/ 7667 h 192852"/>
                  <a:gd name="connsiteX13" fmla="*/ 172883 w 359083"/>
                  <a:gd name="connsiteY13" fmla="*/ 2234 h 192852"/>
                  <a:gd name="connsiteX0" fmla="*/ 172883 w 359845"/>
                  <a:gd name="connsiteY0" fmla="*/ 2234 h 192852"/>
                  <a:gd name="connsiteX1" fmla="*/ 127427 w 359845"/>
                  <a:gd name="connsiteY1" fmla="*/ 31689 h 192852"/>
                  <a:gd name="connsiteX2" fmla="*/ 63312 w 359845"/>
                  <a:gd name="connsiteY2" fmla="*/ 48940 h 192852"/>
                  <a:gd name="connsiteX3" fmla="*/ 44526 w 359845"/>
                  <a:gd name="connsiteY3" fmla="*/ 84899 h 192852"/>
                  <a:gd name="connsiteX4" fmla="*/ 76 w 359845"/>
                  <a:gd name="connsiteY4" fmla="*/ 124913 h 192852"/>
                  <a:gd name="connsiteX5" fmla="*/ 42490 w 359845"/>
                  <a:gd name="connsiteY5" fmla="*/ 178811 h 192852"/>
                  <a:gd name="connsiteX6" fmla="*/ 123004 w 359845"/>
                  <a:gd name="connsiteY6" fmla="*/ 184777 h 192852"/>
                  <a:gd name="connsiteX7" fmla="*/ 202839 w 359845"/>
                  <a:gd name="connsiteY7" fmla="*/ 189447 h 192852"/>
                  <a:gd name="connsiteX8" fmla="*/ 242296 w 359845"/>
                  <a:gd name="connsiteY8" fmla="*/ 153831 h 192852"/>
                  <a:gd name="connsiteX9" fmla="*/ 328251 w 359845"/>
                  <a:gd name="connsiteY9" fmla="*/ 131227 h 192852"/>
                  <a:gd name="connsiteX10" fmla="*/ 358778 w 359845"/>
                  <a:gd name="connsiteY10" fmla="*/ 78026 h 192852"/>
                  <a:gd name="connsiteX11" fmla="*/ 295242 w 359845"/>
                  <a:gd name="connsiteY11" fmla="*/ 18339 h 192852"/>
                  <a:gd name="connsiteX12" fmla="*/ 232639 w 359845"/>
                  <a:gd name="connsiteY12" fmla="*/ 7667 h 192852"/>
                  <a:gd name="connsiteX13" fmla="*/ 172883 w 359845"/>
                  <a:gd name="connsiteY13" fmla="*/ 2234 h 192852"/>
                  <a:gd name="connsiteX0" fmla="*/ 172883 w 359340"/>
                  <a:gd name="connsiteY0" fmla="*/ 2234 h 192852"/>
                  <a:gd name="connsiteX1" fmla="*/ 127427 w 359340"/>
                  <a:gd name="connsiteY1" fmla="*/ 31689 h 192852"/>
                  <a:gd name="connsiteX2" fmla="*/ 63312 w 359340"/>
                  <a:gd name="connsiteY2" fmla="*/ 48940 h 192852"/>
                  <a:gd name="connsiteX3" fmla="*/ 44526 w 359340"/>
                  <a:gd name="connsiteY3" fmla="*/ 84899 h 192852"/>
                  <a:gd name="connsiteX4" fmla="*/ 76 w 359340"/>
                  <a:gd name="connsiteY4" fmla="*/ 124913 h 192852"/>
                  <a:gd name="connsiteX5" fmla="*/ 42490 w 359340"/>
                  <a:gd name="connsiteY5" fmla="*/ 178811 h 192852"/>
                  <a:gd name="connsiteX6" fmla="*/ 123004 w 359340"/>
                  <a:gd name="connsiteY6" fmla="*/ 184777 h 192852"/>
                  <a:gd name="connsiteX7" fmla="*/ 202839 w 359340"/>
                  <a:gd name="connsiteY7" fmla="*/ 189447 h 192852"/>
                  <a:gd name="connsiteX8" fmla="*/ 242296 w 359340"/>
                  <a:gd name="connsiteY8" fmla="*/ 153831 h 192852"/>
                  <a:gd name="connsiteX9" fmla="*/ 328251 w 359340"/>
                  <a:gd name="connsiteY9" fmla="*/ 131227 h 192852"/>
                  <a:gd name="connsiteX10" fmla="*/ 358778 w 359340"/>
                  <a:gd name="connsiteY10" fmla="*/ 78026 h 192852"/>
                  <a:gd name="connsiteX11" fmla="*/ 295242 w 359340"/>
                  <a:gd name="connsiteY11" fmla="*/ 18339 h 192852"/>
                  <a:gd name="connsiteX12" fmla="*/ 232639 w 359340"/>
                  <a:gd name="connsiteY12" fmla="*/ 7667 h 192852"/>
                  <a:gd name="connsiteX13" fmla="*/ 172883 w 359340"/>
                  <a:gd name="connsiteY13" fmla="*/ 2234 h 192852"/>
                  <a:gd name="connsiteX0" fmla="*/ 172883 w 359559"/>
                  <a:gd name="connsiteY0" fmla="*/ 2234 h 192852"/>
                  <a:gd name="connsiteX1" fmla="*/ 127427 w 359559"/>
                  <a:gd name="connsiteY1" fmla="*/ 31689 h 192852"/>
                  <a:gd name="connsiteX2" fmla="*/ 63312 w 359559"/>
                  <a:gd name="connsiteY2" fmla="*/ 48940 h 192852"/>
                  <a:gd name="connsiteX3" fmla="*/ 44526 w 359559"/>
                  <a:gd name="connsiteY3" fmla="*/ 84899 h 192852"/>
                  <a:gd name="connsiteX4" fmla="*/ 76 w 359559"/>
                  <a:gd name="connsiteY4" fmla="*/ 124913 h 192852"/>
                  <a:gd name="connsiteX5" fmla="*/ 42490 w 359559"/>
                  <a:gd name="connsiteY5" fmla="*/ 178811 h 192852"/>
                  <a:gd name="connsiteX6" fmla="*/ 123004 w 359559"/>
                  <a:gd name="connsiteY6" fmla="*/ 184777 h 192852"/>
                  <a:gd name="connsiteX7" fmla="*/ 202839 w 359559"/>
                  <a:gd name="connsiteY7" fmla="*/ 189447 h 192852"/>
                  <a:gd name="connsiteX8" fmla="*/ 242296 w 359559"/>
                  <a:gd name="connsiteY8" fmla="*/ 153831 h 192852"/>
                  <a:gd name="connsiteX9" fmla="*/ 328251 w 359559"/>
                  <a:gd name="connsiteY9" fmla="*/ 131227 h 192852"/>
                  <a:gd name="connsiteX10" fmla="*/ 358778 w 359559"/>
                  <a:gd name="connsiteY10" fmla="*/ 78026 h 192852"/>
                  <a:gd name="connsiteX11" fmla="*/ 295242 w 359559"/>
                  <a:gd name="connsiteY11" fmla="*/ 18339 h 192852"/>
                  <a:gd name="connsiteX12" fmla="*/ 232639 w 359559"/>
                  <a:gd name="connsiteY12" fmla="*/ 7667 h 192852"/>
                  <a:gd name="connsiteX13" fmla="*/ 172883 w 359559"/>
                  <a:gd name="connsiteY13" fmla="*/ 2234 h 192852"/>
                  <a:gd name="connsiteX0" fmla="*/ 172883 w 359720"/>
                  <a:gd name="connsiteY0" fmla="*/ 2234 h 190738"/>
                  <a:gd name="connsiteX1" fmla="*/ 127427 w 359720"/>
                  <a:gd name="connsiteY1" fmla="*/ 31689 h 190738"/>
                  <a:gd name="connsiteX2" fmla="*/ 63312 w 359720"/>
                  <a:gd name="connsiteY2" fmla="*/ 48940 h 190738"/>
                  <a:gd name="connsiteX3" fmla="*/ 44526 w 359720"/>
                  <a:gd name="connsiteY3" fmla="*/ 84899 h 190738"/>
                  <a:gd name="connsiteX4" fmla="*/ 76 w 359720"/>
                  <a:gd name="connsiteY4" fmla="*/ 124913 h 190738"/>
                  <a:gd name="connsiteX5" fmla="*/ 42490 w 359720"/>
                  <a:gd name="connsiteY5" fmla="*/ 178811 h 190738"/>
                  <a:gd name="connsiteX6" fmla="*/ 123004 w 359720"/>
                  <a:gd name="connsiteY6" fmla="*/ 184777 h 190738"/>
                  <a:gd name="connsiteX7" fmla="*/ 202839 w 359720"/>
                  <a:gd name="connsiteY7" fmla="*/ 189447 h 190738"/>
                  <a:gd name="connsiteX8" fmla="*/ 260703 w 359720"/>
                  <a:gd name="connsiteY8" fmla="*/ 159838 h 190738"/>
                  <a:gd name="connsiteX9" fmla="*/ 328251 w 359720"/>
                  <a:gd name="connsiteY9" fmla="*/ 131227 h 190738"/>
                  <a:gd name="connsiteX10" fmla="*/ 358778 w 359720"/>
                  <a:gd name="connsiteY10" fmla="*/ 78026 h 190738"/>
                  <a:gd name="connsiteX11" fmla="*/ 295242 w 359720"/>
                  <a:gd name="connsiteY11" fmla="*/ 18339 h 190738"/>
                  <a:gd name="connsiteX12" fmla="*/ 232639 w 359720"/>
                  <a:gd name="connsiteY12" fmla="*/ 7667 h 190738"/>
                  <a:gd name="connsiteX13" fmla="*/ 172883 w 359720"/>
                  <a:gd name="connsiteY13" fmla="*/ 2234 h 190738"/>
                  <a:gd name="connsiteX0" fmla="*/ 172883 w 364340"/>
                  <a:gd name="connsiteY0" fmla="*/ 2234 h 190738"/>
                  <a:gd name="connsiteX1" fmla="*/ 127427 w 364340"/>
                  <a:gd name="connsiteY1" fmla="*/ 31689 h 190738"/>
                  <a:gd name="connsiteX2" fmla="*/ 63312 w 364340"/>
                  <a:gd name="connsiteY2" fmla="*/ 48940 h 190738"/>
                  <a:gd name="connsiteX3" fmla="*/ 44526 w 364340"/>
                  <a:gd name="connsiteY3" fmla="*/ 84899 h 190738"/>
                  <a:gd name="connsiteX4" fmla="*/ 76 w 364340"/>
                  <a:gd name="connsiteY4" fmla="*/ 124913 h 190738"/>
                  <a:gd name="connsiteX5" fmla="*/ 42490 w 364340"/>
                  <a:gd name="connsiteY5" fmla="*/ 178811 h 190738"/>
                  <a:gd name="connsiteX6" fmla="*/ 123004 w 364340"/>
                  <a:gd name="connsiteY6" fmla="*/ 184777 h 190738"/>
                  <a:gd name="connsiteX7" fmla="*/ 202839 w 364340"/>
                  <a:gd name="connsiteY7" fmla="*/ 189447 h 190738"/>
                  <a:gd name="connsiteX8" fmla="*/ 260703 w 364340"/>
                  <a:gd name="connsiteY8" fmla="*/ 159838 h 190738"/>
                  <a:gd name="connsiteX9" fmla="*/ 350004 w 364340"/>
                  <a:gd name="connsiteY9" fmla="*/ 129511 h 190738"/>
                  <a:gd name="connsiteX10" fmla="*/ 358778 w 364340"/>
                  <a:gd name="connsiteY10" fmla="*/ 78026 h 190738"/>
                  <a:gd name="connsiteX11" fmla="*/ 295242 w 364340"/>
                  <a:gd name="connsiteY11" fmla="*/ 18339 h 190738"/>
                  <a:gd name="connsiteX12" fmla="*/ 232639 w 364340"/>
                  <a:gd name="connsiteY12" fmla="*/ 7667 h 190738"/>
                  <a:gd name="connsiteX13" fmla="*/ 172883 w 364340"/>
                  <a:gd name="connsiteY13" fmla="*/ 2234 h 190738"/>
                  <a:gd name="connsiteX0" fmla="*/ 172883 w 359777"/>
                  <a:gd name="connsiteY0" fmla="*/ 2234 h 190738"/>
                  <a:gd name="connsiteX1" fmla="*/ 127427 w 359777"/>
                  <a:gd name="connsiteY1" fmla="*/ 31689 h 190738"/>
                  <a:gd name="connsiteX2" fmla="*/ 63312 w 359777"/>
                  <a:gd name="connsiteY2" fmla="*/ 48940 h 190738"/>
                  <a:gd name="connsiteX3" fmla="*/ 44526 w 359777"/>
                  <a:gd name="connsiteY3" fmla="*/ 84899 h 190738"/>
                  <a:gd name="connsiteX4" fmla="*/ 76 w 359777"/>
                  <a:gd name="connsiteY4" fmla="*/ 124913 h 190738"/>
                  <a:gd name="connsiteX5" fmla="*/ 42490 w 359777"/>
                  <a:gd name="connsiteY5" fmla="*/ 178811 h 190738"/>
                  <a:gd name="connsiteX6" fmla="*/ 123004 w 359777"/>
                  <a:gd name="connsiteY6" fmla="*/ 184777 h 190738"/>
                  <a:gd name="connsiteX7" fmla="*/ 202839 w 359777"/>
                  <a:gd name="connsiteY7" fmla="*/ 189447 h 190738"/>
                  <a:gd name="connsiteX8" fmla="*/ 260703 w 359777"/>
                  <a:gd name="connsiteY8" fmla="*/ 159838 h 190738"/>
                  <a:gd name="connsiteX9" fmla="*/ 350004 w 359777"/>
                  <a:gd name="connsiteY9" fmla="*/ 129511 h 190738"/>
                  <a:gd name="connsiteX10" fmla="*/ 358778 w 359777"/>
                  <a:gd name="connsiteY10" fmla="*/ 78026 h 190738"/>
                  <a:gd name="connsiteX11" fmla="*/ 295242 w 359777"/>
                  <a:gd name="connsiteY11" fmla="*/ 18339 h 190738"/>
                  <a:gd name="connsiteX12" fmla="*/ 232639 w 359777"/>
                  <a:gd name="connsiteY12" fmla="*/ 7667 h 190738"/>
                  <a:gd name="connsiteX13" fmla="*/ 172883 w 359777"/>
                  <a:gd name="connsiteY13" fmla="*/ 2234 h 190738"/>
                  <a:gd name="connsiteX0" fmla="*/ 172883 w 353263"/>
                  <a:gd name="connsiteY0" fmla="*/ 2234 h 190738"/>
                  <a:gd name="connsiteX1" fmla="*/ 127427 w 353263"/>
                  <a:gd name="connsiteY1" fmla="*/ 31689 h 190738"/>
                  <a:gd name="connsiteX2" fmla="*/ 63312 w 353263"/>
                  <a:gd name="connsiteY2" fmla="*/ 48940 h 190738"/>
                  <a:gd name="connsiteX3" fmla="*/ 44526 w 353263"/>
                  <a:gd name="connsiteY3" fmla="*/ 84899 h 190738"/>
                  <a:gd name="connsiteX4" fmla="*/ 76 w 353263"/>
                  <a:gd name="connsiteY4" fmla="*/ 124913 h 190738"/>
                  <a:gd name="connsiteX5" fmla="*/ 42490 w 353263"/>
                  <a:gd name="connsiteY5" fmla="*/ 178811 h 190738"/>
                  <a:gd name="connsiteX6" fmla="*/ 123004 w 353263"/>
                  <a:gd name="connsiteY6" fmla="*/ 184777 h 190738"/>
                  <a:gd name="connsiteX7" fmla="*/ 202839 w 353263"/>
                  <a:gd name="connsiteY7" fmla="*/ 189447 h 190738"/>
                  <a:gd name="connsiteX8" fmla="*/ 260703 w 353263"/>
                  <a:gd name="connsiteY8" fmla="*/ 159838 h 190738"/>
                  <a:gd name="connsiteX9" fmla="*/ 350004 w 353263"/>
                  <a:gd name="connsiteY9" fmla="*/ 129511 h 190738"/>
                  <a:gd name="connsiteX10" fmla="*/ 340371 w 353263"/>
                  <a:gd name="connsiteY10" fmla="*/ 80601 h 190738"/>
                  <a:gd name="connsiteX11" fmla="*/ 295242 w 353263"/>
                  <a:gd name="connsiteY11" fmla="*/ 18339 h 190738"/>
                  <a:gd name="connsiteX12" fmla="*/ 232639 w 353263"/>
                  <a:gd name="connsiteY12" fmla="*/ 7667 h 190738"/>
                  <a:gd name="connsiteX13" fmla="*/ 172883 w 353263"/>
                  <a:gd name="connsiteY13" fmla="*/ 2234 h 190738"/>
                  <a:gd name="connsiteX0" fmla="*/ 172883 w 352335"/>
                  <a:gd name="connsiteY0" fmla="*/ 2234 h 190738"/>
                  <a:gd name="connsiteX1" fmla="*/ 127427 w 352335"/>
                  <a:gd name="connsiteY1" fmla="*/ 31689 h 190738"/>
                  <a:gd name="connsiteX2" fmla="*/ 63312 w 352335"/>
                  <a:gd name="connsiteY2" fmla="*/ 48940 h 190738"/>
                  <a:gd name="connsiteX3" fmla="*/ 44526 w 352335"/>
                  <a:gd name="connsiteY3" fmla="*/ 84899 h 190738"/>
                  <a:gd name="connsiteX4" fmla="*/ 76 w 352335"/>
                  <a:gd name="connsiteY4" fmla="*/ 124913 h 190738"/>
                  <a:gd name="connsiteX5" fmla="*/ 42490 w 352335"/>
                  <a:gd name="connsiteY5" fmla="*/ 178811 h 190738"/>
                  <a:gd name="connsiteX6" fmla="*/ 123004 w 352335"/>
                  <a:gd name="connsiteY6" fmla="*/ 184777 h 190738"/>
                  <a:gd name="connsiteX7" fmla="*/ 202839 w 352335"/>
                  <a:gd name="connsiteY7" fmla="*/ 189447 h 190738"/>
                  <a:gd name="connsiteX8" fmla="*/ 260703 w 352335"/>
                  <a:gd name="connsiteY8" fmla="*/ 159838 h 190738"/>
                  <a:gd name="connsiteX9" fmla="*/ 350004 w 352335"/>
                  <a:gd name="connsiteY9" fmla="*/ 129511 h 190738"/>
                  <a:gd name="connsiteX10" fmla="*/ 340371 w 352335"/>
                  <a:gd name="connsiteY10" fmla="*/ 80601 h 190738"/>
                  <a:gd name="connsiteX11" fmla="*/ 295242 w 352335"/>
                  <a:gd name="connsiteY11" fmla="*/ 18339 h 190738"/>
                  <a:gd name="connsiteX12" fmla="*/ 232639 w 352335"/>
                  <a:gd name="connsiteY12" fmla="*/ 7667 h 190738"/>
                  <a:gd name="connsiteX13" fmla="*/ 172883 w 352335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0738"/>
                  <a:gd name="connsiteX1" fmla="*/ 127427 w 361082"/>
                  <a:gd name="connsiteY1" fmla="*/ 31689 h 190738"/>
                  <a:gd name="connsiteX2" fmla="*/ 63312 w 361082"/>
                  <a:gd name="connsiteY2" fmla="*/ 48940 h 190738"/>
                  <a:gd name="connsiteX3" fmla="*/ 44526 w 361082"/>
                  <a:gd name="connsiteY3" fmla="*/ 84899 h 190738"/>
                  <a:gd name="connsiteX4" fmla="*/ 76 w 361082"/>
                  <a:gd name="connsiteY4" fmla="*/ 124913 h 190738"/>
                  <a:gd name="connsiteX5" fmla="*/ 42490 w 361082"/>
                  <a:gd name="connsiteY5" fmla="*/ 178811 h 190738"/>
                  <a:gd name="connsiteX6" fmla="*/ 123004 w 361082"/>
                  <a:gd name="connsiteY6" fmla="*/ 184777 h 190738"/>
                  <a:gd name="connsiteX7" fmla="*/ 202839 w 361082"/>
                  <a:gd name="connsiteY7" fmla="*/ 189447 h 190738"/>
                  <a:gd name="connsiteX8" fmla="*/ 260703 w 361082"/>
                  <a:gd name="connsiteY8" fmla="*/ 159838 h 190738"/>
                  <a:gd name="connsiteX9" fmla="*/ 350004 w 361082"/>
                  <a:gd name="connsiteY9" fmla="*/ 129511 h 190738"/>
                  <a:gd name="connsiteX10" fmla="*/ 355431 w 361082"/>
                  <a:gd name="connsiteY10" fmla="*/ 77168 h 190738"/>
                  <a:gd name="connsiteX11" fmla="*/ 295242 w 361082"/>
                  <a:gd name="connsiteY11" fmla="*/ 18339 h 190738"/>
                  <a:gd name="connsiteX12" fmla="*/ 232639 w 361082"/>
                  <a:gd name="connsiteY12" fmla="*/ 7667 h 190738"/>
                  <a:gd name="connsiteX13" fmla="*/ 172883 w 361082"/>
                  <a:gd name="connsiteY13" fmla="*/ 2234 h 190738"/>
                  <a:gd name="connsiteX0" fmla="*/ 172883 w 361082"/>
                  <a:gd name="connsiteY0" fmla="*/ 2234 h 191445"/>
                  <a:gd name="connsiteX1" fmla="*/ 127427 w 361082"/>
                  <a:gd name="connsiteY1" fmla="*/ 31689 h 191445"/>
                  <a:gd name="connsiteX2" fmla="*/ 63312 w 361082"/>
                  <a:gd name="connsiteY2" fmla="*/ 48940 h 191445"/>
                  <a:gd name="connsiteX3" fmla="*/ 44526 w 361082"/>
                  <a:gd name="connsiteY3" fmla="*/ 84899 h 191445"/>
                  <a:gd name="connsiteX4" fmla="*/ 76 w 361082"/>
                  <a:gd name="connsiteY4" fmla="*/ 124913 h 191445"/>
                  <a:gd name="connsiteX5" fmla="*/ 42490 w 361082"/>
                  <a:gd name="connsiteY5" fmla="*/ 178811 h 191445"/>
                  <a:gd name="connsiteX6" fmla="*/ 123004 w 361082"/>
                  <a:gd name="connsiteY6" fmla="*/ 184777 h 191445"/>
                  <a:gd name="connsiteX7" fmla="*/ 202839 w 361082"/>
                  <a:gd name="connsiteY7" fmla="*/ 189447 h 191445"/>
                  <a:gd name="connsiteX8" fmla="*/ 260703 w 361082"/>
                  <a:gd name="connsiteY8" fmla="*/ 159838 h 191445"/>
                  <a:gd name="connsiteX9" fmla="*/ 350004 w 361082"/>
                  <a:gd name="connsiteY9" fmla="*/ 129511 h 191445"/>
                  <a:gd name="connsiteX10" fmla="*/ 355431 w 361082"/>
                  <a:gd name="connsiteY10" fmla="*/ 77168 h 191445"/>
                  <a:gd name="connsiteX11" fmla="*/ 295242 w 361082"/>
                  <a:gd name="connsiteY11" fmla="*/ 18339 h 191445"/>
                  <a:gd name="connsiteX12" fmla="*/ 232639 w 361082"/>
                  <a:gd name="connsiteY12" fmla="*/ 7667 h 191445"/>
                  <a:gd name="connsiteX13" fmla="*/ 172883 w 361082"/>
                  <a:gd name="connsiteY13" fmla="*/ 2234 h 191445"/>
                  <a:gd name="connsiteX0" fmla="*/ 172883 w 361082"/>
                  <a:gd name="connsiteY0" fmla="*/ 2234 h 190970"/>
                  <a:gd name="connsiteX1" fmla="*/ 127427 w 361082"/>
                  <a:gd name="connsiteY1" fmla="*/ 31689 h 190970"/>
                  <a:gd name="connsiteX2" fmla="*/ 63312 w 361082"/>
                  <a:gd name="connsiteY2" fmla="*/ 48940 h 190970"/>
                  <a:gd name="connsiteX3" fmla="*/ 44526 w 361082"/>
                  <a:gd name="connsiteY3" fmla="*/ 84899 h 190970"/>
                  <a:gd name="connsiteX4" fmla="*/ 76 w 361082"/>
                  <a:gd name="connsiteY4" fmla="*/ 124913 h 190970"/>
                  <a:gd name="connsiteX5" fmla="*/ 42490 w 361082"/>
                  <a:gd name="connsiteY5" fmla="*/ 178811 h 190970"/>
                  <a:gd name="connsiteX6" fmla="*/ 123004 w 361082"/>
                  <a:gd name="connsiteY6" fmla="*/ 184777 h 190970"/>
                  <a:gd name="connsiteX7" fmla="*/ 202839 w 361082"/>
                  <a:gd name="connsiteY7" fmla="*/ 189447 h 190970"/>
                  <a:gd name="connsiteX8" fmla="*/ 275763 w 361082"/>
                  <a:gd name="connsiteY8" fmla="*/ 156405 h 190970"/>
                  <a:gd name="connsiteX9" fmla="*/ 350004 w 361082"/>
                  <a:gd name="connsiteY9" fmla="*/ 129511 h 190970"/>
                  <a:gd name="connsiteX10" fmla="*/ 355431 w 361082"/>
                  <a:gd name="connsiteY10" fmla="*/ 77168 h 190970"/>
                  <a:gd name="connsiteX11" fmla="*/ 295242 w 361082"/>
                  <a:gd name="connsiteY11" fmla="*/ 18339 h 190970"/>
                  <a:gd name="connsiteX12" fmla="*/ 232639 w 361082"/>
                  <a:gd name="connsiteY12" fmla="*/ 7667 h 190970"/>
                  <a:gd name="connsiteX13" fmla="*/ 172883 w 361082"/>
                  <a:gd name="connsiteY13" fmla="*/ 2234 h 190970"/>
                  <a:gd name="connsiteX0" fmla="*/ 172883 w 361082"/>
                  <a:gd name="connsiteY0" fmla="*/ 2234 h 190217"/>
                  <a:gd name="connsiteX1" fmla="*/ 127427 w 361082"/>
                  <a:gd name="connsiteY1" fmla="*/ 31689 h 190217"/>
                  <a:gd name="connsiteX2" fmla="*/ 63312 w 361082"/>
                  <a:gd name="connsiteY2" fmla="*/ 48940 h 190217"/>
                  <a:gd name="connsiteX3" fmla="*/ 44526 w 361082"/>
                  <a:gd name="connsiteY3" fmla="*/ 84899 h 190217"/>
                  <a:gd name="connsiteX4" fmla="*/ 76 w 361082"/>
                  <a:gd name="connsiteY4" fmla="*/ 124913 h 190217"/>
                  <a:gd name="connsiteX5" fmla="*/ 42490 w 361082"/>
                  <a:gd name="connsiteY5" fmla="*/ 178811 h 190217"/>
                  <a:gd name="connsiteX6" fmla="*/ 123004 w 361082"/>
                  <a:gd name="connsiteY6" fmla="*/ 184777 h 190217"/>
                  <a:gd name="connsiteX7" fmla="*/ 226266 w 361082"/>
                  <a:gd name="connsiteY7" fmla="*/ 188589 h 190217"/>
                  <a:gd name="connsiteX8" fmla="*/ 275763 w 361082"/>
                  <a:gd name="connsiteY8" fmla="*/ 156405 h 190217"/>
                  <a:gd name="connsiteX9" fmla="*/ 350004 w 361082"/>
                  <a:gd name="connsiteY9" fmla="*/ 129511 h 190217"/>
                  <a:gd name="connsiteX10" fmla="*/ 355431 w 361082"/>
                  <a:gd name="connsiteY10" fmla="*/ 77168 h 190217"/>
                  <a:gd name="connsiteX11" fmla="*/ 295242 w 361082"/>
                  <a:gd name="connsiteY11" fmla="*/ 18339 h 190217"/>
                  <a:gd name="connsiteX12" fmla="*/ 232639 w 361082"/>
                  <a:gd name="connsiteY12" fmla="*/ 7667 h 190217"/>
                  <a:gd name="connsiteX13" fmla="*/ 172883 w 361082"/>
                  <a:gd name="connsiteY13" fmla="*/ 2234 h 190217"/>
                  <a:gd name="connsiteX0" fmla="*/ 172883 w 361082"/>
                  <a:gd name="connsiteY0" fmla="*/ 2234 h 191690"/>
                  <a:gd name="connsiteX1" fmla="*/ 127427 w 361082"/>
                  <a:gd name="connsiteY1" fmla="*/ 31689 h 191690"/>
                  <a:gd name="connsiteX2" fmla="*/ 63312 w 361082"/>
                  <a:gd name="connsiteY2" fmla="*/ 48940 h 191690"/>
                  <a:gd name="connsiteX3" fmla="*/ 44526 w 361082"/>
                  <a:gd name="connsiteY3" fmla="*/ 84899 h 191690"/>
                  <a:gd name="connsiteX4" fmla="*/ 76 w 361082"/>
                  <a:gd name="connsiteY4" fmla="*/ 124913 h 191690"/>
                  <a:gd name="connsiteX5" fmla="*/ 42490 w 361082"/>
                  <a:gd name="connsiteY5" fmla="*/ 178811 h 191690"/>
                  <a:gd name="connsiteX6" fmla="*/ 123004 w 361082"/>
                  <a:gd name="connsiteY6" fmla="*/ 184777 h 191690"/>
                  <a:gd name="connsiteX7" fmla="*/ 226266 w 361082"/>
                  <a:gd name="connsiteY7" fmla="*/ 188589 h 191690"/>
                  <a:gd name="connsiteX8" fmla="*/ 275763 w 361082"/>
                  <a:gd name="connsiteY8" fmla="*/ 156405 h 191690"/>
                  <a:gd name="connsiteX9" fmla="*/ 350004 w 361082"/>
                  <a:gd name="connsiteY9" fmla="*/ 129511 h 191690"/>
                  <a:gd name="connsiteX10" fmla="*/ 355431 w 361082"/>
                  <a:gd name="connsiteY10" fmla="*/ 77168 h 191690"/>
                  <a:gd name="connsiteX11" fmla="*/ 295242 w 361082"/>
                  <a:gd name="connsiteY11" fmla="*/ 18339 h 191690"/>
                  <a:gd name="connsiteX12" fmla="*/ 232639 w 361082"/>
                  <a:gd name="connsiteY12" fmla="*/ 7667 h 191690"/>
                  <a:gd name="connsiteX13" fmla="*/ 172883 w 361082"/>
                  <a:gd name="connsiteY13" fmla="*/ 2234 h 191690"/>
                  <a:gd name="connsiteX0" fmla="*/ 152803 w 361082"/>
                  <a:gd name="connsiteY0" fmla="*/ 1101 h 207720"/>
                  <a:gd name="connsiteX1" fmla="*/ 127427 w 361082"/>
                  <a:gd name="connsiteY1" fmla="*/ 47719 h 207720"/>
                  <a:gd name="connsiteX2" fmla="*/ 63312 w 361082"/>
                  <a:gd name="connsiteY2" fmla="*/ 64970 h 207720"/>
                  <a:gd name="connsiteX3" fmla="*/ 44526 w 361082"/>
                  <a:gd name="connsiteY3" fmla="*/ 100929 h 207720"/>
                  <a:gd name="connsiteX4" fmla="*/ 76 w 361082"/>
                  <a:gd name="connsiteY4" fmla="*/ 140943 h 207720"/>
                  <a:gd name="connsiteX5" fmla="*/ 42490 w 361082"/>
                  <a:gd name="connsiteY5" fmla="*/ 194841 h 207720"/>
                  <a:gd name="connsiteX6" fmla="*/ 123004 w 361082"/>
                  <a:gd name="connsiteY6" fmla="*/ 200807 h 207720"/>
                  <a:gd name="connsiteX7" fmla="*/ 226266 w 361082"/>
                  <a:gd name="connsiteY7" fmla="*/ 204619 h 207720"/>
                  <a:gd name="connsiteX8" fmla="*/ 275763 w 361082"/>
                  <a:gd name="connsiteY8" fmla="*/ 172435 h 207720"/>
                  <a:gd name="connsiteX9" fmla="*/ 350004 w 361082"/>
                  <a:gd name="connsiteY9" fmla="*/ 145541 h 207720"/>
                  <a:gd name="connsiteX10" fmla="*/ 355431 w 361082"/>
                  <a:gd name="connsiteY10" fmla="*/ 93198 h 207720"/>
                  <a:gd name="connsiteX11" fmla="*/ 295242 w 361082"/>
                  <a:gd name="connsiteY11" fmla="*/ 34369 h 207720"/>
                  <a:gd name="connsiteX12" fmla="*/ 232639 w 361082"/>
                  <a:gd name="connsiteY12" fmla="*/ 23697 h 207720"/>
                  <a:gd name="connsiteX13" fmla="*/ 152803 w 361082"/>
                  <a:gd name="connsiteY13" fmla="*/ 1101 h 20772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63312 w 361082"/>
                  <a:gd name="connsiteY2" fmla="*/ 64200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52803 w 361082"/>
                  <a:gd name="connsiteY0" fmla="*/ 331 h 206950"/>
                  <a:gd name="connsiteX1" fmla="*/ 104000 w 361082"/>
                  <a:gd name="connsiteY1" fmla="*/ 41800 h 206950"/>
                  <a:gd name="connsiteX2" fmla="*/ 46579 w 361082"/>
                  <a:gd name="connsiteY2" fmla="*/ 60767 h 206950"/>
                  <a:gd name="connsiteX3" fmla="*/ 44526 w 361082"/>
                  <a:gd name="connsiteY3" fmla="*/ 100159 h 206950"/>
                  <a:gd name="connsiteX4" fmla="*/ 76 w 361082"/>
                  <a:gd name="connsiteY4" fmla="*/ 140173 h 206950"/>
                  <a:gd name="connsiteX5" fmla="*/ 42490 w 361082"/>
                  <a:gd name="connsiteY5" fmla="*/ 194071 h 206950"/>
                  <a:gd name="connsiteX6" fmla="*/ 123004 w 361082"/>
                  <a:gd name="connsiteY6" fmla="*/ 200037 h 206950"/>
                  <a:gd name="connsiteX7" fmla="*/ 226266 w 361082"/>
                  <a:gd name="connsiteY7" fmla="*/ 203849 h 206950"/>
                  <a:gd name="connsiteX8" fmla="*/ 275763 w 361082"/>
                  <a:gd name="connsiteY8" fmla="*/ 171665 h 206950"/>
                  <a:gd name="connsiteX9" fmla="*/ 350004 w 361082"/>
                  <a:gd name="connsiteY9" fmla="*/ 144771 h 206950"/>
                  <a:gd name="connsiteX10" fmla="*/ 355431 w 361082"/>
                  <a:gd name="connsiteY10" fmla="*/ 92428 h 206950"/>
                  <a:gd name="connsiteX11" fmla="*/ 295242 w 361082"/>
                  <a:gd name="connsiteY11" fmla="*/ 33599 h 206950"/>
                  <a:gd name="connsiteX12" fmla="*/ 232639 w 361082"/>
                  <a:gd name="connsiteY12" fmla="*/ 22927 h 206950"/>
                  <a:gd name="connsiteX13" fmla="*/ 152803 w 361082"/>
                  <a:gd name="connsiteY13" fmla="*/ 331 h 206950"/>
                  <a:gd name="connsiteX0" fmla="*/ 166332 w 374611"/>
                  <a:gd name="connsiteY0" fmla="*/ 331 h 206950"/>
                  <a:gd name="connsiteX1" fmla="*/ 117529 w 374611"/>
                  <a:gd name="connsiteY1" fmla="*/ 41800 h 206950"/>
                  <a:gd name="connsiteX2" fmla="*/ 60108 w 374611"/>
                  <a:gd name="connsiteY2" fmla="*/ 60767 h 206950"/>
                  <a:gd name="connsiteX3" fmla="*/ 2835 w 374611"/>
                  <a:gd name="connsiteY3" fmla="*/ 90719 h 206950"/>
                  <a:gd name="connsiteX4" fmla="*/ 13605 w 374611"/>
                  <a:gd name="connsiteY4" fmla="*/ 140173 h 206950"/>
                  <a:gd name="connsiteX5" fmla="*/ 56019 w 374611"/>
                  <a:gd name="connsiteY5" fmla="*/ 194071 h 206950"/>
                  <a:gd name="connsiteX6" fmla="*/ 136533 w 374611"/>
                  <a:gd name="connsiteY6" fmla="*/ 200037 h 206950"/>
                  <a:gd name="connsiteX7" fmla="*/ 239795 w 374611"/>
                  <a:gd name="connsiteY7" fmla="*/ 203849 h 206950"/>
                  <a:gd name="connsiteX8" fmla="*/ 289292 w 374611"/>
                  <a:gd name="connsiteY8" fmla="*/ 171665 h 206950"/>
                  <a:gd name="connsiteX9" fmla="*/ 363533 w 374611"/>
                  <a:gd name="connsiteY9" fmla="*/ 144771 h 206950"/>
                  <a:gd name="connsiteX10" fmla="*/ 368960 w 374611"/>
                  <a:gd name="connsiteY10" fmla="*/ 92428 h 206950"/>
                  <a:gd name="connsiteX11" fmla="*/ 308771 w 374611"/>
                  <a:gd name="connsiteY11" fmla="*/ 33599 h 206950"/>
                  <a:gd name="connsiteX12" fmla="*/ 246168 w 374611"/>
                  <a:gd name="connsiteY12" fmla="*/ 22927 h 206950"/>
                  <a:gd name="connsiteX13" fmla="*/ 166332 w 374611"/>
                  <a:gd name="connsiteY13" fmla="*/ 331 h 206950"/>
                  <a:gd name="connsiteX0" fmla="*/ 166332 w 374611"/>
                  <a:gd name="connsiteY0" fmla="*/ 1393 h 208012"/>
                  <a:gd name="connsiteX1" fmla="*/ 117529 w 374611"/>
                  <a:gd name="connsiteY1" fmla="*/ 42862 h 208012"/>
                  <a:gd name="connsiteX2" fmla="*/ 60108 w 374611"/>
                  <a:gd name="connsiteY2" fmla="*/ 61829 h 208012"/>
                  <a:gd name="connsiteX3" fmla="*/ 2835 w 374611"/>
                  <a:gd name="connsiteY3" fmla="*/ 91781 h 208012"/>
                  <a:gd name="connsiteX4" fmla="*/ 13605 w 374611"/>
                  <a:gd name="connsiteY4" fmla="*/ 141235 h 208012"/>
                  <a:gd name="connsiteX5" fmla="*/ 56019 w 374611"/>
                  <a:gd name="connsiteY5" fmla="*/ 195133 h 208012"/>
                  <a:gd name="connsiteX6" fmla="*/ 136533 w 374611"/>
                  <a:gd name="connsiteY6" fmla="*/ 201099 h 208012"/>
                  <a:gd name="connsiteX7" fmla="*/ 239795 w 374611"/>
                  <a:gd name="connsiteY7" fmla="*/ 204911 h 208012"/>
                  <a:gd name="connsiteX8" fmla="*/ 289292 w 374611"/>
                  <a:gd name="connsiteY8" fmla="*/ 172727 h 208012"/>
                  <a:gd name="connsiteX9" fmla="*/ 363533 w 374611"/>
                  <a:gd name="connsiteY9" fmla="*/ 145833 h 208012"/>
                  <a:gd name="connsiteX10" fmla="*/ 368960 w 374611"/>
                  <a:gd name="connsiteY10" fmla="*/ 93490 h 208012"/>
                  <a:gd name="connsiteX11" fmla="*/ 308771 w 374611"/>
                  <a:gd name="connsiteY11" fmla="*/ 34661 h 208012"/>
                  <a:gd name="connsiteX12" fmla="*/ 246168 w 374611"/>
                  <a:gd name="connsiteY12" fmla="*/ 23989 h 208012"/>
                  <a:gd name="connsiteX13" fmla="*/ 166332 w 374611"/>
                  <a:gd name="connsiteY13" fmla="*/ 1393 h 208012"/>
                  <a:gd name="connsiteX0" fmla="*/ 129519 w 374611"/>
                  <a:gd name="connsiteY0" fmla="*/ 1271 h 211323"/>
                  <a:gd name="connsiteX1" fmla="*/ 117529 w 374611"/>
                  <a:gd name="connsiteY1" fmla="*/ 46173 h 211323"/>
                  <a:gd name="connsiteX2" fmla="*/ 60108 w 374611"/>
                  <a:gd name="connsiteY2" fmla="*/ 65140 h 211323"/>
                  <a:gd name="connsiteX3" fmla="*/ 2835 w 374611"/>
                  <a:gd name="connsiteY3" fmla="*/ 95092 h 211323"/>
                  <a:gd name="connsiteX4" fmla="*/ 13605 w 374611"/>
                  <a:gd name="connsiteY4" fmla="*/ 144546 h 211323"/>
                  <a:gd name="connsiteX5" fmla="*/ 56019 w 374611"/>
                  <a:gd name="connsiteY5" fmla="*/ 198444 h 211323"/>
                  <a:gd name="connsiteX6" fmla="*/ 136533 w 374611"/>
                  <a:gd name="connsiteY6" fmla="*/ 204410 h 211323"/>
                  <a:gd name="connsiteX7" fmla="*/ 239795 w 374611"/>
                  <a:gd name="connsiteY7" fmla="*/ 208222 h 211323"/>
                  <a:gd name="connsiteX8" fmla="*/ 289292 w 374611"/>
                  <a:gd name="connsiteY8" fmla="*/ 176038 h 211323"/>
                  <a:gd name="connsiteX9" fmla="*/ 363533 w 374611"/>
                  <a:gd name="connsiteY9" fmla="*/ 149144 h 211323"/>
                  <a:gd name="connsiteX10" fmla="*/ 368960 w 374611"/>
                  <a:gd name="connsiteY10" fmla="*/ 96801 h 211323"/>
                  <a:gd name="connsiteX11" fmla="*/ 308771 w 374611"/>
                  <a:gd name="connsiteY11" fmla="*/ 37972 h 211323"/>
                  <a:gd name="connsiteX12" fmla="*/ 246168 w 374611"/>
                  <a:gd name="connsiteY12" fmla="*/ 27300 h 211323"/>
                  <a:gd name="connsiteX13" fmla="*/ 129519 w 374611"/>
                  <a:gd name="connsiteY13" fmla="*/ 1271 h 211323"/>
                  <a:gd name="connsiteX0" fmla="*/ 151272 w 374611"/>
                  <a:gd name="connsiteY0" fmla="*/ 1674 h 202286"/>
                  <a:gd name="connsiteX1" fmla="*/ 117529 w 374611"/>
                  <a:gd name="connsiteY1" fmla="*/ 37136 h 202286"/>
                  <a:gd name="connsiteX2" fmla="*/ 60108 w 374611"/>
                  <a:gd name="connsiteY2" fmla="*/ 56103 h 202286"/>
                  <a:gd name="connsiteX3" fmla="*/ 2835 w 374611"/>
                  <a:gd name="connsiteY3" fmla="*/ 86055 h 202286"/>
                  <a:gd name="connsiteX4" fmla="*/ 13605 w 374611"/>
                  <a:gd name="connsiteY4" fmla="*/ 135509 h 202286"/>
                  <a:gd name="connsiteX5" fmla="*/ 56019 w 374611"/>
                  <a:gd name="connsiteY5" fmla="*/ 189407 h 202286"/>
                  <a:gd name="connsiteX6" fmla="*/ 136533 w 374611"/>
                  <a:gd name="connsiteY6" fmla="*/ 195373 h 202286"/>
                  <a:gd name="connsiteX7" fmla="*/ 239795 w 374611"/>
                  <a:gd name="connsiteY7" fmla="*/ 199185 h 202286"/>
                  <a:gd name="connsiteX8" fmla="*/ 289292 w 374611"/>
                  <a:gd name="connsiteY8" fmla="*/ 167001 h 202286"/>
                  <a:gd name="connsiteX9" fmla="*/ 363533 w 374611"/>
                  <a:gd name="connsiteY9" fmla="*/ 140107 h 202286"/>
                  <a:gd name="connsiteX10" fmla="*/ 368960 w 374611"/>
                  <a:gd name="connsiteY10" fmla="*/ 87764 h 202286"/>
                  <a:gd name="connsiteX11" fmla="*/ 308771 w 374611"/>
                  <a:gd name="connsiteY11" fmla="*/ 28935 h 202286"/>
                  <a:gd name="connsiteX12" fmla="*/ 246168 w 374611"/>
                  <a:gd name="connsiteY12" fmla="*/ 18263 h 202286"/>
                  <a:gd name="connsiteX13" fmla="*/ 151272 w 374611"/>
                  <a:gd name="connsiteY13" fmla="*/ 1674 h 202286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4485"/>
                  <a:gd name="connsiteY0" fmla="*/ 1665 h 202277"/>
                  <a:gd name="connsiteX1" fmla="*/ 117529 w 374485"/>
                  <a:gd name="connsiteY1" fmla="*/ 37127 h 202277"/>
                  <a:gd name="connsiteX2" fmla="*/ 60108 w 374485"/>
                  <a:gd name="connsiteY2" fmla="*/ 56094 h 202277"/>
                  <a:gd name="connsiteX3" fmla="*/ 2835 w 374485"/>
                  <a:gd name="connsiteY3" fmla="*/ 86046 h 202277"/>
                  <a:gd name="connsiteX4" fmla="*/ 13605 w 374485"/>
                  <a:gd name="connsiteY4" fmla="*/ 135500 h 202277"/>
                  <a:gd name="connsiteX5" fmla="*/ 56019 w 374485"/>
                  <a:gd name="connsiteY5" fmla="*/ 189398 h 202277"/>
                  <a:gd name="connsiteX6" fmla="*/ 136533 w 374485"/>
                  <a:gd name="connsiteY6" fmla="*/ 195364 h 202277"/>
                  <a:gd name="connsiteX7" fmla="*/ 239795 w 374485"/>
                  <a:gd name="connsiteY7" fmla="*/ 199176 h 202277"/>
                  <a:gd name="connsiteX8" fmla="*/ 289292 w 374485"/>
                  <a:gd name="connsiteY8" fmla="*/ 166992 h 202277"/>
                  <a:gd name="connsiteX9" fmla="*/ 363533 w 374485"/>
                  <a:gd name="connsiteY9" fmla="*/ 140098 h 202277"/>
                  <a:gd name="connsiteX10" fmla="*/ 368960 w 374485"/>
                  <a:gd name="connsiteY10" fmla="*/ 87755 h 202277"/>
                  <a:gd name="connsiteX11" fmla="*/ 313791 w 374485"/>
                  <a:gd name="connsiteY11" fmla="*/ 28068 h 202277"/>
                  <a:gd name="connsiteX12" fmla="*/ 246168 w 374485"/>
                  <a:gd name="connsiteY12" fmla="*/ 18254 h 202277"/>
                  <a:gd name="connsiteX13" fmla="*/ 151272 w 374485"/>
                  <a:gd name="connsiteY13" fmla="*/ 1665 h 202277"/>
                  <a:gd name="connsiteX0" fmla="*/ 151272 w 373906"/>
                  <a:gd name="connsiteY0" fmla="*/ 1691 h 202303"/>
                  <a:gd name="connsiteX1" fmla="*/ 117529 w 373906"/>
                  <a:gd name="connsiteY1" fmla="*/ 37153 h 202303"/>
                  <a:gd name="connsiteX2" fmla="*/ 60108 w 373906"/>
                  <a:gd name="connsiteY2" fmla="*/ 56120 h 202303"/>
                  <a:gd name="connsiteX3" fmla="*/ 2835 w 373906"/>
                  <a:gd name="connsiteY3" fmla="*/ 86072 h 202303"/>
                  <a:gd name="connsiteX4" fmla="*/ 13605 w 373906"/>
                  <a:gd name="connsiteY4" fmla="*/ 135526 h 202303"/>
                  <a:gd name="connsiteX5" fmla="*/ 56019 w 373906"/>
                  <a:gd name="connsiteY5" fmla="*/ 189424 h 202303"/>
                  <a:gd name="connsiteX6" fmla="*/ 136533 w 373906"/>
                  <a:gd name="connsiteY6" fmla="*/ 195390 h 202303"/>
                  <a:gd name="connsiteX7" fmla="*/ 239795 w 373906"/>
                  <a:gd name="connsiteY7" fmla="*/ 199202 h 202303"/>
                  <a:gd name="connsiteX8" fmla="*/ 289292 w 373906"/>
                  <a:gd name="connsiteY8" fmla="*/ 167018 h 202303"/>
                  <a:gd name="connsiteX9" fmla="*/ 363533 w 373906"/>
                  <a:gd name="connsiteY9" fmla="*/ 140124 h 202303"/>
                  <a:gd name="connsiteX10" fmla="*/ 368960 w 373906"/>
                  <a:gd name="connsiteY10" fmla="*/ 87781 h 202303"/>
                  <a:gd name="connsiteX11" fmla="*/ 322158 w 373906"/>
                  <a:gd name="connsiteY11" fmla="*/ 30668 h 202303"/>
                  <a:gd name="connsiteX12" fmla="*/ 246168 w 373906"/>
                  <a:gd name="connsiteY12" fmla="*/ 18280 h 202303"/>
                  <a:gd name="connsiteX13" fmla="*/ 151272 w 373906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80175"/>
                  <a:gd name="connsiteY0" fmla="*/ 1691 h 202303"/>
                  <a:gd name="connsiteX1" fmla="*/ 117529 w 380175"/>
                  <a:gd name="connsiteY1" fmla="*/ 37153 h 202303"/>
                  <a:gd name="connsiteX2" fmla="*/ 60108 w 380175"/>
                  <a:gd name="connsiteY2" fmla="*/ 56120 h 202303"/>
                  <a:gd name="connsiteX3" fmla="*/ 2835 w 380175"/>
                  <a:gd name="connsiteY3" fmla="*/ 86072 h 202303"/>
                  <a:gd name="connsiteX4" fmla="*/ 13605 w 380175"/>
                  <a:gd name="connsiteY4" fmla="*/ 135526 h 202303"/>
                  <a:gd name="connsiteX5" fmla="*/ 56019 w 380175"/>
                  <a:gd name="connsiteY5" fmla="*/ 189424 h 202303"/>
                  <a:gd name="connsiteX6" fmla="*/ 136533 w 380175"/>
                  <a:gd name="connsiteY6" fmla="*/ 195390 h 202303"/>
                  <a:gd name="connsiteX7" fmla="*/ 239795 w 380175"/>
                  <a:gd name="connsiteY7" fmla="*/ 199202 h 202303"/>
                  <a:gd name="connsiteX8" fmla="*/ 289292 w 380175"/>
                  <a:gd name="connsiteY8" fmla="*/ 167018 h 202303"/>
                  <a:gd name="connsiteX9" fmla="*/ 363533 w 380175"/>
                  <a:gd name="connsiteY9" fmla="*/ 140124 h 202303"/>
                  <a:gd name="connsiteX10" fmla="*/ 377327 w 380175"/>
                  <a:gd name="connsiteY10" fmla="*/ 86923 h 202303"/>
                  <a:gd name="connsiteX11" fmla="*/ 322158 w 380175"/>
                  <a:gd name="connsiteY11" fmla="*/ 30668 h 202303"/>
                  <a:gd name="connsiteX12" fmla="*/ 246168 w 380175"/>
                  <a:gd name="connsiteY12" fmla="*/ 18280 h 202303"/>
                  <a:gd name="connsiteX13" fmla="*/ 151272 w 380175"/>
                  <a:gd name="connsiteY13" fmla="*/ 1691 h 202303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933"/>
                  <a:gd name="connsiteY0" fmla="*/ 1710 h 202322"/>
                  <a:gd name="connsiteX1" fmla="*/ 117529 w 379933"/>
                  <a:gd name="connsiteY1" fmla="*/ 37172 h 202322"/>
                  <a:gd name="connsiteX2" fmla="*/ 60108 w 379933"/>
                  <a:gd name="connsiteY2" fmla="*/ 56139 h 202322"/>
                  <a:gd name="connsiteX3" fmla="*/ 2835 w 379933"/>
                  <a:gd name="connsiteY3" fmla="*/ 86091 h 202322"/>
                  <a:gd name="connsiteX4" fmla="*/ 13605 w 379933"/>
                  <a:gd name="connsiteY4" fmla="*/ 135545 h 202322"/>
                  <a:gd name="connsiteX5" fmla="*/ 56019 w 379933"/>
                  <a:gd name="connsiteY5" fmla="*/ 189443 h 202322"/>
                  <a:gd name="connsiteX6" fmla="*/ 136533 w 379933"/>
                  <a:gd name="connsiteY6" fmla="*/ 195409 h 202322"/>
                  <a:gd name="connsiteX7" fmla="*/ 239795 w 379933"/>
                  <a:gd name="connsiteY7" fmla="*/ 199221 h 202322"/>
                  <a:gd name="connsiteX8" fmla="*/ 289292 w 379933"/>
                  <a:gd name="connsiteY8" fmla="*/ 167037 h 202322"/>
                  <a:gd name="connsiteX9" fmla="*/ 363533 w 379933"/>
                  <a:gd name="connsiteY9" fmla="*/ 140143 h 202322"/>
                  <a:gd name="connsiteX10" fmla="*/ 377327 w 379933"/>
                  <a:gd name="connsiteY10" fmla="*/ 86942 h 202322"/>
                  <a:gd name="connsiteX11" fmla="*/ 325505 w 379933"/>
                  <a:gd name="connsiteY11" fmla="*/ 32403 h 202322"/>
                  <a:gd name="connsiteX12" fmla="*/ 246168 w 379933"/>
                  <a:gd name="connsiteY12" fmla="*/ 18299 h 202322"/>
                  <a:gd name="connsiteX13" fmla="*/ 151272 w 379933"/>
                  <a:gd name="connsiteY13" fmla="*/ 1710 h 202322"/>
                  <a:gd name="connsiteX0" fmla="*/ 151272 w 379449"/>
                  <a:gd name="connsiteY0" fmla="*/ 1798 h 202410"/>
                  <a:gd name="connsiteX1" fmla="*/ 117529 w 379449"/>
                  <a:gd name="connsiteY1" fmla="*/ 37260 h 202410"/>
                  <a:gd name="connsiteX2" fmla="*/ 60108 w 379449"/>
                  <a:gd name="connsiteY2" fmla="*/ 56227 h 202410"/>
                  <a:gd name="connsiteX3" fmla="*/ 2835 w 379449"/>
                  <a:gd name="connsiteY3" fmla="*/ 86179 h 202410"/>
                  <a:gd name="connsiteX4" fmla="*/ 13605 w 379449"/>
                  <a:gd name="connsiteY4" fmla="*/ 135633 h 202410"/>
                  <a:gd name="connsiteX5" fmla="*/ 56019 w 379449"/>
                  <a:gd name="connsiteY5" fmla="*/ 189531 h 202410"/>
                  <a:gd name="connsiteX6" fmla="*/ 136533 w 379449"/>
                  <a:gd name="connsiteY6" fmla="*/ 195497 h 202410"/>
                  <a:gd name="connsiteX7" fmla="*/ 239795 w 379449"/>
                  <a:gd name="connsiteY7" fmla="*/ 199309 h 202410"/>
                  <a:gd name="connsiteX8" fmla="*/ 289292 w 379449"/>
                  <a:gd name="connsiteY8" fmla="*/ 167125 h 202410"/>
                  <a:gd name="connsiteX9" fmla="*/ 363533 w 379449"/>
                  <a:gd name="connsiteY9" fmla="*/ 140231 h 202410"/>
                  <a:gd name="connsiteX10" fmla="*/ 377327 w 379449"/>
                  <a:gd name="connsiteY10" fmla="*/ 87030 h 202410"/>
                  <a:gd name="connsiteX11" fmla="*/ 332199 w 379449"/>
                  <a:gd name="connsiteY11" fmla="*/ 40214 h 202410"/>
                  <a:gd name="connsiteX12" fmla="*/ 246168 w 379449"/>
                  <a:gd name="connsiteY12" fmla="*/ 18387 h 202410"/>
                  <a:gd name="connsiteX13" fmla="*/ 151272 w 379449"/>
                  <a:gd name="connsiteY13" fmla="*/ 1798 h 202410"/>
                  <a:gd name="connsiteX0" fmla="*/ 151272 w 382371"/>
                  <a:gd name="connsiteY0" fmla="*/ 1798 h 202410"/>
                  <a:gd name="connsiteX1" fmla="*/ 117529 w 382371"/>
                  <a:gd name="connsiteY1" fmla="*/ 37260 h 202410"/>
                  <a:gd name="connsiteX2" fmla="*/ 60108 w 382371"/>
                  <a:gd name="connsiteY2" fmla="*/ 56227 h 202410"/>
                  <a:gd name="connsiteX3" fmla="*/ 2835 w 382371"/>
                  <a:gd name="connsiteY3" fmla="*/ 86179 h 202410"/>
                  <a:gd name="connsiteX4" fmla="*/ 13605 w 382371"/>
                  <a:gd name="connsiteY4" fmla="*/ 135633 h 202410"/>
                  <a:gd name="connsiteX5" fmla="*/ 56019 w 382371"/>
                  <a:gd name="connsiteY5" fmla="*/ 189531 h 202410"/>
                  <a:gd name="connsiteX6" fmla="*/ 136533 w 382371"/>
                  <a:gd name="connsiteY6" fmla="*/ 195497 h 202410"/>
                  <a:gd name="connsiteX7" fmla="*/ 239795 w 382371"/>
                  <a:gd name="connsiteY7" fmla="*/ 199309 h 202410"/>
                  <a:gd name="connsiteX8" fmla="*/ 289292 w 382371"/>
                  <a:gd name="connsiteY8" fmla="*/ 167125 h 202410"/>
                  <a:gd name="connsiteX9" fmla="*/ 363533 w 382371"/>
                  <a:gd name="connsiteY9" fmla="*/ 140231 h 202410"/>
                  <a:gd name="connsiteX10" fmla="*/ 380674 w 382371"/>
                  <a:gd name="connsiteY10" fmla="*/ 83597 h 202410"/>
                  <a:gd name="connsiteX11" fmla="*/ 332199 w 382371"/>
                  <a:gd name="connsiteY11" fmla="*/ 40214 h 202410"/>
                  <a:gd name="connsiteX12" fmla="*/ 246168 w 382371"/>
                  <a:gd name="connsiteY12" fmla="*/ 18387 h 202410"/>
                  <a:gd name="connsiteX13" fmla="*/ 151272 w 382371"/>
                  <a:gd name="connsiteY13" fmla="*/ 1798 h 202410"/>
                  <a:gd name="connsiteX0" fmla="*/ 151272 w 399848"/>
                  <a:gd name="connsiteY0" fmla="*/ 1798 h 202410"/>
                  <a:gd name="connsiteX1" fmla="*/ 117529 w 399848"/>
                  <a:gd name="connsiteY1" fmla="*/ 37260 h 202410"/>
                  <a:gd name="connsiteX2" fmla="*/ 60108 w 399848"/>
                  <a:gd name="connsiteY2" fmla="*/ 56227 h 202410"/>
                  <a:gd name="connsiteX3" fmla="*/ 2835 w 399848"/>
                  <a:gd name="connsiteY3" fmla="*/ 86179 h 202410"/>
                  <a:gd name="connsiteX4" fmla="*/ 13605 w 399848"/>
                  <a:gd name="connsiteY4" fmla="*/ 135633 h 202410"/>
                  <a:gd name="connsiteX5" fmla="*/ 56019 w 399848"/>
                  <a:gd name="connsiteY5" fmla="*/ 189531 h 202410"/>
                  <a:gd name="connsiteX6" fmla="*/ 136533 w 399848"/>
                  <a:gd name="connsiteY6" fmla="*/ 195497 h 202410"/>
                  <a:gd name="connsiteX7" fmla="*/ 239795 w 399848"/>
                  <a:gd name="connsiteY7" fmla="*/ 199309 h 202410"/>
                  <a:gd name="connsiteX8" fmla="*/ 289292 w 399848"/>
                  <a:gd name="connsiteY8" fmla="*/ 167125 h 202410"/>
                  <a:gd name="connsiteX9" fmla="*/ 363533 w 399848"/>
                  <a:gd name="connsiteY9" fmla="*/ 140231 h 202410"/>
                  <a:gd name="connsiteX10" fmla="*/ 399081 w 399848"/>
                  <a:gd name="connsiteY10" fmla="*/ 84455 h 202410"/>
                  <a:gd name="connsiteX11" fmla="*/ 332199 w 399848"/>
                  <a:gd name="connsiteY11" fmla="*/ 40214 h 202410"/>
                  <a:gd name="connsiteX12" fmla="*/ 246168 w 399848"/>
                  <a:gd name="connsiteY12" fmla="*/ 18387 h 202410"/>
                  <a:gd name="connsiteX13" fmla="*/ 151272 w 399848"/>
                  <a:gd name="connsiteY13" fmla="*/ 1798 h 20241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987"/>
                  <a:gd name="connsiteY0" fmla="*/ 1808 h 202420"/>
                  <a:gd name="connsiteX1" fmla="*/ 117529 w 399987"/>
                  <a:gd name="connsiteY1" fmla="*/ 37270 h 202420"/>
                  <a:gd name="connsiteX2" fmla="*/ 60108 w 399987"/>
                  <a:gd name="connsiteY2" fmla="*/ 56237 h 202420"/>
                  <a:gd name="connsiteX3" fmla="*/ 2835 w 399987"/>
                  <a:gd name="connsiteY3" fmla="*/ 86189 h 202420"/>
                  <a:gd name="connsiteX4" fmla="*/ 13605 w 399987"/>
                  <a:gd name="connsiteY4" fmla="*/ 135643 h 202420"/>
                  <a:gd name="connsiteX5" fmla="*/ 56019 w 399987"/>
                  <a:gd name="connsiteY5" fmla="*/ 189541 h 202420"/>
                  <a:gd name="connsiteX6" fmla="*/ 136533 w 399987"/>
                  <a:gd name="connsiteY6" fmla="*/ 195507 h 202420"/>
                  <a:gd name="connsiteX7" fmla="*/ 239795 w 399987"/>
                  <a:gd name="connsiteY7" fmla="*/ 199319 h 202420"/>
                  <a:gd name="connsiteX8" fmla="*/ 289292 w 399987"/>
                  <a:gd name="connsiteY8" fmla="*/ 167135 h 202420"/>
                  <a:gd name="connsiteX9" fmla="*/ 363533 w 399987"/>
                  <a:gd name="connsiteY9" fmla="*/ 140241 h 202420"/>
                  <a:gd name="connsiteX10" fmla="*/ 399081 w 399987"/>
                  <a:gd name="connsiteY10" fmla="*/ 84465 h 202420"/>
                  <a:gd name="connsiteX11" fmla="*/ 328852 w 399987"/>
                  <a:gd name="connsiteY11" fmla="*/ 41082 h 202420"/>
                  <a:gd name="connsiteX12" fmla="*/ 246168 w 399987"/>
                  <a:gd name="connsiteY12" fmla="*/ 18397 h 202420"/>
                  <a:gd name="connsiteX13" fmla="*/ 151272 w 399987"/>
                  <a:gd name="connsiteY13" fmla="*/ 1808 h 202420"/>
                  <a:gd name="connsiteX0" fmla="*/ 151272 w 399848"/>
                  <a:gd name="connsiteY0" fmla="*/ 1720 h 202332"/>
                  <a:gd name="connsiteX1" fmla="*/ 117529 w 399848"/>
                  <a:gd name="connsiteY1" fmla="*/ 37182 h 202332"/>
                  <a:gd name="connsiteX2" fmla="*/ 60108 w 399848"/>
                  <a:gd name="connsiteY2" fmla="*/ 56149 h 202332"/>
                  <a:gd name="connsiteX3" fmla="*/ 2835 w 399848"/>
                  <a:gd name="connsiteY3" fmla="*/ 86101 h 202332"/>
                  <a:gd name="connsiteX4" fmla="*/ 13605 w 399848"/>
                  <a:gd name="connsiteY4" fmla="*/ 135555 h 202332"/>
                  <a:gd name="connsiteX5" fmla="*/ 56019 w 399848"/>
                  <a:gd name="connsiteY5" fmla="*/ 189453 h 202332"/>
                  <a:gd name="connsiteX6" fmla="*/ 136533 w 399848"/>
                  <a:gd name="connsiteY6" fmla="*/ 195419 h 202332"/>
                  <a:gd name="connsiteX7" fmla="*/ 239795 w 399848"/>
                  <a:gd name="connsiteY7" fmla="*/ 199231 h 202332"/>
                  <a:gd name="connsiteX8" fmla="*/ 289292 w 399848"/>
                  <a:gd name="connsiteY8" fmla="*/ 167047 h 202332"/>
                  <a:gd name="connsiteX9" fmla="*/ 363533 w 399848"/>
                  <a:gd name="connsiteY9" fmla="*/ 140153 h 202332"/>
                  <a:gd name="connsiteX10" fmla="*/ 399081 w 399848"/>
                  <a:gd name="connsiteY10" fmla="*/ 84377 h 202332"/>
                  <a:gd name="connsiteX11" fmla="*/ 332199 w 399848"/>
                  <a:gd name="connsiteY11" fmla="*/ 33271 h 202332"/>
                  <a:gd name="connsiteX12" fmla="*/ 246168 w 399848"/>
                  <a:gd name="connsiteY12" fmla="*/ 18309 h 202332"/>
                  <a:gd name="connsiteX13" fmla="*/ 151272 w 399848"/>
                  <a:gd name="connsiteY13" fmla="*/ 1720 h 202332"/>
                  <a:gd name="connsiteX0" fmla="*/ 151272 w 396589"/>
                  <a:gd name="connsiteY0" fmla="*/ 1720 h 202332"/>
                  <a:gd name="connsiteX1" fmla="*/ 117529 w 396589"/>
                  <a:gd name="connsiteY1" fmla="*/ 37182 h 202332"/>
                  <a:gd name="connsiteX2" fmla="*/ 60108 w 396589"/>
                  <a:gd name="connsiteY2" fmla="*/ 56149 h 202332"/>
                  <a:gd name="connsiteX3" fmla="*/ 2835 w 396589"/>
                  <a:gd name="connsiteY3" fmla="*/ 86101 h 202332"/>
                  <a:gd name="connsiteX4" fmla="*/ 13605 w 396589"/>
                  <a:gd name="connsiteY4" fmla="*/ 135555 h 202332"/>
                  <a:gd name="connsiteX5" fmla="*/ 56019 w 396589"/>
                  <a:gd name="connsiteY5" fmla="*/ 189453 h 202332"/>
                  <a:gd name="connsiteX6" fmla="*/ 136533 w 396589"/>
                  <a:gd name="connsiteY6" fmla="*/ 195419 h 202332"/>
                  <a:gd name="connsiteX7" fmla="*/ 239795 w 396589"/>
                  <a:gd name="connsiteY7" fmla="*/ 199231 h 202332"/>
                  <a:gd name="connsiteX8" fmla="*/ 289292 w 396589"/>
                  <a:gd name="connsiteY8" fmla="*/ 167047 h 202332"/>
                  <a:gd name="connsiteX9" fmla="*/ 363533 w 396589"/>
                  <a:gd name="connsiteY9" fmla="*/ 140153 h 202332"/>
                  <a:gd name="connsiteX10" fmla="*/ 395734 w 396589"/>
                  <a:gd name="connsiteY10" fmla="*/ 92959 h 202332"/>
                  <a:gd name="connsiteX11" fmla="*/ 332199 w 396589"/>
                  <a:gd name="connsiteY11" fmla="*/ 33271 h 202332"/>
                  <a:gd name="connsiteX12" fmla="*/ 246168 w 396589"/>
                  <a:gd name="connsiteY12" fmla="*/ 18309 h 202332"/>
                  <a:gd name="connsiteX13" fmla="*/ 151272 w 396589"/>
                  <a:gd name="connsiteY13" fmla="*/ 1720 h 202332"/>
                  <a:gd name="connsiteX0" fmla="*/ 151272 w 395901"/>
                  <a:gd name="connsiteY0" fmla="*/ 1720 h 202332"/>
                  <a:gd name="connsiteX1" fmla="*/ 117529 w 395901"/>
                  <a:gd name="connsiteY1" fmla="*/ 37182 h 202332"/>
                  <a:gd name="connsiteX2" fmla="*/ 60108 w 395901"/>
                  <a:gd name="connsiteY2" fmla="*/ 56149 h 202332"/>
                  <a:gd name="connsiteX3" fmla="*/ 2835 w 395901"/>
                  <a:gd name="connsiteY3" fmla="*/ 86101 h 202332"/>
                  <a:gd name="connsiteX4" fmla="*/ 13605 w 395901"/>
                  <a:gd name="connsiteY4" fmla="*/ 135555 h 202332"/>
                  <a:gd name="connsiteX5" fmla="*/ 56019 w 395901"/>
                  <a:gd name="connsiteY5" fmla="*/ 189453 h 202332"/>
                  <a:gd name="connsiteX6" fmla="*/ 136533 w 395901"/>
                  <a:gd name="connsiteY6" fmla="*/ 195419 h 202332"/>
                  <a:gd name="connsiteX7" fmla="*/ 239795 w 395901"/>
                  <a:gd name="connsiteY7" fmla="*/ 199231 h 202332"/>
                  <a:gd name="connsiteX8" fmla="*/ 289292 w 395901"/>
                  <a:gd name="connsiteY8" fmla="*/ 167047 h 202332"/>
                  <a:gd name="connsiteX9" fmla="*/ 363533 w 395901"/>
                  <a:gd name="connsiteY9" fmla="*/ 140153 h 202332"/>
                  <a:gd name="connsiteX10" fmla="*/ 395734 w 395901"/>
                  <a:gd name="connsiteY10" fmla="*/ 92959 h 202332"/>
                  <a:gd name="connsiteX11" fmla="*/ 332199 w 395901"/>
                  <a:gd name="connsiteY11" fmla="*/ 33271 h 202332"/>
                  <a:gd name="connsiteX12" fmla="*/ 246168 w 395901"/>
                  <a:gd name="connsiteY12" fmla="*/ 18309 h 202332"/>
                  <a:gd name="connsiteX13" fmla="*/ 151272 w 395901"/>
                  <a:gd name="connsiteY13" fmla="*/ 1720 h 202332"/>
                  <a:gd name="connsiteX0" fmla="*/ 151272 w 395863"/>
                  <a:gd name="connsiteY0" fmla="*/ 1720 h 202332"/>
                  <a:gd name="connsiteX1" fmla="*/ 117529 w 395863"/>
                  <a:gd name="connsiteY1" fmla="*/ 37182 h 202332"/>
                  <a:gd name="connsiteX2" fmla="*/ 60108 w 395863"/>
                  <a:gd name="connsiteY2" fmla="*/ 56149 h 202332"/>
                  <a:gd name="connsiteX3" fmla="*/ 2835 w 395863"/>
                  <a:gd name="connsiteY3" fmla="*/ 86101 h 202332"/>
                  <a:gd name="connsiteX4" fmla="*/ 13605 w 395863"/>
                  <a:gd name="connsiteY4" fmla="*/ 135555 h 202332"/>
                  <a:gd name="connsiteX5" fmla="*/ 56019 w 395863"/>
                  <a:gd name="connsiteY5" fmla="*/ 189453 h 202332"/>
                  <a:gd name="connsiteX6" fmla="*/ 136533 w 395863"/>
                  <a:gd name="connsiteY6" fmla="*/ 195419 h 202332"/>
                  <a:gd name="connsiteX7" fmla="*/ 239795 w 395863"/>
                  <a:gd name="connsiteY7" fmla="*/ 199231 h 202332"/>
                  <a:gd name="connsiteX8" fmla="*/ 289292 w 395863"/>
                  <a:gd name="connsiteY8" fmla="*/ 167047 h 202332"/>
                  <a:gd name="connsiteX9" fmla="*/ 363533 w 395863"/>
                  <a:gd name="connsiteY9" fmla="*/ 140153 h 202332"/>
                  <a:gd name="connsiteX10" fmla="*/ 395734 w 395863"/>
                  <a:gd name="connsiteY10" fmla="*/ 92959 h 202332"/>
                  <a:gd name="connsiteX11" fmla="*/ 332199 w 395863"/>
                  <a:gd name="connsiteY11" fmla="*/ 33271 h 202332"/>
                  <a:gd name="connsiteX12" fmla="*/ 246168 w 395863"/>
                  <a:gd name="connsiteY12" fmla="*/ 18309 h 202332"/>
                  <a:gd name="connsiteX13" fmla="*/ 151272 w 395863"/>
                  <a:gd name="connsiteY13" fmla="*/ 1720 h 202332"/>
                  <a:gd name="connsiteX0" fmla="*/ 151272 w 396185"/>
                  <a:gd name="connsiteY0" fmla="*/ 1808 h 202420"/>
                  <a:gd name="connsiteX1" fmla="*/ 117529 w 396185"/>
                  <a:gd name="connsiteY1" fmla="*/ 37270 h 202420"/>
                  <a:gd name="connsiteX2" fmla="*/ 60108 w 396185"/>
                  <a:gd name="connsiteY2" fmla="*/ 56237 h 202420"/>
                  <a:gd name="connsiteX3" fmla="*/ 2835 w 396185"/>
                  <a:gd name="connsiteY3" fmla="*/ 86189 h 202420"/>
                  <a:gd name="connsiteX4" fmla="*/ 13605 w 396185"/>
                  <a:gd name="connsiteY4" fmla="*/ 135643 h 202420"/>
                  <a:gd name="connsiteX5" fmla="*/ 56019 w 396185"/>
                  <a:gd name="connsiteY5" fmla="*/ 189541 h 202420"/>
                  <a:gd name="connsiteX6" fmla="*/ 136533 w 396185"/>
                  <a:gd name="connsiteY6" fmla="*/ 195507 h 202420"/>
                  <a:gd name="connsiteX7" fmla="*/ 239795 w 396185"/>
                  <a:gd name="connsiteY7" fmla="*/ 199319 h 202420"/>
                  <a:gd name="connsiteX8" fmla="*/ 289292 w 396185"/>
                  <a:gd name="connsiteY8" fmla="*/ 167135 h 202420"/>
                  <a:gd name="connsiteX9" fmla="*/ 363533 w 396185"/>
                  <a:gd name="connsiteY9" fmla="*/ 140241 h 202420"/>
                  <a:gd name="connsiteX10" fmla="*/ 395734 w 396185"/>
                  <a:gd name="connsiteY10" fmla="*/ 93047 h 202420"/>
                  <a:gd name="connsiteX11" fmla="*/ 342239 w 396185"/>
                  <a:gd name="connsiteY11" fmla="*/ 41082 h 202420"/>
                  <a:gd name="connsiteX12" fmla="*/ 246168 w 396185"/>
                  <a:gd name="connsiteY12" fmla="*/ 18397 h 202420"/>
                  <a:gd name="connsiteX13" fmla="*/ 151272 w 396185"/>
                  <a:gd name="connsiteY13" fmla="*/ 1808 h 202420"/>
                  <a:gd name="connsiteX0" fmla="*/ 161312 w 396185"/>
                  <a:gd name="connsiteY0" fmla="*/ 2137 h 198458"/>
                  <a:gd name="connsiteX1" fmla="*/ 117529 w 396185"/>
                  <a:gd name="connsiteY1" fmla="*/ 33308 h 198458"/>
                  <a:gd name="connsiteX2" fmla="*/ 60108 w 396185"/>
                  <a:gd name="connsiteY2" fmla="*/ 52275 h 198458"/>
                  <a:gd name="connsiteX3" fmla="*/ 2835 w 396185"/>
                  <a:gd name="connsiteY3" fmla="*/ 82227 h 198458"/>
                  <a:gd name="connsiteX4" fmla="*/ 13605 w 396185"/>
                  <a:gd name="connsiteY4" fmla="*/ 131681 h 198458"/>
                  <a:gd name="connsiteX5" fmla="*/ 56019 w 396185"/>
                  <a:gd name="connsiteY5" fmla="*/ 185579 h 198458"/>
                  <a:gd name="connsiteX6" fmla="*/ 136533 w 396185"/>
                  <a:gd name="connsiteY6" fmla="*/ 191545 h 198458"/>
                  <a:gd name="connsiteX7" fmla="*/ 239795 w 396185"/>
                  <a:gd name="connsiteY7" fmla="*/ 195357 h 198458"/>
                  <a:gd name="connsiteX8" fmla="*/ 289292 w 396185"/>
                  <a:gd name="connsiteY8" fmla="*/ 163173 h 198458"/>
                  <a:gd name="connsiteX9" fmla="*/ 363533 w 396185"/>
                  <a:gd name="connsiteY9" fmla="*/ 136279 h 198458"/>
                  <a:gd name="connsiteX10" fmla="*/ 395734 w 396185"/>
                  <a:gd name="connsiteY10" fmla="*/ 89085 h 198458"/>
                  <a:gd name="connsiteX11" fmla="*/ 342239 w 396185"/>
                  <a:gd name="connsiteY11" fmla="*/ 37120 h 198458"/>
                  <a:gd name="connsiteX12" fmla="*/ 246168 w 396185"/>
                  <a:gd name="connsiteY12" fmla="*/ 14435 h 198458"/>
                  <a:gd name="connsiteX13" fmla="*/ 161312 w 396185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5763 w 400636"/>
                  <a:gd name="connsiteY0" fmla="*/ 2137 h 198458"/>
                  <a:gd name="connsiteX1" fmla="*/ 121980 w 400636"/>
                  <a:gd name="connsiteY1" fmla="*/ 33308 h 198458"/>
                  <a:gd name="connsiteX2" fmla="*/ 64559 w 400636"/>
                  <a:gd name="connsiteY2" fmla="*/ 52275 h 198458"/>
                  <a:gd name="connsiteX3" fmla="*/ 2266 w 400636"/>
                  <a:gd name="connsiteY3" fmla="*/ 90809 h 198458"/>
                  <a:gd name="connsiteX4" fmla="*/ 18056 w 400636"/>
                  <a:gd name="connsiteY4" fmla="*/ 131681 h 198458"/>
                  <a:gd name="connsiteX5" fmla="*/ 60470 w 400636"/>
                  <a:gd name="connsiteY5" fmla="*/ 185579 h 198458"/>
                  <a:gd name="connsiteX6" fmla="*/ 140984 w 400636"/>
                  <a:gd name="connsiteY6" fmla="*/ 191545 h 198458"/>
                  <a:gd name="connsiteX7" fmla="*/ 244246 w 400636"/>
                  <a:gd name="connsiteY7" fmla="*/ 195357 h 198458"/>
                  <a:gd name="connsiteX8" fmla="*/ 293743 w 400636"/>
                  <a:gd name="connsiteY8" fmla="*/ 163173 h 198458"/>
                  <a:gd name="connsiteX9" fmla="*/ 367984 w 400636"/>
                  <a:gd name="connsiteY9" fmla="*/ 136279 h 198458"/>
                  <a:gd name="connsiteX10" fmla="*/ 400185 w 400636"/>
                  <a:gd name="connsiteY10" fmla="*/ 89085 h 198458"/>
                  <a:gd name="connsiteX11" fmla="*/ 346690 w 400636"/>
                  <a:gd name="connsiteY11" fmla="*/ 37120 h 198458"/>
                  <a:gd name="connsiteX12" fmla="*/ 250619 w 400636"/>
                  <a:gd name="connsiteY12" fmla="*/ 14435 h 198458"/>
                  <a:gd name="connsiteX13" fmla="*/ 165763 w 400636"/>
                  <a:gd name="connsiteY13" fmla="*/ 2137 h 198458"/>
                  <a:gd name="connsiteX0" fmla="*/ 167789 w 402662"/>
                  <a:gd name="connsiteY0" fmla="*/ 2137 h 198458"/>
                  <a:gd name="connsiteX1" fmla="*/ 124006 w 402662"/>
                  <a:gd name="connsiteY1" fmla="*/ 33308 h 198458"/>
                  <a:gd name="connsiteX2" fmla="*/ 66585 w 402662"/>
                  <a:gd name="connsiteY2" fmla="*/ 52275 h 198458"/>
                  <a:gd name="connsiteX3" fmla="*/ 4292 w 402662"/>
                  <a:gd name="connsiteY3" fmla="*/ 90809 h 198458"/>
                  <a:gd name="connsiteX4" fmla="*/ 20082 w 402662"/>
                  <a:gd name="connsiteY4" fmla="*/ 131681 h 198458"/>
                  <a:gd name="connsiteX5" fmla="*/ 62496 w 402662"/>
                  <a:gd name="connsiteY5" fmla="*/ 185579 h 198458"/>
                  <a:gd name="connsiteX6" fmla="*/ 143010 w 402662"/>
                  <a:gd name="connsiteY6" fmla="*/ 191545 h 198458"/>
                  <a:gd name="connsiteX7" fmla="*/ 246272 w 402662"/>
                  <a:gd name="connsiteY7" fmla="*/ 195357 h 198458"/>
                  <a:gd name="connsiteX8" fmla="*/ 295769 w 402662"/>
                  <a:gd name="connsiteY8" fmla="*/ 163173 h 198458"/>
                  <a:gd name="connsiteX9" fmla="*/ 370010 w 402662"/>
                  <a:gd name="connsiteY9" fmla="*/ 136279 h 198458"/>
                  <a:gd name="connsiteX10" fmla="*/ 402211 w 402662"/>
                  <a:gd name="connsiteY10" fmla="*/ 89085 h 198458"/>
                  <a:gd name="connsiteX11" fmla="*/ 348716 w 402662"/>
                  <a:gd name="connsiteY11" fmla="*/ 37120 h 198458"/>
                  <a:gd name="connsiteX12" fmla="*/ 252645 w 402662"/>
                  <a:gd name="connsiteY12" fmla="*/ 14435 h 198458"/>
                  <a:gd name="connsiteX13" fmla="*/ 167789 w 402662"/>
                  <a:gd name="connsiteY13" fmla="*/ 2137 h 198458"/>
                  <a:gd name="connsiteX0" fmla="*/ 172272 w 407145"/>
                  <a:gd name="connsiteY0" fmla="*/ 2137 h 198458"/>
                  <a:gd name="connsiteX1" fmla="*/ 128489 w 407145"/>
                  <a:gd name="connsiteY1" fmla="*/ 33308 h 198458"/>
                  <a:gd name="connsiteX2" fmla="*/ 71068 w 407145"/>
                  <a:gd name="connsiteY2" fmla="*/ 52275 h 198458"/>
                  <a:gd name="connsiteX3" fmla="*/ 3755 w 407145"/>
                  <a:gd name="connsiteY3" fmla="*/ 84802 h 198458"/>
                  <a:gd name="connsiteX4" fmla="*/ 24565 w 407145"/>
                  <a:gd name="connsiteY4" fmla="*/ 131681 h 198458"/>
                  <a:gd name="connsiteX5" fmla="*/ 66979 w 407145"/>
                  <a:gd name="connsiteY5" fmla="*/ 185579 h 198458"/>
                  <a:gd name="connsiteX6" fmla="*/ 147493 w 407145"/>
                  <a:gd name="connsiteY6" fmla="*/ 191545 h 198458"/>
                  <a:gd name="connsiteX7" fmla="*/ 250755 w 407145"/>
                  <a:gd name="connsiteY7" fmla="*/ 195357 h 198458"/>
                  <a:gd name="connsiteX8" fmla="*/ 300252 w 407145"/>
                  <a:gd name="connsiteY8" fmla="*/ 163173 h 198458"/>
                  <a:gd name="connsiteX9" fmla="*/ 374493 w 407145"/>
                  <a:gd name="connsiteY9" fmla="*/ 136279 h 198458"/>
                  <a:gd name="connsiteX10" fmla="*/ 406694 w 407145"/>
                  <a:gd name="connsiteY10" fmla="*/ 89085 h 198458"/>
                  <a:gd name="connsiteX11" fmla="*/ 353199 w 407145"/>
                  <a:gd name="connsiteY11" fmla="*/ 37120 h 198458"/>
                  <a:gd name="connsiteX12" fmla="*/ 257128 w 407145"/>
                  <a:gd name="connsiteY12" fmla="*/ 14435 h 198458"/>
                  <a:gd name="connsiteX13" fmla="*/ 172272 w 407145"/>
                  <a:gd name="connsiteY13" fmla="*/ 2137 h 198458"/>
                  <a:gd name="connsiteX0" fmla="*/ 169997 w 404870"/>
                  <a:gd name="connsiteY0" fmla="*/ 2137 h 198458"/>
                  <a:gd name="connsiteX1" fmla="*/ 126214 w 404870"/>
                  <a:gd name="connsiteY1" fmla="*/ 33308 h 198458"/>
                  <a:gd name="connsiteX2" fmla="*/ 68793 w 404870"/>
                  <a:gd name="connsiteY2" fmla="*/ 52275 h 198458"/>
                  <a:gd name="connsiteX3" fmla="*/ 1480 w 404870"/>
                  <a:gd name="connsiteY3" fmla="*/ 84802 h 198458"/>
                  <a:gd name="connsiteX4" fmla="*/ 25637 w 404870"/>
                  <a:gd name="connsiteY4" fmla="*/ 135972 h 198458"/>
                  <a:gd name="connsiteX5" fmla="*/ 64704 w 404870"/>
                  <a:gd name="connsiteY5" fmla="*/ 185579 h 198458"/>
                  <a:gd name="connsiteX6" fmla="*/ 145218 w 404870"/>
                  <a:gd name="connsiteY6" fmla="*/ 191545 h 198458"/>
                  <a:gd name="connsiteX7" fmla="*/ 248480 w 404870"/>
                  <a:gd name="connsiteY7" fmla="*/ 195357 h 198458"/>
                  <a:gd name="connsiteX8" fmla="*/ 297977 w 404870"/>
                  <a:gd name="connsiteY8" fmla="*/ 163173 h 198458"/>
                  <a:gd name="connsiteX9" fmla="*/ 372218 w 404870"/>
                  <a:gd name="connsiteY9" fmla="*/ 136279 h 198458"/>
                  <a:gd name="connsiteX10" fmla="*/ 404419 w 404870"/>
                  <a:gd name="connsiteY10" fmla="*/ 89085 h 198458"/>
                  <a:gd name="connsiteX11" fmla="*/ 350924 w 404870"/>
                  <a:gd name="connsiteY11" fmla="*/ 37120 h 198458"/>
                  <a:gd name="connsiteX12" fmla="*/ 254853 w 404870"/>
                  <a:gd name="connsiteY12" fmla="*/ 14435 h 198458"/>
                  <a:gd name="connsiteX13" fmla="*/ 169997 w 404870"/>
                  <a:gd name="connsiteY13" fmla="*/ 2137 h 198458"/>
                  <a:gd name="connsiteX0" fmla="*/ 172351 w 407224"/>
                  <a:gd name="connsiteY0" fmla="*/ 2137 h 198458"/>
                  <a:gd name="connsiteX1" fmla="*/ 128568 w 407224"/>
                  <a:gd name="connsiteY1" fmla="*/ 33308 h 198458"/>
                  <a:gd name="connsiteX2" fmla="*/ 71147 w 407224"/>
                  <a:gd name="connsiteY2" fmla="*/ 52275 h 198458"/>
                  <a:gd name="connsiteX3" fmla="*/ 3834 w 407224"/>
                  <a:gd name="connsiteY3" fmla="*/ 84802 h 198458"/>
                  <a:gd name="connsiteX4" fmla="*/ 27991 w 407224"/>
                  <a:gd name="connsiteY4" fmla="*/ 135972 h 198458"/>
                  <a:gd name="connsiteX5" fmla="*/ 67058 w 407224"/>
                  <a:gd name="connsiteY5" fmla="*/ 185579 h 198458"/>
                  <a:gd name="connsiteX6" fmla="*/ 147572 w 407224"/>
                  <a:gd name="connsiteY6" fmla="*/ 191545 h 198458"/>
                  <a:gd name="connsiteX7" fmla="*/ 250834 w 407224"/>
                  <a:gd name="connsiteY7" fmla="*/ 195357 h 198458"/>
                  <a:gd name="connsiteX8" fmla="*/ 300331 w 407224"/>
                  <a:gd name="connsiteY8" fmla="*/ 163173 h 198458"/>
                  <a:gd name="connsiteX9" fmla="*/ 374572 w 407224"/>
                  <a:gd name="connsiteY9" fmla="*/ 136279 h 198458"/>
                  <a:gd name="connsiteX10" fmla="*/ 406773 w 407224"/>
                  <a:gd name="connsiteY10" fmla="*/ 89085 h 198458"/>
                  <a:gd name="connsiteX11" fmla="*/ 353278 w 407224"/>
                  <a:gd name="connsiteY11" fmla="*/ 37120 h 198458"/>
                  <a:gd name="connsiteX12" fmla="*/ 257207 w 407224"/>
                  <a:gd name="connsiteY12" fmla="*/ 14435 h 198458"/>
                  <a:gd name="connsiteX13" fmla="*/ 172351 w 407224"/>
                  <a:gd name="connsiteY13" fmla="*/ 2137 h 198458"/>
                  <a:gd name="connsiteX0" fmla="*/ 173889 w 408762"/>
                  <a:gd name="connsiteY0" fmla="*/ 2137 h 198458"/>
                  <a:gd name="connsiteX1" fmla="*/ 130106 w 408762"/>
                  <a:gd name="connsiteY1" fmla="*/ 33308 h 198458"/>
                  <a:gd name="connsiteX2" fmla="*/ 72685 w 408762"/>
                  <a:gd name="connsiteY2" fmla="*/ 52275 h 198458"/>
                  <a:gd name="connsiteX3" fmla="*/ 3699 w 408762"/>
                  <a:gd name="connsiteY3" fmla="*/ 83944 h 198458"/>
                  <a:gd name="connsiteX4" fmla="*/ 29529 w 408762"/>
                  <a:gd name="connsiteY4" fmla="*/ 135972 h 198458"/>
                  <a:gd name="connsiteX5" fmla="*/ 68596 w 408762"/>
                  <a:gd name="connsiteY5" fmla="*/ 185579 h 198458"/>
                  <a:gd name="connsiteX6" fmla="*/ 149110 w 408762"/>
                  <a:gd name="connsiteY6" fmla="*/ 191545 h 198458"/>
                  <a:gd name="connsiteX7" fmla="*/ 252372 w 408762"/>
                  <a:gd name="connsiteY7" fmla="*/ 195357 h 198458"/>
                  <a:gd name="connsiteX8" fmla="*/ 301869 w 408762"/>
                  <a:gd name="connsiteY8" fmla="*/ 163173 h 198458"/>
                  <a:gd name="connsiteX9" fmla="*/ 376110 w 408762"/>
                  <a:gd name="connsiteY9" fmla="*/ 136279 h 198458"/>
                  <a:gd name="connsiteX10" fmla="*/ 408311 w 408762"/>
                  <a:gd name="connsiteY10" fmla="*/ 89085 h 198458"/>
                  <a:gd name="connsiteX11" fmla="*/ 354816 w 408762"/>
                  <a:gd name="connsiteY11" fmla="*/ 37120 h 198458"/>
                  <a:gd name="connsiteX12" fmla="*/ 258745 w 408762"/>
                  <a:gd name="connsiteY12" fmla="*/ 14435 h 198458"/>
                  <a:gd name="connsiteX13" fmla="*/ 173889 w 408762"/>
                  <a:gd name="connsiteY13" fmla="*/ 2137 h 198458"/>
                  <a:gd name="connsiteX0" fmla="*/ 173889 w 408762"/>
                  <a:gd name="connsiteY0" fmla="*/ 618 h 196939"/>
                  <a:gd name="connsiteX1" fmla="*/ 123413 w 408762"/>
                  <a:gd name="connsiteY1" fmla="*/ 31789 h 196939"/>
                  <a:gd name="connsiteX2" fmla="*/ 72685 w 408762"/>
                  <a:gd name="connsiteY2" fmla="*/ 50756 h 196939"/>
                  <a:gd name="connsiteX3" fmla="*/ 3699 w 408762"/>
                  <a:gd name="connsiteY3" fmla="*/ 82425 h 196939"/>
                  <a:gd name="connsiteX4" fmla="*/ 29529 w 408762"/>
                  <a:gd name="connsiteY4" fmla="*/ 134453 h 196939"/>
                  <a:gd name="connsiteX5" fmla="*/ 68596 w 408762"/>
                  <a:gd name="connsiteY5" fmla="*/ 184060 h 196939"/>
                  <a:gd name="connsiteX6" fmla="*/ 149110 w 408762"/>
                  <a:gd name="connsiteY6" fmla="*/ 190026 h 196939"/>
                  <a:gd name="connsiteX7" fmla="*/ 252372 w 408762"/>
                  <a:gd name="connsiteY7" fmla="*/ 193838 h 196939"/>
                  <a:gd name="connsiteX8" fmla="*/ 301869 w 408762"/>
                  <a:gd name="connsiteY8" fmla="*/ 161654 h 196939"/>
                  <a:gd name="connsiteX9" fmla="*/ 376110 w 408762"/>
                  <a:gd name="connsiteY9" fmla="*/ 134760 h 196939"/>
                  <a:gd name="connsiteX10" fmla="*/ 408311 w 408762"/>
                  <a:gd name="connsiteY10" fmla="*/ 87566 h 196939"/>
                  <a:gd name="connsiteX11" fmla="*/ 354816 w 408762"/>
                  <a:gd name="connsiteY11" fmla="*/ 35601 h 196939"/>
                  <a:gd name="connsiteX12" fmla="*/ 258745 w 408762"/>
                  <a:gd name="connsiteY12" fmla="*/ 12916 h 196939"/>
                  <a:gd name="connsiteX13" fmla="*/ 173889 w 408762"/>
                  <a:gd name="connsiteY13" fmla="*/ 618 h 196939"/>
                  <a:gd name="connsiteX0" fmla="*/ 173889 w 408762"/>
                  <a:gd name="connsiteY0" fmla="*/ 1489 h 197810"/>
                  <a:gd name="connsiteX1" fmla="*/ 123413 w 408762"/>
                  <a:gd name="connsiteY1" fmla="*/ 32660 h 197810"/>
                  <a:gd name="connsiteX2" fmla="*/ 72685 w 408762"/>
                  <a:gd name="connsiteY2" fmla="*/ 51627 h 197810"/>
                  <a:gd name="connsiteX3" fmla="*/ 3699 w 408762"/>
                  <a:gd name="connsiteY3" fmla="*/ 83296 h 197810"/>
                  <a:gd name="connsiteX4" fmla="*/ 29529 w 408762"/>
                  <a:gd name="connsiteY4" fmla="*/ 135324 h 197810"/>
                  <a:gd name="connsiteX5" fmla="*/ 68596 w 408762"/>
                  <a:gd name="connsiteY5" fmla="*/ 184931 h 197810"/>
                  <a:gd name="connsiteX6" fmla="*/ 149110 w 408762"/>
                  <a:gd name="connsiteY6" fmla="*/ 190897 h 197810"/>
                  <a:gd name="connsiteX7" fmla="*/ 252372 w 408762"/>
                  <a:gd name="connsiteY7" fmla="*/ 194709 h 197810"/>
                  <a:gd name="connsiteX8" fmla="*/ 301869 w 408762"/>
                  <a:gd name="connsiteY8" fmla="*/ 162525 h 197810"/>
                  <a:gd name="connsiteX9" fmla="*/ 376110 w 408762"/>
                  <a:gd name="connsiteY9" fmla="*/ 135631 h 197810"/>
                  <a:gd name="connsiteX10" fmla="*/ 408311 w 408762"/>
                  <a:gd name="connsiteY10" fmla="*/ 88437 h 197810"/>
                  <a:gd name="connsiteX11" fmla="*/ 354816 w 408762"/>
                  <a:gd name="connsiteY11" fmla="*/ 36472 h 197810"/>
                  <a:gd name="connsiteX12" fmla="*/ 258745 w 408762"/>
                  <a:gd name="connsiteY12" fmla="*/ 13787 h 197810"/>
                  <a:gd name="connsiteX13" fmla="*/ 173889 w 408762"/>
                  <a:gd name="connsiteY13" fmla="*/ 1489 h 197810"/>
                  <a:gd name="connsiteX0" fmla="*/ 160524 w 395397"/>
                  <a:gd name="connsiteY0" fmla="*/ 1489 h 197810"/>
                  <a:gd name="connsiteX1" fmla="*/ 110048 w 395397"/>
                  <a:gd name="connsiteY1" fmla="*/ 32660 h 197810"/>
                  <a:gd name="connsiteX2" fmla="*/ 59320 w 395397"/>
                  <a:gd name="connsiteY2" fmla="*/ 51627 h 197810"/>
                  <a:gd name="connsiteX3" fmla="*/ 5394 w 395397"/>
                  <a:gd name="connsiteY3" fmla="*/ 97026 h 197810"/>
                  <a:gd name="connsiteX4" fmla="*/ 16164 w 395397"/>
                  <a:gd name="connsiteY4" fmla="*/ 135324 h 197810"/>
                  <a:gd name="connsiteX5" fmla="*/ 55231 w 395397"/>
                  <a:gd name="connsiteY5" fmla="*/ 184931 h 197810"/>
                  <a:gd name="connsiteX6" fmla="*/ 135745 w 395397"/>
                  <a:gd name="connsiteY6" fmla="*/ 190897 h 197810"/>
                  <a:gd name="connsiteX7" fmla="*/ 239007 w 395397"/>
                  <a:gd name="connsiteY7" fmla="*/ 194709 h 197810"/>
                  <a:gd name="connsiteX8" fmla="*/ 288504 w 395397"/>
                  <a:gd name="connsiteY8" fmla="*/ 162525 h 197810"/>
                  <a:gd name="connsiteX9" fmla="*/ 362745 w 395397"/>
                  <a:gd name="connsiteY9" fmla="*/ 135631 h 197810"/>
                  <a:gd name="connsiteX10" fmla="*/ 394946 w 395397"/>
                  <a:gd name="connsiteY10" fmla="*/ 88437 h 197810"/>
                  <a:gd name="connsiteX11" fmla="*/ 341451 w 395397"/>
                  <a:gd name="connsiteY11" fmla="*/ 36472 h 197810"/>
                  <a:gd name="connsiteX12" fmla="*/ 245380 w 395397"/>
                  <a:gd name="connsiteY12" fmla="*/ 13787 h 197810"/>
                  <a:gd name="connsiteX13" fmla="*/ 160524 w 395397"/>
                  <a:gd name="connsiteY13" fmla="*/ 1489 h 197810"/>
                  <a:gd name="connsiteX0" fmla="*/ 166308 w 401181"/>
                  <a:gd name="connsiteY0" fmla="*/ 1489 h 197810"/>
                  <a:gd name="connsiteX1" fmla="*/ 115832 w 401181"/>
                  <a:gd name="connsiteY1" fmla="*/ 32660 h 197810"/>
                  <a:gd name="connsiteX2" fmla="*/ 65104 w 401181"/>
                  <a:gd name="connsiteY2" fmla="*/ 51627 h 197810"/>
                  <a:gd name="connsiteX3" fmla="*/ 4485 w 401181"/>
                  <a:gd name="connsiteY3" fmla="*/ 97026 h 197810"/>
                  <a:gd name="connsiteX4" fmla="*/ 21948 w 401181"/>
                  <a:gd name="connsiteY4" fmla="*/ 135324 h 197810"/>
                  <a:gd name="connsiteX5" fmla="*/ 61015 w 401181"/>
                  <a:gd name="connsiteY5" fmla="*/ 184931 h 197810"/>
                  <a:gd name="connsiteX6" fmla="*/ 141529 w 401181"/>
                  <a:gd name="connsiteY6" fmla="*/ 190897 h 197810"/>
                  <a:gd name="connsiteX7" fmla="*/ 244791 w 401181"/>
                  <a:gd name="connsiteY7" fmla="*/ 194709 h 197810"/>
                  <a:gd name="connsiteX8" fmla="*/ 294288 w 401181"/>
                  <a:gd name="connsiteY8" fmla="*/ 162525 h 197810"/>
                  <a:gd name="connsiteX9" fmla="*/ 368529 w 401181"/>
                  <a:gd name="connsiteY9" fmla="*/ 135631 h 197810"/>
                  <a:gd name="connsiteX10" fmla="*/ 400730 w 401181"/>
                  <a:gd name="connsiteY10" fmla="*/ 88437 h 197810"/>
                  <a:gd name="connsiteX11" fmla="*/ 347235 w 401181"/>
                  <a:gd name="connsiteY11" fmla="*/ 36472 h 197810"/>
                  <a:gd name="connsiteX12" fmla="*/ 251164 w 401181"/>
                  <a:gd name="connsiteY12" fmla="*/ 13787 h 197810"/>
                  <a:gd name="connsiteX13" fmla="*/ 166308 w 401181"/>
                  <a:gd name="connsiteY13" fmla="*/ 1489 h 197810"/>
                  <a:gd name="connsiteX0" fmla="*/ 162204 w 397077"/>
                  <a:gd name="connsiteY0" fmla="*/ 1489 h 197810"/>
                  <a:gd name="connsiteX1" fmla="*/ 111728 w 397077"/>
                  <a:gd name="connsiteY1" fmla="*/ 32660 h 197810"/>
                  <a:gd name="connsiteX2" fmla="*/ 61000 w 397077"/>
                  <a:gd name="connsiteY2" fmla="*/ 51627 h 197810"/>
                  <a:gd name="connsiteX3" fmla="*/ 381 w 397077"/>
                  <a:gd name="connsiteY3" fmla="*/ 97026 h 197810"/>
                  <a:gd name="connsiteX4" fmla="*/ 36250 w 397077"/>
                  <a:gd name="connsiteY4" fmla="*/ 145622 h 197810"/>
                  <a:gd name="connsiteX5" fmla="*/ 56911 w 397077"/>
                  <a:gd name="connsiteY5" fmla="*/ 184931 h 197810"/>
                  <a:gd name="connsiteX6" fmla="*/ 137425 w 397077"/>
                  <a:gd name="connsiteY6" fmla="*/ 190897 h 197810"/>
                  <a:gd name="connsiteX7" fmla="*/ 240687 w 397077"/>
                  <a:gd name="connsiteY7" fmla="*/ 194709 h 197810"/>
                  <a:gd name="connsiteX8" fmla="*/ 290184 w 397077"/>
                  <a:gd name="connsiteY8" fmla="*/ 162525 h 197810"/>
                  <a:gd name="connsiteX9" fmla="*/ 364425 w 397077"/>
                  <a:gd name="connsiteY9" fmla="*/ 135631 h 197810"/>
                  <a:gd name="connsiteX10" fmla="*/ 396626 w 397077"/>
                  <a:gd name="connsiteY10" fmla="*/ 88437 h 197810"/>
                  <a:gd name="connsiteX11" fmla="*/ 343131 w 397077"/>
                  <a:gd name="connsiteY11" fmla="*/ 36472 h 197810"/>
                  <a:gd name="connsiteX12" fmla="*/ 247060 w 397077"/>
                  <a:gd name="connsiteY12" fmla="*/ 13787 h 197810"/>
                  <a:gd name="connsiteX13" fmla="*/ 162204 w 397077"/>
                  <a:gd name="connsiteY13" fmla="*/ 1489 h 197810"/>
                  <a:gd name="connsiteX0" fmla="*/ 165337 w 400210"/>
                  <a:gd name="connsiteY0" fmla="*/ 1489 h 197810"/>
                  <a:gd name="connsiteX1" fmla="*/ 114861 w 400210"/>
                  <a:gd name="connsiteY1" fmla="*/ 32660 h 197810"/>
                  <a:gd name="connsiteX2" fmla="*/ 64133 w 400210"/>
                  <a:gd name="connsiteY2" fmla="*/ 51627 h 197810"/>
                  <a:gd name="connsiteX3" fmla="*/ 3514 w 400210"/>
                  <a:gd name="connsiteY3" fmla="*/ 97026 h 197810"/>
                  <a:gd name="connsiteX4" fmla="*/ 39383 w 400210"/>
                  <a:gd name="connsiteY4" fmla="*/ 145622 h 197810"/>
                  <a:gd name="connsiteX5" fmla="*/ 60044 w 400210"/>
                  <a:gd name="connsiteY5" fmla="*/ 184931 h 197810"/>
                  <a:gd name="connsiteX6" fmla="*/ 140558 w 400210"/>
                  <a:gd name="connsiteY6" fmla="*/ 190897 h 197810"/>
                  <a:gd name="connsiteX7" fmla="*/ 243820 w 400210"/>
                  <a:gd name="connsiteY7" fmla="*/ 194709 h 197810"/>
                  <a:gd name="connsiteX8" fmla="*/ 293317 w 400210"/>
                  <a:gd name="connsiteY8" fmla="*/ 162525 h 197810"/>
                  <a:gd name="connsiteX9" fmla="*/ 367558 w 400210"/>
                  <a:gd name="connsiteY9" fmla="*/ 135631 h 197810"/>
                  <a:gd name="connsiteX10" fmla="*/ 399759 w 400210"/>
                  <a:gd name="connsiteY10" fmla="*/ 88437 h 197810"/>
                  <a:gd name="connsiteX11" fmla="*/ 346264 w 400210"/>
                  <a:gd name="connsiteY11" fmla="*/ 36472 h 197810"/>
                  <a:gd name="connsiteX12" fmla="*/ 250193 w 400210"/>
                  <a:gd name="connsiteY12" fmla="*/ 13787 h 197810"/>
                  <a:gd name="connsiteX13" fmla="*/ 165337 w 400210"/>
                  <a:gd name="connsiteY13" fmla="*/ 1489 h 197810"/>
                  <a:gd name="connsiteX0" fmla="*/ 163312 w 398185"/>
                  <a:gd name="connsiteY0" fmla="*/ 1489 h 197810"/>
                  <a:gd name="connsiteX1" fmla="*/ 112836 w 398185"/>
                  <a:gd name="connsiteY1" fmla="*/ 32660 h 197810"/>
                  <a:gd name="connsiteX2" fmla="*/ 62108 w 398185"/>
                  <a:gd name="connsiteY2" fmla="*/ 51627 h 197810"/>
                  <a:gd name="connsiteX3" fmla="*/ 1489 w 398185"/>
                  <a:gd name="connsiteY3" fmla="*/ 97026 h 197810"/>
                  <a:gd name="connsiteX4" fmla="*/ 37358 w 398185"/>
                  <a:gd name="connsiteY4" fmla="*/ 145622 h 197810"/>
                  <a:gd name="connsiteX5" fmla="*/ 58019 w 398185"/>
                  <a:gd name="connsiteY5" fmla="*/ 184931 h 197810"/>
                  <a:gd name="connsiteX6" fmla="*/ 138533 w 398185"/>
                  <a:gd name="connsiteY6" fmla="*/ 190897 h 197810"/>
                  <a:gd name="connsiteX7" fmla="*/ 241795 w 398185"/>
                  <a:gd name="connsiteY7" fmla="*/ 194709 h 197810"/>
                  <a:gd name="connsiteX8" fmla="*/ 291292 w 398185"/>
                  <a:gd name="connsiteY8" fmla="*/ 162525 h 197810"/>
                  <a:gd name="connsiteX9" fmla="*/ 365533 w 398185"/>
                  <a:gd name="connsiteY9" fmla="*/ 135631 h 197810"/>
                  <a:gd name="connsiteX10" fmla="*/ 397734 w 398185"/>
                  <a:gd name="connsiteY10" fmla="*/ 88437 h 197810"/>
                  <a:gd name="connsiteX11" fmla="*/ 344239 w 398185"/>
                  <a:gd name="connsiteY11" fmla="*/ 36472 h 197810"/>
                  <a:gd name="connsiteX12" fmla="*/ 248168 w 398185"/>
                  <a:gd name="connsiteY12" fmla="*/ 13787 h 197810"/>
                  <a:gd name="connsiteX13" fmla="*/ 163312 w 398185"/>
                  <a:gd name="connsiteY13" fmla="*/ 1489 h 197810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786"/>
                  <a:gd name="connsiteX1" fmla="*/ 112904 w 398253"/>
                  <a:gd name="connsiteY1" fmla="*/ 32660 h 197786"/>
                  <a:gd name="connsiteX2" fmla="*/ 62176 w 398253"/>
                  <a:gd name="connsiteY2" fmla="*/ 51627 h 197786"/>
                  <a:gd name="connsiteX3" fmla="*/ 1557 w 398253"/>
                  <a:gd name="connsiteY3" fmla="*/ 97026 h 197786"/>
                  <a:gd name="connsiteX4" fmla="*/ 37426 w 398253"/>
                  <a:gd name="connsiteY4" fmla="*/ 145622 h 197786"/>
                  <a:gd name="connsiteX5" fmla="*/ 69800 w 398253"/>
                  <a:gd name="connsiteY5" fmla="*/ 185789 h 197786"/>
                  <a:gd name="connsiteX6" fmla="*/ 138601 w 398253"/>
                  <a:gd name="connsiteY6" fmla="*/ 190897 h 197786"/>
                  <a:gd name="connsiteX7" fmla="*/ 241863 w 398253"/>
                  <a:gd name="connsiteY7" fmla="*/ 194709 h 197786"/>
                  <a:gd name="connsiteX8" fmla="*/ 291360 w 398253"/>
                  <a:gd name="connsiteY8" fmla="*/ 162525 h 197786"/>
                  <a:gd name="connsiteX9" fmla="*/ 365601 w 398253"/>
                  <a:gd name="connsiteY9" fmla="*/ 135631 h 197786"/>
                  <a:gd name="connsiteX10" fmla="*/ 397802 w 398253"/>
                  <a:gd name="connsiteY10" fmla="*/ 88437 h 197786"/>
                  <a:gd name="connsiteX11" fmla="*/ 344307 w 398253"/>
                  <a:gd name="connsiteY11" fmla="*/ 36472 h 197786"/>
                  <a:gd name="connsiteX12" fmla="*/ 248236 w 398253"/>
                  <a:gd name="connsiteY12" fmla="*/ 13787 h 197786"/>
                  <a:gd name="connsiteX13" fmla="*/ 163380 w 398253"/>
                  <a:gd name="connsiteY13" fmla="*/ 1489 h 197786"/>
                  <a:gd name="connsiteX0" fmla="*/ 163380 w 398253"/>
                  <a:gd name="connsiteY0" fmla="*/ 1489 h 197807"/>
                  <a:gd name="connsiteX1" fmla="*/ 112904 w 398253"/>
                  <a:gd name="connsiteY1" fmla="*/ 32660 h 197807"/>
                  <a:gd name="connsiteX2" fmla="*/ 62176 w 398253"/>
                  <a:gd name="connsiteY2" fmla="*/ 51627 h 197807"/>
                  <a:gd name="connsiteX3" fmla="*/ 1557 w 398253"/>
                  <a:gd name="connsiteY3" fmla="*/ 97026 h 197807"/>
                  <a:gd name="connsiteX4" fmla="*/ 37426 w 398253"/>
                  <a:gd name="connsiteY4" fmla="*/ 145622 h 197807"/>
                  <a:gd name="connsiteX5" fmla="*/ 69800 w 398253"/>
                  <a:gd name="connsiteY5" fmla="*/ 185789 h 197807"/>
                  <a:gd name="connsiteX6" fmla="*/ 77385 w 398253"/>
                  <a:gd name="connsiteY6" fmla="*/ 185041 h 197807"/>
                  <a:gd name="connsiteX7" fmla="*/ 138601 w 398253"/>
                  <a:gd name="connsiteY7" fmla="*/ 190897 h 197807"/>
                  <a:gd name="connsiteX8" fmla="*/ 241863 w 398253"/>
                  <a:gd name="connsiteY8" fmla="*/ 194709 h 197807"/>
                  <a:gd name="connsiteX9" fmla="*/ 291360 w 398253"/>
                  <a:gd name="connsiteY9" fmla="*/ 162525 h 197807"/>
                  <a:gd name="connsiteX10" fmla="*/ 365601 w 398253"/>
                  <a:gd name="connsiteY10" fmla="*/ 135631 h 197807"/>
                  <a:gd name="connsiteX11" fmla="*/ 397802 w 398253"/>
                  <a:gd name="connsiteY11" fmla="*/ 88437 h 197807"/>
                  <a:gd name="connsiteX12" fmla="*/ 344307 w 398253"/>
                  <a:gd name="connsiteY12" fmla="*/ 36472 h 197807"/>
                  <a:gd name="connsiteX13" fmla="*/ 248236 w 398253"/>
                  <a:gd name="connsiteY13" fmla="*/ 13787 h 197807"/>
                  <a:gd name="connsiteX14" fmla="*/ 163380 w 398253"/>
                  <a:gd name="connsiteY14" fmla="*/ 1489 h 197807"/>
                  <a:gd name="connsiteX0" fmla="*/ 163276 w 398149"/>
                  <a:gd name="connsiteY0" fmla="*/ 1489 h 197807"/>
                  <a:gd name="connsiteX1" fmla="*/ 112800 w 398149"/>
                  <a:gd name="connsiteY1" fmla="*/ 32660 h 197807"/>
                  <a:gd name="connsiteX2" fmla="*/ 62072 w 398149"/>
                  <a:gd name="connsiteY2" fmla="*/ 51627 h 197807"/>
                  <a:gd name="connsiteX3" fmla="*/ 1453 w 398149"/>
                  <a:gd name="connsiteY3" fmla="*/ 97026 h 197807"/>
                  <a:gd name="connsiteX4" fmla="*/ 37322 w 398149"/>
                  <a:gd name="connsiteY4" fmla="*/ 145622 h 197807"/>
                  <a:gd name="connsiteX5" fmla="*/ 51289 w 398149"/>
                  <a:gd name="connsiteY5" fmla="*/ 179782 h 197807"/>
                  <a:gd name="connsiteX6" fmla="*/ 77281 w 398149"/>
                  <a:gd name="connsiteY6" fmla="*/ 185041 h 197807"/>
                  <a:gd name="connsiteX7" fmla="*/ 138497 w 398149"/>
                  <a:gd name="connsiteY7" fmla="*/ 190897 h 197807"/>
                  <a:gd name="connsiteX8" fmla="*/ 241759 w 398149"/>
                  <a:gd name="connsiteY8" fmla="*/ 194709 h 197807"/>
                  <a:gd name="connsiteX9" fmla="*/ 291256 w 398149"/>
                  <a:gd name="connsiteY9" fmla="*/ 162525 h 197807"/>
                  <a:gd name="connsiteX10" fmla="*/ 365497 w 398149"/>
                  <a:gd name="connsiteY10" fmla="*/ 135631 h 197807"/>
                  <a:gd name="connsiteX11" fmla="*/ 397698 w 398149"/>
                  <a:gd name="connsiteY11" fmla="*/ 88437 h 197807"/>
                  <a:gd name="connsiteX12" fmla="*/ 344203 w 398149"/>
                  <a:gd name="connsiteY12" fmla="*/ 36472 h 197807"/>
                  <a:gd name="connsiteX13" fmla="*/ 248132 w 398149"/>
                  <a:gd name="connsiteY13" fmla="*/ 13787 h 197807"/>
                  <a:gd name="connsiteX14" fmla="*/ 163276 w 398149"/>
                  <a:gd name="connsiteY14" fmla="*/ 1489 h 197807"/>
                  <a:gd name="connsiteX0" fmla="*/ 163427 w 398300"/>
                  <a:gd name="connsiteY0" fmla="*/ 1489 h 197807"/>
                  <a:gd name="connsiteX1" fmla="*/ 112951 w 398300"/>
                  <a:gd name="connsiteY1" fmla="*/ 32660 h 197807"/>
                  <a:gd name="connsiteX2" fmla="*/ 62223 w 398300"/>
                  <a:gd name="connsiteY2" fmla="*/ 51627 h 197807"/>
                  <a:gd name="connsiteX3" fmla="*/ 1604 w 398300"/>
                  <a:gd name="connsiteY3" fmla="*/ 97026 h 197807"/>
                  <a:gd name="connsiteX4" fmla="*/ 37473 w 398300"/>
                  <a:gd name="connsiteY4" fmla="*/ 145622 h 197807"/>
                  <a:gd name="connsiteX5" fmla="*/ 77432 w 398300"/>
                  <a:gd name="connsiteY5" fmla="*/ 185041 h 197807"/>
                  <a:gd name="connsiteX6" fmla="*/ 138648 w 398300"/>
                  <a:gd name="connsiteY6" fmla="*/ 190897 h 197807"/>
                  <a:gd name="connsiteX7" fmla="*/ 241910 w 398300"/>
                  <a:gd name="connsiteY7" fmla="*/ 194709 h 197807"/>
                  <a:gd name="connsiteX8" fmla="*/ 291407 w 398300"/>
                  <a:gd name="connsiteY8" fmla="*/ 162525 h 197807"/>
                  <a:gd name="connsiteX9" fmla="*/ 365648 w 398300"/>
                  <a:gd name="connsiteY9" fmla="*/ 135631 h 197807"/>
                  <a:gd name="connsiteX10" fmla="*/ 397849 w 398300"/>
                  <a:gd name="connsiteY10" fmla="*/ 88437 h 197807"/>
                  <a:gd name="connsiteX11" fmla="*/ 344354 w 398300"/>
                  <a:gd name="connsiteY11" fmla="*/ 36472 h 197807"/>
                  <a:gd name="connsiteX12" fmla="*/ 248283 w 398300"/>
                  <a:gd name="connsiteY12" fmla="*/ 13787 h 197807"/>
                  <a:gd name="connsiteX13" fmla="*/ 163427 w 398300"/>
                  <a:gd name="connsiteY13" fmla="*/ 1489 h 197807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76 w 398249"/>
                  <a:gd name="connsiteY0" fmla="*/ 1489 h 197929"/>
                  <a:gd name="connsiteX1" fmla="*/ 112900 w 398249"/>
                  <a:gd name="connsiteY1" fmla="*/ 32660 h 197929"/>
                  <a:gd name="connsiteX2" fmla="*/ 62172 w 398249"/>
                  <a:gd name="connsiteY2" fmla="*/ 51627 h 197929"/>
                  <a:gd name="connsiteX3" fmla="*/ 1553 w 398249"/>
                  <a:gd name="connsiteY3" fmla="*/ 97026 h 197929"/>
                  <a:gd name="connsiteX4" fmla="*/ 37422 w 398249"/>
                  <a:gd name="connsiteY4" fmla="*/ 145622 h 197929"/>
                  <a:gd name="connsiteX5" fmla="*/ 69014 w 398249"/>
                  <a:gd name="connsiteY5" fmla="*/ 180750 h 197929"/>
                  <a:gd name="connsiteX6" fmla="*/ 138597 w 398249"/>
                  <a:gd name="connsiteY6" fmla="*/ 190897 h 197929"/>
                  <a:gd name="connsiteX7" fmla="*/ 241859 w 398249"/>
                  <a:gd name="connsiteY7" fmla="*/ 194709 h 197929"/>
                  <a:gd name="connsiteX8" fmla="*/ 291356 w 398249"/>
                  <a:gd name="connsiteY8" fmla="*/ 162525 h 197929"/>
                  <a:gd name="connsiteX9" fmla="*/ 365597 w 398249"/>
                  <a:gd name="connsiteY9" fmla="*/ 135631 h 197929"/>
                  <a:gd name="connsiteX10" fmla="*/ 397798 w 398249"/>
                  <a:gd name="connsiteY10" fmla="*/ 88437 h 197929"/>
                  <a:gd name="connsiteX11" fmla="*/ 344303 w 398249"/>
                  <a:gd name="connsiteY11" fmla="*/ 36472 h 197929"/>
                  <a:gd name="connsiteX12" fmla="*/ 248232 w 398249"/>
                  <a:gd name="connsiteY12" fmla="*/ 13787 h 197929"/>
                  <a:gd name="connsiteX13" fmla="*/ 163376 w 398249"/>
                  <a:gd name="connsiteY13" fmla="*/ 1489 h 19792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197879"/>
                  <a:gd name="connsiteX1" fmla="*/ 112870 w 398219"/>
                  <a:gd name="connsiteY1" fmla="*/ 32660 h 197879"/>
                  <a:gd name="connsiteX2" fmla="*/ 62142 w 398219"/>
                  <a:gd name="connsiteY2" fmla="*/ 51627 h 197879"/>
                  <a:gd name="connsiteX3" fmla="*/ 1523 w 398219"/>
                  <a:gd name="connsiteY3" fmla="*/ 97026 h 197879"/>
                  <a:gd name="connsiteX4" fmla="*/ 37392 w 398219"/>
                  <a:gd name="connsiteY4" fmla="*/ 145622 h 197879"/>
                  <a:gd name="connsiteX5" fmla="*/ 63964 w 398219"/>
                  <a:gd name="connsiteY5" fmla="*/ 182466 h 197879"/>
                  <a:gd name="connsiteX6" fmla="*/ 138567 w 398219"/>
                  <a:gd name="connsiteY6" fmla="*/ 190897 h 197879"/>
                  <a:gd name="connsiteX7" fmla="*/ 241829 w 398219"/>
                  <a:gd name="connsiteY7" fmla="*/ 194709 h 197879"/>
                  <a:gd name="connsiteX8" fmla="*/ 291326 w 398219"/>
                  <a:gd name="connsiteY8" fmla="*/ 162525 h 197879"/>
                  <a:gd name="connsiteX9" fmla="*/ 365567 w 398219"/>
                  <a:gd name="connsiteY9" fmla="*/ 135631 h 197879"/>
                  <a:gd name="connsiteX10" fmla="*/ 397768 w 398219"/>
                  <a:gd name="connsiteY10" fmla="*/ 88437 h 197879"/>
                  <a:gd name="connsiteX11" fmla="*/ 344273 w 398219"/>
                  <a:gd name="connsiteY11" fmla="*/ 36472 h 197879"/>
                  <a:gd name="connsiteX12" fmla="*/ 248202 w 398219"/>
                  <a:gd name="connsiteY12" fmla="*/ 13787 h 197879"/>
                  <a:gd name="connsiteX13" fmla="*/ 163346 w 398219"/>
                  <a:gd name="connsiteY13" fmla="*/ 1489 h 197879"/>
                  <a:gd name="connsiteX0" fmla="*/ 163346 w 398219"/>
                  <a:gd name="connsiteY0" fmla="*/ 1489 h 205906"/>
                  <a:gd name="connsiteX1" fmla="*/ 112870 w 398219"/>
                  <a:gd name="connsiteY1" fmla="*/ 32660 h 205906"/>
                  <a:gd name="connsiteX2" fmla="*/ 62142 w 398219"/>
                  <a:gd name="connsiteY2" fmla="*/ 51627 h 205906"/>
                  <a:gd name="connsiteX3" fmla="*/ 1523 w 398219"/>
                  <a:gd name="connsiteY3" fmla="*/ 97026 h 205906"/>
                  <a:gd name="connsiteX4" fmla="*/ 37392 w 398219"/>
                  <a:gd name="connsiteY4" fmla="*/ 145622 h 205906"/>
                  <a:gd name="connsiteX5" fmla="*/ 63964 w 398219"/>
                  <a:gd name="connsiteY5" fmla="*/ 182466 h 205906"/>
                  <a:gd name="connsiteX6" fmla="*/ 156974 w 398219"/>
                  <a:gd name="connsiteY6" fmla="*/ 205485 h 205906"/>
                  <a:gd name="connsiteX7" fmla="*/ 241829 w 398219"/>
                  <a:gd name="connsiteY7" fmla="*/ 194709 h 205906"/>
                  <a:gd name="connsiteX8" fmla="*/ 291326 w 398219"/>
                  <a:gd name="connsiteY8" fmla="*/ 162525 h 205906"/>
                  <a:gd name="connsiteX9" fmla="*/ 365567 w 398219"/>
                  <a:gd name="connsiteY9" fmla="*/ 135631 h 205906"/>
                  <a:gd name="connsiteX10" fmla="*/ 397768 w 398219"/>
                  <a:gd name="connsiteY10" fmla="*/ 88437 h 205906"/>
                  <a:gd name="connsiteX11" fmla="*/ 344273 w 398219"/>
                  <a:gd name="connsiteY11" fmla="*/ 36472 h 205906"/>
                  <a:gd name="connsiteX12" fmla="*/ 248202 w 398219"/>
                  <a:gd name="connsiteY12" fmla="*/ 13787 h 205906"/>
                  <a:gd name="connsiteX13" fmla="*/ 163346 w 398219"/>
                  <a:gd name="connsiteY13" fmla="*/ 1489 h 205906"/>
                  <a:gd name="connsiteX0" fmla="*/ 163346 w 398219"/>
                  <a:gd name="connsiteY0" fmla="*/ 1489 h 196207"/>
                  <a:gd name="connsiteX1" fmla="*/ 112870 w 398219"/>
                  <a:gd name="connsiteY1" fmla="*/ 32660 h 196207"/>
                  <a:gd name="connsiteX2" fmla="*/ 62142 w 398219"/>
                  <a:gd name="connsiteY2" fmla="*/ 51627 h 196207"/>
                  <a:gd name="connsiteX3" fmla="*/ 1523 w 398219"/>
                  <a:gd name="connsiteY3" fmla="*/ 97026 h 196207"/>
                  <a:gd name="connsiteX4" fmla="*/ 37392 w 398219"/>
                  <a:gd name="connsiteY4" fmla="*/ 145622 h 196207"/>
                  <a:gd name="connsiteX5" fmla="*/ 63964 w 398219"/>
                  <a:gd name="connsiteY5" fmla="*/ 182466 h 196207"/>
                  <a:gd name="connsiteX6" fmla="*/ 158647 w 398219"/>
                  <a:gd name="connsiteY6" fmla="*/ 190038 h 196207"/>
                  <a:gd name="connsiteX7" fmla="*/ 241829 w 398219"/>
                  <a:gd name="connsiteY7" fmla="*/ 194709 h 196207"/>
                  <a:gd name="connsiteX8" fmla="*/ 291326 w 398219"/>
                  <a:gd name="connsiteY8" fmla="*/ 162525 h 196207"/>
                  <a:gd name="connsiteX9" fmla="*/ 365567 w 398219"/>
                  <a:gd name="connsiteY9" fmla="*/ 135631 h 196207"/>
                  <a:gd name="connsiteX10" fmla="*/ 397768 w 398219"/>
                  <a:gd name="connsiteY10" fmla="*/ 88437 h 196207"/>
                  <a:gd name="connsiteX11" fmla="*/ 344273 w 398219"/>
                  <a:gd name="connsiteY11" fmla="*/ 36472 h 196207"/>
                  <a:gd name="connsiteX12" fmla="*/ 248202 w 398219"/>
                  <a:gd name="connsiteY12" fmla="*/ 13787 h 196207"/>
                  <a:gd name="connsiteX13" fmla="*/ 163346 w 398219"/>
                  <a:gd name="connsiteY13" fmla="*/ 1489 h 196207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3346 w 398219"/>
                  <a:gd name="connsiteY0" fmla="*/ 1489 h 196563"/>
                  <a:gd name="connsiteX1" fmla="*/ 112870 w 398219"/>
                  <a:gd name="connsiteY1" fmla="*/ 32660 h 196563"/>
                  <a:gd name="connsiteX2" fmla="*/ 62142 w 398219"/>
                  <a:gd name="connsiteY2" fmla="*/ 51627 h 196563"/>
                  <a:gd name="connsiteX3" fmla="*/ 1523 w 398219"/>
                  <a:gd name="connsiteY3" fmla="*/ 97026 h 196563"/>
                  <a:gd name="connsiteX4" fmla="*/ 37392 w 398219"/>
                  <a:gd name="connsiteY4" fmla="*/ 145622 h 196563"/>
                  <a:gd name="connsiteX5" fmla="*/ 63964 w 398219"/>
                  <a:gd name="connsiteY5" fmla="*/ 182466 h 196563"/>
                  <a:gd name="connsiteX6" fmla="*/ 158647 w 398219"/>
                  <a:gd name="connsiteY6" fmla="*/ 190038 h 196563"/>
                  <a:gd name="connsiteX7" fmla="*/ 241829 w 398219"/>
                  <a:gd name="connsiteY7" fmla="*/ 194709 h 196563"/>
                  <a:gd name="connsiteX8" fmla="*/ 291326 w 398219"/>
                  <a:gd name="connsiteY8" fmla="*/ 162525 h 196563"/>
                  <a:gd name="connsiteX9" fmla="*/ 365567 w 398219"/>
                  <a:gd name="connsiteY9" fmla="*/ 135631 h 196563"/>
                  <a:gd name="connsiteX10" fmla="*/ 397768 w 398219"/>
                  <a:gd name="connsiteY10" fmla="*/ 88437 h 196563"/>
                  <a:gd name="connsiteX11" fmla="*/ 344273 w 398219"/>
                  <a:gd name="connsiteY11" fmla="*/ 36472 h 196563"/>
                  <a:gd name="connsiteX12" fmla="*/ 248202 w 398219"/>
                  <a:gd name="connsiteY12" fmla="*/ 13787 h 196563"/>
                  <a:gd name="connsiteX13" fmla="*/ 163346 w 398219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2125 w 396998"/>
                  <a:gd name="connsiteY0" fmla="*/ 1489 h 196563"/>
                  <a:gd name="connsiteX1" fmla="*/ 111649 w 396998"/>
                  <a:gd name="connsiteY1" fmla="*/ 32660 h 196563"/>
                  <a:gd name="connsiteX2" fmla="*/ 57575 w 396998"/>
                  <a:gd name="connsiteY2" fmla="*/ 58492 h 196563"/>
                  <a:gd name="connsiteX3" fmla="*/ 302 w 396998"/>
                  <a:gd name="connsiteY3" fmla="*/ 97026 h 196563"/>
                  <a:gd name="connsiteX4" fmla="*/ 36171 w 396998"/>
                  <a:gd name="connsiteY4" fmla="*/ 145622 h 196563"/>
                  <a:gd name="connsiteX5" fmla="*/ 62743 w 396998"/>
                  <a:gd name="connsiteY5" fmla="*/ 182466 h 196563"/>
                  <a:gd name="connsiteX6" fmla="*/ 157426 w 396998"/>
                  <a:gd name="connsiteY6" fmla="*/ 190038 h 196563"/>
                  <a:gd name="connsiteX7" fmla="*/ 240608 w 396998"/>
                  <a:gd name="connsiteY7" fmla="*/ 194709 h 196563"/>
                  <a:gd name="connsiteX8" fmla="*/ 290105 w 396998"/>
                  <a:gd name="connsiteY8" fmla="*/ 162525 h 196563"/>
                  <a:gd name="connsiteX9" fmla="*/ 364346 w 396998"/>
                  <a:gd name="connsiteY9" fmla="*/ 135631 h 196563"/>
                  <a:gd name="connsiteX10" fmla="*/ 396547 w 396998"/>
                  <a:gd name="connsiteY10" fmla="*/ 88437 h 196563"/>
                  <a:gd name="connsiteX11" fmla="*/ 343052 w 396998"/>
                  <a:gd name="connsiteY11" fmla="*/ 36472 h 196563"/>
                  <a:gd name="connsiteX12" fmla="*/ 246981 w 396998"/>
                  <a:gd name="connsiteY12" fmla="*/ 13787 h 196563"/>
                  <a:gd name="connsiteX13" fmla="*/ 162125 w 396998"/>
                  <a:gd name="connsiteY13" fmla="*/ 1489 h 196563"/>
                  <a:gd name="connsiteX0" fmla="*/ 164667 w 399540"/>
                  <a:gd name="connsiteY0" fmla="*/ 1489 h 196563"/>
                  <a:gd name="connsiteX1" fmla="*/ 114191 w 399540"/>
                  <a:gd name="connsiteY1" fmla="*/ 32660 h 196563"/>
                  <a:gd name="connsiteX2" fmla="*/ 60117 w 399540"/>
                  <a:gd name="connsiteY2" fmla="*/ 58492 h 196563"/>
                  <a:gd name="connsiteX3" fmla="*/ 2844 w 399540"/>
                  <a:gd name="connsiteY3" fmla="*/ 97026 h 196563"/>
                  <a:gd name="connsiteX4" fmla="*/ 38713 w 399540"/>
                  <a:gd name="connsiteY4" fmla="*/ 145622 h 196563"/>
                  <a:gd name="connsiteX5" fmla="*/ 65285 w 399540"/>
                  <a:gd name="connsiteY5" fmla="*/ 182466 h 196563"/>
                  <a:gd name="connsiteX6" fmla="*/ 159968 w 399540"/>
                  <a:gd name="connsiteY6" fmla="*/ 190038 h 196563"/>
                  <a:gd name="connsiteX7" fmla="*/ 243150 w 399540"/>
                  <a:gd name="connsiteY7" fmla="*/ 194709 h 196563"/>
                  <a:gd name="connsiteX8" fmla="*/ 292647 w 399540"/>
                  <a:gd name="connsiteY8" fmla="*/ 162525 h 196563"/>
                  <a:gd name="connsiteX9" fmla="*/ 366888 w 399540"/>
                  <a:gd name="connsiteY9" fmla="*/ 135631 h 196563"/>
                  <a:gd name="connsiteX10" fmla="*/ 399089 w 399540"/>
                  <a:gd name="connsiteY10" fmla="*/ 88437 h 196563"/>
                  <a:gd name="connsiteX11" fmla="*/ 345594 w 399540"/>
                  <a:gd name="connsiteY11" fmla="*/ 36472 h 196563"/>
                  <a:gd name="connsiteX12" fmla="*/ 249523 w 399540"/>
                  <a:gd name="connsiteY12" fmla="*/ 13787 h 196563"/>
                  <a:gd name="connsiteX13" fmla="*/ 164667 w 399540"/>
                  <a:gd name="connsiteY13" fmla="*/ 1489 h 196563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451 h 195525"/>
                  <a:gd name="connsiteX1" fmla="*/ 115864 w 399540"/>
                  <a:gd name="connsiteY1" fmla="*/ 28190 h 195525"/>
                  <a:gd name="connsiteX2" fmla="*/ 60117 w 399540"/>
                  <a:gd name="connsiteY2" fmla="*/ 57454 h 195525"/>
                  <a:gd name="connsiteX3" fmla="*/ 2844 w 399540"/>
                  <a:gd name="connsiteY3" fmla="*/ 95988 h 195525"/>
                  <a:gd name="connsiteX4" fmla="*/ 38713 w 399540"/>
                  <a:gd name="connsiteY4" fmla="*/ 144584 h 195525"/>
                  <a:gd name="connsiteX5" fmla="*/ 65285 w 399540"/>
                  <a:gd name="connsiteY5" fmla="*/ 181428 h 195525"/>
                  <a:gd name="connsiteX6" fmla="*/ 159968 w 399540"/>
                  <a:gd name="connsiteY6" fmla="*/ 189000 h 195525"/>
                  <a:gd name="connsiteX7" fmla="*/ 243150 w 399540"/>
                  <a:gd name="connsiteY7" fmla="*/ 193671 h 195525"/>
                  <a:gd name="connsiteX8" fmla="*/ 292647 w 399540"/>
                  <a:gd name="connsiteY8" fmla="*/ 161487 h 195525"/>
                  <a:gd name="connsiteX9" fmla="*/ 366888 w 399540"/>
                  <a:gd name="connsiteY9" fmla="*/ 134593 h 195525"/>
                  <a:gd name="connsiteX10" fmla="*/ 399089 w 399540"/>
                  <a:gd name="connsiteY10" fmla="*/ 87399 h 195525"/>
                  <a:gd name="connsiteX11" fmla="*/ 345594 w 399540"/>
                  <a:gd name="connsiteY11" fmla="*/ 35434 h 195525"/>
                  <a:gd name="connsiteX12" fmla="*/ 249523 w 399540"/>
                  <a:gd name="connsiteY12" fmla="*/ 12749 h 195525"/>
                  <a:gd name="connsiteX13" fmla="*/ 164667 w 399540"/>
                  <a:gd name="connsiteY13" fmla="*/ 451 h 195525"/>
                  <a:gd name="connsiteX0" fmla="*/ 164667 w 399540"/>
                  <a:gd name="connsiteY0" fmla="*/ 1283 h 196357"/>
                  <a:gd name="connsiteX1" fmla="*/ 115864 w 399540"/>
                  <a:gd name="connsiteY1" fmla="*/ 29022 h 196357"/>
                  <a:gd name="connsiteX2" fmla="*/ 60117 w 399540"/>
                  <a:gd name="connsiteY2" fmla="*/ 58286 h 196357"/>
                  <a:gd name="connsiteX3" fmla="*/ 2844 w 399540"/>
                  <a:gd name="connsiteY3" fmla="*/ 96820 h 196357"/>
                  <a:gd name="connsiteX4" fmla="*/ 38713 w 399540"/>
                  <a:gd name="connsiteY4" fmla="*/ 145416 h 196357"/>
                  <a:gd name="connsiteX5" fmla="*/ 65285 w 399540"/>
                  <a:gd name="connsiteY5" fmla="*/ 182260 h 196357"/>
                  <a:gd name="connsiteX6" fmla="*/ 159968 w 399540"/>
                  <a:gd name="connsiteY6" fmla="*/ 189832 h 196357"/>
                  <a:gd name="connsiteX7" fmla="*/ 243150 w 399540"/>
                  <a:gd name="connsiteY7" fmla="*/ 194503 h 196357"/>
                  <a:gd name="connsiteX8" fmla="*/ 292647 w 399540"/>
                  <a:gd name="connsiteY8" fmla="*/ 162319 h 196357"/>
                  <a:gd name="connsiteX9" fmla="*/ 366888 w 399540"/>
                  <a:gd name="connsiteY9" fmla="*/ 135425 h 196357"/>
                  <a:gd name="connsiteX10" fmla="*/ 399089 w 399540"/>
                  <a:gd name="connsiteY10" fmla="*/ 88231 h 196357"/>
                  <a:gd name="connsiteX11" fmla="*/ 345594 w 399540"/>
                  <a:gd name="connsiteY11" fmla="*/ 36266 h 196357"/>
                  <a:gd name="connsiteX12" fmla="*/ 249523 w 399540"/>
                  <a:gd name="connsiteY12" fmla="*/ 13581 h 196357"/>
                  <a:gd name="connsiteX13" fmla="*/ 164667 w 399540"/>
                  <a:gd name="connsiteY13" fmla="*/ 1283 h 196357"/>
                  <a:gd name="connsiteX0" fmla="*/ 164667 w 399540"/>
                  <a:gd name="connsiteY0" fmla="*/ 2584 h 197658"/>
                  <a:gd name="connsiteX1" fmla="*/ 115864 w 399540"/>
                  <a:gd name="connsiteY1" fmla="*/ 30323 h 197658"/>
                  <a:gd name="connsiteX2" fmla="*/ 60117 w 399540"/>
                  <a:gd name="connsiteY2" fmla="*/ 59587 h 197658"/>
                  <a:gd name="connsiteX3" fmla="*/ 2844 w 399540"/>
                  <a:gd name="connsiteY3" fmla="*/ 98121 h 197658"/>
                  <a:gd name="connsiteX4" fmla="*/ 38713 w 399540"/>
                  <a:gd name="connsiteY4" fmla="*/ 146717 h 197658"/>
                  <a:gd name="connsiteX5" fmla="*/ 65285 w 399540"/>
                  <a:gd name="connsiteY5" fmla="*/ 183561 h 197658"/>
                  <a:gd name="connsiteX6" fmla="*/ 159968 w 399540"/>
                  <a:gd name="connsiteY6" fmla="*/ 191133 h 197658"/>
                  <a:gd name="connsiteX7" fmla="*/ 243150 w 399540"/>
                  <a:gd name="connsiteY7" fmla="*/ 195804 h 197658"/>
                  <a:gd name="connsiteX8" fmla="*/ 292647 w 399540"/>
                  <a:gd name="connsiteY8" fmla="*/ 163620 h 197658"/>
                  <a:gd name="connsiteX9" fmla="*/ 366888 w 399540"/>
                  <a:gd name="connsiteY9" fmla="*/ 136726 h 197658"/>
                  <a:gd name="connsiteX10" fmla="*/ 399089 w 399540"/>
                  <a:gd name="connsiteY10" fmla="*/ 89532 h 197658"/>
                  <a:gd name="connsiteX11" fmla="*/ 345594 w 399540"/>
                  <a:gd name="connsiteY11" fmla="*/ 37567 h 197658"/>
                  <a:gd name="connsiteX12" fmla="*/ 249523 w 399540"/>
                  <a:gd name="connsiteY12" fmla="*/ 14882 h 197658"/>
                  <a:gd name="connsiteX13" fmla="*/ 164667 w 399540"/>
                  <a:gd name="connsiteY13" fmla="*/ 2584 h 197658"/>
                  <a:gd name="connsiteX0" fmla="*/ 164667 w 399540"/>
                  <a:gd name="connsiteY0" fmla="*/ 530 h 195604"/>
                  <a:gd name="connsiteX1" fmla="*/ 115864 w 399540"/>
                  <a:gd name="connsiteY1" fmla="*/ 28269 h 195604"/>
                  <a:gd name="connsiteX2" fmla="*/ 60117 w 399540"/>
                  <a:gd name="connsiteY2" fmla="*/ 57533 h 195604"/>
                  <a:gd name="connsiteX3" fmla="*/ 2844 w 399540"/>
                  <a:gd name="connsiteY3" fmla="*/ 96067 h 195604"/>
                  <a:gd name="connsiteX4" fmla="*/ 38713 w 399540"/>
                  <a:gd name="connsiteY4" fmla="*/ 144663 h 195604"/>
                  <a:gd name="connsiteX5" fmla="*/ 65285 w 399540"/>
                  <a:gd name="connsiteY5" fmla="*/ 181507 h 195604"/>
                  <a:gd name="connsiteX6" fmla="*/ 159968 w 399540"/>
                  <a:gd name="connsiteY6" fmla="*/ 189079 h 195604"/>
                  <a:gd name="connsiteX7" fmla="*/ 243150 w 399540"/>
                  <a:gd name="connsiteY7" fmla="*/ 193750 h 195604"/>
                  <a:gd name="connsiteX8" fmla="*/ 292647 w 399540"/>
                  <a:gd name="connsiteY8" fmla="*/ 161566 h 195604"/>
                  <a:gd name="connsiteX9" fmla="*/ 366888 w 399540"/>
                  <a:gd name="connsiteY9" fmla="*/ 134672 h 195604"/>
                  <a:gd name="connsiteX10" fmla="*/ 399089 w 399540"/>
                  <a:gd name="connsiteY10" fmla="*/ 87478 h 195604"/>
                  <a:gd name="connsiteX11" fmla="*/ 345594 w 399540"/>
                  <a:gd name="connsiteY11" fmla="*/ 35513 h 195604"/>
                  <a:gd name="connsiteX12" fmla="*/ 256217 w 399540"/>
                  <a:gd name="connsiteY12" fmla="*/ 11970 h 195604"/>
                  <a:gd name="connsiteX13" fmla="*/ 164667 w 399540"/>
                  <a:gd name="connsiteY13" fmla="*/ 530 h 195604"/>
                  <a:gd name="connsiteX0" fmla="*/ 173034 w 399540"/>
                  <a:gd name="connsiteY0" fmla="*/ 441 h 198089"/>
                  <a:gd name="connsiteX1" fmla="*/ 115864 w 399540"/>
                  <a:gd name="connsiteY1" fmla="*/ 30754 h 198089"/>
                  <a:gd name="connsiteX2" fmla="*/ 60117 w 399540"/>
                  <a:gd name="connsiteY2" fmla="*/ 60018 h 198089"/>
                  <a:gd name="connsiteX3" fmla="*/ 2844 w 399540"/>
                  <a:gd name="connsiteY3" fmla="*/ 98552 h 198089"/>
                  <a:gd name="connsiteX4" fmla="*/ 38713 w 399540"/>
                  <a:gd name="connsiteY4" fmla="*/ 147148 h 198089"/>
                  <a:gd name="connsiteX5" fmla="*/ 65285 w 399540"/>
                  <a:gd name="connsiteY5" fmla="*/ 183992 h 198089"/>
                  <a:gd name="connsiteX6" fmla="*/ 159968 w 399540"/>
                  <a:gd name="connsiteY6" fmla="*/ 191564 h 198089"/>
                  <a:gd name="connsiteX7" fmla="*/ 243150 w 399540"/>
                  <a:gd name="connsiteY7" fmla="*/ 196235 h 198089"/>
                  <a:gd name="connsiteX8" fmla="*/ 292647 w 399540"/>
                  <a:gd name="connsiteY8" fmla="*/ 164051 h 198089"/>
                  <a:gd name="connsiteX9" fmla="*/ 366888 w 399540"/>
                  <a:gd name="connsiteY9" fmla="*/ 137157 h 198089"/>
                  <a:gd name="connsiteX10" fmla="*/ 399089 w 399540"/>
                  <a:gd name="connsiteY10" fmla="*/ 89963 h 198089"/>
                  <a:gd name="connsiteX11" fmla="*/ 345594 w 399540"/>
                  <a:gd name="connsiteY11" fmla="*/ 37998 h 198089"/>
                  <a:gd name="connsiteX12" fmla="*/ 256217 w 399540"/>
                  <a:gd name="connsiteY12" fmla="*/ 14455 h 198089"/>
                  <a:gd name="connsiteX13" fmla="*/ 173034 w 399540"/>
                  <a:gd name="connsiteY13" fmla="*/ 441 h 198089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540"/>
                  <a:gd name="connsiteY0" fmla="*/ 2493 h 200141"/>
                  <a:gd name="connsiteX1" fmla="*/ 115864 w 399540"/>
                  <a:gd name="connsiteY1" fmla="*/ 32806 h 200141"/>
                  <a:gd name="connsiteX2" fmla="*/ 60117 w 399540"/>
                  <a:gd name="connsiteY2" fmla="*/ 62070 h 200141"/>
                  <a:gd name="connsiteX3" fmla="*/ 2844 w 399540"/>
                  <a:gd name="connsiteY3" fmla="*/ 100604 h 200141"/>
                  <a:gd name="connsiteX4" fmla="*/ 38713 w 399540"/>
                  <a:gd name="connsiteY4" fmla="*/ 149200 h 200141"/>
                  <a:gd name="connsiteX5" fmla="*/ 65285 w 399540"/>
                  <a:gd name="connsiteY5" fmla="*/ 186044 h 200141"/>
                  <a:gd name="connsiteX6" fmla="*/ 159968 w 399540"/>
                  <a:gd name="connsiteY6" fmla="*/ 193616 h 200141"/>
                  <a:gd name="connsiteX7" fmla="*/ 243150 w 399540"/>
                  <a:gd name="connsiteY7" fmla="*/ 198287 h 200141"/>
                  <a:gd name="connsiteX8" fmla="*/ 292647 w 399540"/>
                  <a:gd name="connsiteY8" fmla="*/ 166103 h 200141"/>
                  <a:gd name="connsiteX9" fmla="*/ 366888 w 399540"/>
                  <a:gd name="connsiteY9" fmla="*/ 139209 h 200141"/>
                  <a:gd name="connsiteX10" fmla="*/ 399089 w 399540"/>
                  <a:gd name="connsiteY10" fmla="*/ 92015 h 200141"/>
                  <a:gd name="connsiteX11" fmla="*/ 345594 w 399540"/>
                  <a:gd name="connsiteY11" fmla="*/ 40050 h 200141"/>
                  <a:gd name="connsiteX12" fmla="*/ 256217 w 399540"/>
                  <a:gd name="connsiteY12" fmla="*/ 16507 h 200141"/>
                  <a:gd name="connsiteX13" fmla="*/ 173034 w 399540"/>
                  <a:gd name="connsiteY13" fmla="*/ 2493 h 20014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3034 w 399732"/>
                  <a:gd name="connsiteY0" fmla="*/ 2413 h 200061"/>
                  <a:gd name="connsiteX1" fmla="*/ 115864 w 399732"/>
                  <a:gd name="connsiteY1" fmla="*/ 32726 h 200061"/>
                  <a:gd name="connsiteX2" fmla="*/ 60117 w 399732"/>
                  <a:gd name="connsiteY2" fmla="*/ 61990 h 200061"/>
                  <a:gd name="connsiteX3" fmla="*/ 2844 w 399732"/>
                  <a:gd name="connsiteY3" fmla="*/ 100524 h 200061"/>
                  <a:gd name="connsiteX4" fmla="*/ 38713 w 399732"/>
                  <a:gd name="connsiteY4" fmla="*/ 149120 h 200061"/>
                  <a:gd name="connsiteX5" fmla="*/ 65285 w 399732"/>
                  <a:gd name="connsiteY5" fmla="*/ 185964 h 200061"/>
                  <a:gd name="connsiteX6" fmla="*/ 159968 w 399732"/>
                  <a:gd name="connsiteY6" fmla="*/ 193536 h 200061"/>
                  <a:gd name="connsiteX7" fmla="*/ 243150 w 399732"/>
                  <a:gd name="connsiteY7" fmla="*/ 198207 h 200061"/>
                  <a:gd name="connsiteX8" fmla="*/ 292647 w 399732"/>
                  <a:gd name="connsiteY8" fmla="*/ 166023 h 200061"/>
                  <a:gd name="connsiteX9" fmla="*/ 366888 w 399732"/>
                  <a:gd name="connsiteY9" fmla="*/ 139129 h 200061"/>
                  <a:gd name="connsiteX10" fmla="*/ 399089 w 399732"/>
                  <a:gd name="connsiteY10" fmla="*/ 91935 h 200061"/>
                  <a:gd name="connsiteX11" fmla="*/ 340574 w 399732"/>
                  <a:gd name="connsiteY11" fmla="*/ 34821 h 200061"/>
                  <a:gd name="connsiteX12" fmla="*/ 256217 w 399732"/>
                  <a:gd name="connsiteY12" fmla="*/ 16427 h 200061"/>
                  <a:gd name="connsiteX13" fmla="*/ 173034 w 399732"/>
                  <a:gd name="connsiteY13" fmla="*/ 2413 h 200061"/>
                  <a:gd name="connsiteX0" fmla="*/ 170412 w 397110"/>
                  <a:gd name="connsiteY0" fmla="*/ 2413 h 200061"/>
                  <a:gd name="connsiteX1" fmla="*/ 113242 w 397110"/>
                  <a:gd name="connsiteY1" fmla="*/ 32726 h 200061"/>
                  <a:gd name="connsiteX2" fmla="*/ 54148 w 397110"/>
                  <a:gd name="connsiteY2" fmla="*/ 55983 h 200061"/>
                  <a:gd name="connsiteX3" fmla="*/ 222 w 397110"/>
                  <a:gd name="connsiteY3" fmla="*/ 100524 h 200061"/>
                  <a:gd name="connsiteX4" fmla="*/ 36091 w 397110"/>
                  <a:gd name="connsiteY4" fmla="*/ 149120 h 200061"/>
                  <a:gd name="connsiteX5" fmla="*/ 62663 w 397110"/>
                  <a:gd name="connsiteY5" fmla="*/ 185964 h 200061"/>
                  <a:gd name="connsiteX6" fmla="*/ 157346 w 397110"/>
                  <a:gd name="connsiteY6" fmla="*/ 193536 h 200061"/>
                  <a:gd name="connsiteX7" fmla="*/ 240528 w 397110"/>
                  <a:gd name="connsiteY7" fmla="*/ 198207 h 200061"/>
                  <a:gd name="connsiteX8" fmla="*/ 290025 w 397110"/>
                  <a:gd name="connsiteY8" fmla="*/ 166023 h 200061"/>
                  <a:gd name="connsiteX9" fmla="*/ 364266 w 397110"/>
                  <a:gd name="connsiteY9" fmla="*/ 139129 h 200061"/>
                  <a:gd name="connsiteX10" fmla="*/ 396467 w 397110"/>
                  <a:gd name="connsiteY10" fmla="*/ 91935 h 200061"/>
                  <a:gd name="connsiteX11" fmla="*/ 337952 w 397110"/>
                  <a:gd name="connsiteY11" fmla="*/ 34821 h 200061"/>
                  <a:gd name="connsiteX12" fmla="*/ 253595 w 397110"/>
                  <a:gd name="connsiteY12" fmla="*/ 16427 h 200061"/>
                  <a:gd name="connsiteX13" fmla="*/ 170412 w 397110"/>
                  <a:gd name="connsiteY13" fmla="*/ 2413 h 200061"/>
                  <a:gd name="connsiteX0" fmla="*/ 170294 w 396992"/>
                  <a:gd name="connsiteY0" fmla="*/ 2413 h 200061"/>
                  <a:gd name="connsiteX1" fmla="*/ 113124 w 396992"/>
                  <a:gd name="connsiteY1" fmla="*/ 32726 h 200061"/>
                  <a:gd name="connsiteX2" fmla="*/ 54030 w 396992"/>
                  <a:gd name="connsiteY2" fmla="*/ 55983 h 200061"/>
                  <a:gd name="connsiteX3" fmla="*/ 104 w 396992"/>
                  <a:gd name="connsiteY3" fmla="*/ 100524 h 200061"/>
                  <a:gd name="connsiteX4" fmla="*/ 40993 w 396992"/>
                  <a:gd name="connsiteY4" fmla="*/ 144829 h 200061"/>
                  <a:gd name="connsiteX5" fmla="*/ 62545 w 396992"/>
                  <a:gd name="connsiteY5" fmla="*/ 185964 h 200061"/>
                  <a:gd name="connsiteX6" fmla="*/ 157228 w 396992"/>
                  <a:gd name="connsiteY6" fmla="*/ 193536 h 200061"/>
                  <a:gd name="connsiteX7" fmla="*/ 240410 w 396992"/>
                  <a:gd name="connsiteY7" fmla="*/ 198207 h 200061"/>
                  <a:gd name="connsiteX8" fmla="*/ 289907 w 396992"/>
                  <a:gd name="connsiteY8" fmla="*/ 166023 h 200061"/>
                  <a:gd name="connsiteX9" fmla="*/ 364148 w 396992"/>
                  <a:gd name="connsiteY9" fmla="*/ 139129 h 200061"/>
                  <a:gd name="connsiteX10" fmla="*/ 396349 w 396992"/>
                  <a:gd name="connsiteY10" fmla="*/ 91935 h 200061"/>
                  <a:gd name="connsiteX11" fmla="*/ 337834 w 396992"/>
                  <a:gd name="connsiteY11" fmla="*/ 34821 h 200061"/>
                  <a:gd name="connsiteX12" fmla="*/ 253477 w 396992"/>
                  <a:gd name="connsiteY12" fmla="*/ 16427 h 200061"/>
                  <a:gd name="connsiteX13" fmla="*/ 170294 w 396992"/>
                  <a:gd name="connsiteY13" fmla="*/ 2413 h 20006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98 w 396996"/>
                  <a:gd name="connsiteY0" fmla="*/ 2413 h 200121"/>
                  <a:gd name="connsiteX1" fmla="*/ 113128 w 396996"/>
                  <a:gd name="connsiteY1" fmla="*/ 32726 h 200121"/>
                  <a:gd name="connsiteX2" fmla="*/ 54034 w 396996"/>
                  <a:gd name="connsiteY2" fmla="*/ 55983 h 200121"/>
                  <a:gd name="connsiteX3" fmla="*/ 108 w 396996"/>
                  <a:gd name="connsiteY3" fmla="*/ 100524 h 200121"/>
                  <a:gd name="connsiteX4" fmla="*/ 40997 w 396996"/>
                  <a:gd name="connsiteY4" fmla="*/ 144829 h 200121"/>
                  <a:gd name="connsiteX5" fmla="*/ 72589 w 396996"/>
                  <a:gd name="connsiteY5" fmla="*/ 183390 h 200121"/>
                  <a:gd name="connsiteX6" fmla="*/ 157232 w 396996"/>
                  <a:gd name="connsiteY6" fmla="*/ 193536 h 200121"/>
                  <a:gd name="connsiteX7" fmla="*/ 240414 w 396996"/>
                  <a:gd name="connsiteY7" fmla="*/ 198207 h 200121"/>
                  <a:gd name="connsiteX8" fmla="*/ 289911 w 396996"/>
                  <a:gd name="connsiteY8" fmla="*/ 166023 h 200121"/>
                  <a:gd name="connsiteX9" fmla="*/ 364152 w 396996"/>
                  <a:gd name="connsiteY9" fmla="*/ 139129 h 200121"/>
                  <a:gd name="connsiteX10" fmla="*/ 396353 w 396996"/>
                  <a:gd name="connsiteY10" fmla="*/ 91935 h 200121"/>
                  <a:gd name="connsiteX11" fmla="*/ 337838 w 396996"/>
                  <a:gd name="connsiteY11" fmla="*/ 34821 h 200121"/>
                  <a:gd name="connsiteX12" fmla="*/ 253481 w 396996"/>
                  <a:gd name="connsiteY12" fmla="*/ 16427 h 200121"/>
                  <a:gd name="connsiteX13" fmla="*/ 170298 w 396996"/>
                  <a:gd name="connsiteY13" fmla="*/ 2413 h 200121"/>
                  <a:gd name="connsiteX0" fmla="*/ 170274 w 396972"/>
                  <a:gd name="connsiteY0" fmla="*/ 2413 h 200121"/>
                  <a:gd name="connsiteX1" fmla="*/ 113104 w 396972"/>
                  <a:gd name="connsiteY1" fmla="*/ 32726 h 200121"/>
                  <a:gd name="connsiteX2" fmla="*/ 52337 w 396972"/>
                  <a:gd name="connsiteY2" fmla="*/ 60274 h 200121"/>
                  <a:gd name="connsiteX3" fmla="*/ 84 w 396972"/>
                  <a:gd name="connsiteY3" fmla="*/ 100524 h 200121"/>
                  <a:gd name="connsiteX4" fmla="*/ 40973 w 396972"/>
                  <a:gd name="connsiteY4" fmla="*/ 144829 h 200121"/>
                  <a:gd name="connsiteX5" fmla="*/ 72565 w 396972"/>
                  <a:gd name="connsiteY5" fmla="*/ 183390 h 200121"/>
                  <a:gd name="connsiteX6" fmla="*/ 157208 w 396972"/>
                  <a:gd name="connsiteY6" fmla="*/ 193536 h 200121"/>
                  <a:gd name="connsiteX7" fmla="*/ 240390 w 396972"/>
                  <a:gd name="connsiteY7" fmla="*/ 198207 h 200121"/>
                  <a:gd name="connsiteX8" fmla="*/ 289887 w 396972"/>
                  <a:gd name="connsiteY8" fmla="*/ 166023 h 200121"/>
                  <a:gd name="connsiteX9" fmla="*/ 364128 w 396972"/>
                  <a:gd name="connsiteY9" fmla="*/ 139129 h 200121"/>
                  <a:gd name="connsiteX10" fmla="*/ 396329 w 396972"/>
                  <a:gd name="connsiteY10" fmla="*/ 91935 h 200121"/>
                  <a:gd name="connsiteX11" fmla="*/ 337814 w 396972"/>
                  <a:gd name="connsiteY11" fmla="*/ 34821 h 200121"/>
                  <a:gd name="connsiteX12" fmla="*/ 253457 w 396972"/>
                  <a:gd name="connsiteY12" fmla="*/ 16427 h 200121"/>
                  <a:gd name="connsiteX13" fmla="*/ 170274 w 396972"/>
                  <a:gd name="connsiteY13" fmla="*/ 2413 h 200121"/>
                  <a:gd name="connsiteX0" fmla="*/ 170274 w 396563"/>
                  <a:gd name="connsiteY0" fmla="*/ 2493 h 200201"/>
                  <a:gd name="connsiteX1" fmla="*/ 113104 w 396563"/>
                  <a:gd name="connsiteY1" fmla="*/ 32806 h 200201"/>
                  <a:gd name="connsiteX2" fmla="*/ 52337 w 396563"/>
                  <a:gd name="connsiteY2" fmla="*/ 60354 h 200201"/>
                  <a:gd name="connsiteX3" fmla="*/ 84 w 396563"/>
                  <a:gd name="connsiteY3" fmla="*/ 100604 h 200201"/>
                  <a:gd name="connsiteX4" fmla="*/ 40973 w 396563"/>
                  <a:gd name="connsiteY4" fmla="*/ 144909 h 200201"/>
                  <a:gd name="connsiteX5" fmla="*/ 72565 w 396563"/>
                  <a:gd name="connsiteY5" fmla="*/ 183470 h 200201"/>
                  <a:gd name="connsiteX6" fmla="*/ 157208 w 396563"/>
                  <a:gd name="connsiteY6" fmla="*/ 193616 h 200201"/>
                  <a:gd name="connsiteX7" fmla="*/ 240390 w 396563"/>
                  <a:gd name="connsiteY7" fmla="*/ 198287 h 200201"/>
                  <a:gd name="connsiteX8" fmla="*/ 289887 w 396563"/>
                  <a:gd name="connsiteY8" fmla="*/ 166103 h 200201"/>
                  <a:gd name="connsiteX9" fmla="*/ 364128 w 396563"/>
                  <a:gd name="connsiteY9" fmla="*/ 139209 h 200201"/>
                  <a:gd name="connsiteX10" fmla="*/ 396329 w 396563"/>
                  <a:gd name="connsiteY10" fmla="*/ 92015 h 200201"/>
                  <a:gd name="connsiteX11" fmla="*/ 349527 w 396563"/>
                  <a:gd name="connsiteY11" fmla="*/ 40050 h 200201"/>
                  <a:gd name="connsiteX12" fmla="*/ 253457 w 396563"/>
                  <a:gd name="connsiteY12" fmla="*/ 16507 h 200201"/>
                  <a:gd name="connsiteX13" fmla="*/ 170274 w 396563"/>
                  <a:gd name="connsiteY13" fmla="*/ 2493 h 200201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266 h 197974"/>
                  <a:gd name="connsiteX1" fmla="*/ 119797 w 396563"/>
                  <a:gd name="connsiteY1" fmla="*/ 26288 h 197974"/>
                  <a:gd name="connsiteX2" fmla="*/ 52337 w 396563"/>
                  <a:gd name="connsiteY2" fmla="*/ 58127 h 197974"/>
                  <a:gd name="connsiteX3" fmla="*/ 84 w 396563"/>
                  <a:gd name="connsiteY3" fmla="*/ 98377 h 197974"/>
                  <a:gd name="connsiteX4" fmla="*/ 40973 w 396563"/>
                  <a:gd name="connsiteY4" fmla="*/ 142682 h 197974"/>
                  <a:gd name="connsiteX5" fmla="*/ 72565 w 396563"/>
                  <a:gd name="connsiteY5" fmla="*/ 181243 h 197974"/>
                  <a:gd name="connsiteX6" fmla="*/ 157208 w 396563"/>
                  <a:gd name="connsiteY6" fmla="*/ 191389 h 197974"/>
                  <a:gd name="connsiteX7" fmla="*/ 240390 w 396563"/>
                  <a:gd name="connsiteY7" fmla="*/ 196060 h 197974"/>
                  <a:gd name="connsiteX8" fmla="*/ 289887 w 396563"/>
                  <a:gd name="connsiteY8" fmla="*/ 163876 h 197974"/>
                  <a:gd name="connsiteX9" fmla="*/ 364128 w 396563"/>
                  <a:gd name="connsiteY9" fmla="*/ 136982 h 197974"/>
                  <a:gd name="connsiteX10" fmla="*/ 396329 w 396563"/>
                  <a:gd name="connsiteY10" fmla="*/ 89788 h 197974"/>
                  <a:gd name="connsiteX11" fmla="*/ 349527 w 396563"/>
                  <a:gd name="connsiteY11" fmla="*/ 37823 h 197974"/>
                  <a:gd name="connsiteX12" fmla="*/ 253457 w 396563"/>
                  <a:gd name="connsiteY12" fmla="*/ 14280 h 197974"/>
                  <a:gd name="connsiteX13" fmla="*/ 170274 w 396563"/>
                  <a:gd name="connsiteY13" fmla="*/ 266 h 197974"/>
                  <a:gd name="connsiteX0" fmla="*/ 170274 w 396563"/>
                  <a:gd name="connsiteY0" fmla="*/ 478 h 198186"/>
                  <a:gd name="connsiteX1" fmla="*/ 119797 w 396563"/>
                  <a:gd name="connsiteY1" fmla="*/ 26500 h 198186"/>
                  <a:gd name="connsiteX2" fmla="*/ 52337 w 396563"/>
                  <a:gd name="connsiteY2" fmla="*/ 58339 h 198186"/>
                  <a:gd name="connsiteX3" fmla="*/ 84 w 396563"/>
                  <a:gd name="connsiteY3" fmla="*/ 98589 h 198186"/>
                  <a:gd name="connsiteX4" fmla="*/ 40973 w 396563"/>
                  <a:gd name="connsiteY4" fmla="*/ 142894 h 198186"/>
                  <a:gd name="connsiteX5" fmla="*/ 72565 w 396563"/>
                  <a:gd name="connsiteY5" fmla="*/ 181455 h 198186"/>
                  <a:gd name="connsiteX6" fmla="*/ 157208 w 396563"/>
                  <a:gd name="connsiteY6" fmla="*/ 191601 h 198186"/>
                  <a:gd name="connsiteX7" fmla="*/ 240390 w 396563"/>
                  <a:gd name="connsiteY7" fmla="*/ 196272 h 198186"/>
                  <a:gd name="connsiteX8" fmla="*/ 289887 w 396563"/>
                  <a:gd name="connsiteY8" fmla="*/ 164088 h 198186"/>
                  <a:gd name="connsiteX9" fmla="*/ 364128 w 396563"/>
                  <a:gd name="connsiteY9" fmla="*/ 137194 h 198186"/>
                  <a:gd name="connsiteX10" fmla="*/ 396329 w 396563"/>
                  <a:gd name="connsiteY10" fmla="*/ 90000 h 198186"/>
                  <a:gd name="connsiteX11" fmla="*/ 349527 w 396563"/>
                  <a:gd name="connsiteY11" fmla="*/ 38035 h 198186"/>
                  <a:gd name="connsiteX12" fmla="*/ 253457 w 396563"/>
                  <a:gd name="connsiteY12" fmla="*/ 14492 h 198186"/>
                  <a:gd name="connsiteX13" fmla="*/ 170274 w 396563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298 w 396587"/>
                  <a:gd name="connsiteY0" fmla="*/ 478 h 198186"/>
                  <a:gd name="connsiteX1" fmla="*/ 119821 w 396587"/>
                  <a:gd name="connsiteY1" fmla="*/ 26500 h 198186"/>
                  <a:gd name="connsiteX2" fmla="*/ 54034 w 396587"/>
                  <a:gd name="connsiteY2" fmla="*/ 54048 h 198186"/>
                  <a:gd name="connsiteX3" fmla="*/ 108 w 396587"/>
                  <a:gd name="connsiteY3" fmla="*/ 98589 h 198186"/>
                  <a:gd name="connsiteX4" fmla="*/ 40997 w 396587"/>
                  <a:gd name="connsiteY4" fmla="*/ 142894 h 198186"/>
                  <a:gd name="connsiteX5" fmla="*/ 72589 w 396587"/>
                  <a:gd name="connsiteY5" fmla="*/ 181455 h 198186"/>
                  <a:gd name="connsiteX6" fmla="*/ 157232 w 396587"/>
                  <a:gd name="connsiteY6" fmla="*/ 191601 h 198186"/>
                  <a:gd name="connsiteX7" fmla="*/ 240414 w 396587"/>
                  <a:gd name="connsiteY7" fmla="*/ 196272 h 198186"/>
                  <a:gd name="connsiteX8" fmla="*/ 289911 w 396587"/>
                  <a:gd name="connsiteY8" fmla="*/ 164088 h 198186"/>
                  <a:gd name="connsiteX9" fmla="*/ 364152 w 396587"/>
                  <a:gd name="connsiteY9" fmla="*/ 137194 h 198186"/>
                  <a:gd name="connsiteX10" fmla="*/ 396353 w 396587"/>
                  <a:gd name="connsiteY10" fmla="*/ 90000 h 198186"/>
                  <a:gd name="connsiteX11" fmla="*/ 349551 w 396587"/>
                  <a:gd name="connsiteY11" fmla="*/ 38035 h 198186"/>
                  <a:gd name="connsiteX12" fmla="*/ 253481 w 396587"/>
                  <a:gd name="connsiteY12" fmla="*/ 14492 h 198186"/>
                  <a:gd name="connsiteX13" fmla="*/ 170298 w 396587"/>
                  <a:gd name="connsiteY13" fmla="*/ 478 h 198186"/>
                  <a:gd name="connsiteX0" fmla="*/ 170197 w 396486"/>
                  <a:gd name="connsiteY0" fmla="*/ 478 h 198186"/>
                  <a:gd name="connsiteX1" fmla="*/ 119720 w 396486"/>
                  <a:gd name="connsiteY1" fmla="*/ 26500 h 198186"/>
                  <a:gd name="connsiteX2" fmla="*/ 43893 w 396486"/>
                  <a:gd name="connsiteY2" fmla="*/ 59197 h 198186"/>
                  <a:gd name="connsiteX3" fmla="*/ 7 w 396486"/>
                  <a:gd name="connsiteY3" fmla="*/ 98589 h 198186"/>
                  <a:gd name="connsiteX4" fmla="*/ 40896 w 396486"/>
                  <a:gd name="connsiteY4" fmla="*/ 142894 h 198186"/>
                  <a:gd name="connsiteX5" fmla="*/ 72488 w 396486"/>
                  <a:gd name="connsiteY5" fmla="*/ 181455 h 198186"/>
                  <a:gd name="connsiteX6" fmla="*/ 157131 w 396486"/>
                  <a:gd name="connsiteY6" fmla="*/ 191601 h 198186"/>
                  <a:gd name="connsiteX7" fmla="*/ 240313 w 396486"/>
                  <a:gd name="connsiteY7" fmla="*/ 196272 h 198186"/>
                  <a:gd name="connsiteX8" fmla="*/ 289810 w 396486"/>
                  <a:gd name="connsiteY8" fmla="*/ 164088 h 198186"/>
                  <a:gd name="connsiteX9" fmla="*/ 364051 w 396486"/>
                  <a:gd name="connsiteY9" fmla="*/ 137194 h 198186"/>
                  <a:gd name="connsiteX10" fmla="*/ 396252 w 396486"/>
                  <a:gd name="connsiteY10" fmla="*/ 90000 h 198186"/>
                  <a:gd name="connsiteX11" fmla="*/ 349450 w 396486"/>
                  <a:gd name="connsiteY11" fmla="*/ 38035 h 198186"/>
                  <a:gd name="connsiteX12" fmla="*/ 253380 w 396486"/>
                  <a:gd name="connsiteY12" fmla="*/ 14492 h 198186"/>
                  <a:gd name="connsiteX13" fmla="*/ 170197 w 396486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98589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478 h 198186"/>
                  <a:gd name="connsiteX1" fmla="*/ 120308 w 397074"/>
                  <a:gd name="connsiteY1" fmla="*/ 26500 h 198186"/>
                  <a:gd name="connsiteX2" fmla="*/ 44481 w 397074"/>
                  <a:gd name="connsiteY2" fmla="*/ 59197 h 198186"/>
                  <a:gd name="connsiteX3" fmla="*/ 595 w 397074"/>
                  <a:gd name="connsiteY3" fmla="*/ 103738 h 198186"/>
                  <a:gd name="connsiteX4" fmla="*/ 41484 w 397074"/>
                  <a:gd name="connsiteY4" fmla="*/ 142894 h 198186"/>
                  <a:gd name="connsiteX5" fmla="*/ 73076 w 397074"/>
                  <a:gd name="connsiteY5" fmla="*/ 181455 h 198186"/>
                  <a:gd name="connsiteX6" fmla="*/ 157719 w 397074"/>
                  <a:gd name="connsiteY6" fmla="*/ 191601 h 198186"/>
                  <a:gd name="connsiteX7" fmla="*/ 240901 w 397074"/>
                  <a:gd name="connsiteY7" fmla="*/ 196272 h 198186"/>
                  <a:gd name="connsiteX8" fmla="*/ 290398 w 397074"/>
                  <a:gd name="connsiteY8" fmla="*/ 164088 h 198186"/>
                  <a:gd name="connsiteX9" fmla="*/ 364639 w 397074"/>
                  <a:gd name="connsiteY9" fmla="*/ 137194 h 198186"/>
                  <a:gd name="connsiteX10" fmla="*/ 396840 w 397074"/>
                  <a:gd name="connsiteY10" fmla="*/ 90000 h 198186"/>
                  <a:gd name="connsiteX11" fmla="*/ 350038 w 397074"/>
                  <a:gd name="connsiteY11" fmla="*/ 38035 h 198186"/>
                  <a:gd name="connsiteX12" fmla="*/ 253968 w 397074"/>
                  <a:gd name="connsiteY12" fmla="*/ 14492 h 198186"/>
                  <a:gd name="connsiteX13" fmla="*/ 170785 w 397074"/>
                  <a:gd name="connsiteY13" fmla="*/ 478 h 198186"/>
                  <a:gd name="connsiteX0" fmla="*/ 170785 w 397074"/>
                  <a:gd name="connsiteY0" fmla="*/ 388 h 198096"/>
                  <a:gd name="connsiteX1" fmla="*/ 120308 w 397074"/>
                  <a:gd name="connsiteY1" fmla="*/ 26410 h 198096"/>
                  <a:gd name="connsiteX2" fmla="*/ 44481 w 397074"/>
                  <a:gd name="connsiteY2" fmla="*/ 59107 h 198096"/>
                  <a:gd name="connsiteX3" fmla="*/ 595 w 397074"/>
                  <a:gd name="connsiteY3" fmla="*/ 103648 h 198096"/>
                  <a:gd name="connsiteX4" fmla="*/ 41484 w 397074"/>
                  <a:gd name="connsiteY4" fmla="*/ 142804 h 198096"/>
                  <a:gd name="connsiteX5" fmla="*/ 73076 w 397074"/>
                  <a:gd name="connsiteY5" fmla="*/ 181365 h 198096"/>
                  <a:gd name="connsiteX6" fmla="*/ 157719 w 397074"/>
                  <a:gd name="connsiteY6" fmla="*/ 191511 h 198096"/>
                  <a:gd name="connsiteX7" fmla="*/ 240901 w 397074"/>
                  <a:gd name="connsiteY7" fmla="*/ 196182 h 198096"/>
                  <a:gd name="connsiteX8" fmla="*/ 290398 w 397074"/>
                  <a:gd name="connsiteY8" fmla="*/ 163998 h 198096"/>
                  <a:gd name="connsiteX9" fmla="*/ 364639 w 397074"/>
                  <a:gd name="connsiteY9" fmla="*/ 137104 h 198096"/>
                  <a:gd name="connsiteX10" fmla="*/ 396840 w 397074"/>
                  <a:gd name="connsiteY10" fmla="*/ 89910 h 198096"/>
                  <a:gd name="connsiteX11" fmla="*/ 350038 w 397074"/>
                  <a:gd name="connsiteY11" fmla="*/ 37945 h 198096"/>
                  <a:gd name="connsiteX12" fmla="*/ 260661 w 397074"/>
                  <a:gd name="connsiteY12" fmla="*/ 12686 h 198096"/>
                  <a:gd name="connsiteX13" fmla="*/ 170785 w 397074"/>
                  <a:gd name="connsiteY13" fmla="*/ 388 h 198096"/>
                  <a:gd name="connsiteX0" fmla="*/ 170785 w 397074"/>
                  <a:gd name="connsiteY0" fmla="*/ 2179 h 199887"/>
                  <a:gd name="connsiteX1" fmla="*/ 120308 w 397074"/>
                  <a:gd name="connsiteY1" fmla="*/ 28201 h 199887"/>
                  <a:gd name="connsiteX2" fmla="*/ 44481 w 397074"/>
                  <a:gd name="connsiteY2" fmla="*/ 60898 h 199887"/>
                  <a:gd name="connsiteX3" fmla="*/ 595 w 397074"/>
                  <a:gd name="connsiteY3" fmla="*/ 105439 h 199887"/>
                  <a:gd name="connsiteX4" fmla="*/ 41484 w 397074"/>
                  <a:gd name="connsiteY4" fmla="*/ 144595 h 199887"/>
                  <a:gd name="connsiteX5" fmla="*/ 73076 w 397074"/>
                  <a:gd name="connsiteY5" fmla="*/ 183156 h 199887"/>
                  <a:gd name="connsiteX6" fmla="*/ 157719 w 397074"/>
                  <a:gd name="connsiteY6" fmla="*/ 193302 h 199887"/>
                  <a:gd name="connsiteX7" fmla="*/ 240901 w 397074"/>
                  <a:gd name="connsiteY7" fmla="*/ 197973 h 199887"/>
                  <a:gd name="connsiteX8" fmla="*/ 290398 w 397074"/>
                  <a:gd name="connsiteY8" fmla="*/ 165789 h 199887"/>
                  <a:gd name="connsiteX9" fmla="*/ 364639 w 397074"/>
                  <a:gd name="connsiteY9" fmla="*/ 138895 h 199887"/>
                  <a:gd name="connsiteX10" fmla="*/ 396840 w 397074"/>
                  <a:gd name="connsiteY10" fmla="*/ 91701 h 199887"/>
                  <a:gd name="connsiteX11" fmla="*/ 350038 w 397074"/>
                  <a:gd name="connsiteY11" fmla="*/ 39736 h 199887"/>
                  <a:gd name="connsiteX12" fmla="*/ 260661 w 397074"/>
                  <a:gd name="connsiteY12" fmla="*/ 14477 h 199887"/>
                  <a:gd name="connsiteX13" fmla="*/ 170785 w 397074"/>
                  <a:gd name="connsiteY13" fmla="*/ 2179 h 199887"/>
                  <a:gd name="connsiteX0" fmla="*/ 182498 w 397074"/>
                  <a:gd name="connsiteY0" fmla="*/ 1962 h 202244"/>
                  <a:gd name="connsiteX1" fmla="*/ 120308 w 397074"/>
                  <a:gd name="connsiteY1" fmla="*/ 30558 h 202244"/>
                  <a:gd name="connsiteX2" fmla="*/ 44481 w 397074"/>
                  <a:gd name="connsiteY2" fmla="*/ 63255 h 202244"/>
                  <a:gd name="connsiteX3" fmla="*/ 595 w 397074"/>
                  <a:gd name="connsiteY3" fmla="*/ 107796 h 202244"/>
                  <a:gd name="connsiteX4" fmla="*/ 41484 w 397074"/>
                  <a:gd name="connsiteY4" fmla="*/ 146952 h 202244"/>
                  <a:gd name="connsiteX5" fmla="*/ 73076 w 397074"/>
                  <a:gd name="connsiteY5" fmla="*/ 185513 h 202244"/>
                  <a:gd name="connsiteX6" fmla="*/ 157719 w 397074"/>
                  <a:gd name="connsiteY6" fmla="*/ 195659 h 202244"/>
                  <a:gd name="connsiteX7" fmla="*/ 240901 w 397074"/>
                  <a:gd name="connsiteY7" fmla="*/ 200330 h 202244"/>
                  <a:gd name="connsiteX8" fmla="*/ 290398 w 397074"/>
                  <a:gd name="connsiteY8" fmla="*/ 168146 h 202244"/>
                  <a:gd name="connsiteX9" fmla="*/ 364639 w 397074"/>
                  <a:gd name="connsiteY9" fmla="*/ 141252 h 202244"/>
                  <a:gd name="connsiteX10" fmla="*/ 396840 w 397074"/>
                  <a:gd name="connsiteY10" fmla="*/ 94058 h 202244"/>
                  <a:gd name="connsiteX11" fmla="*/ 350038 w 397074"/>
                  <a:gd name="connsiteY11" fmla="*/ 42093 h 202244"/>
                  <a:gd name="connsiteX12" fmla="*/ 260661 w 397074"/>
                  <a:gd name="connsiteY12" fmla="*/ 16834 h 202244"/>
                  <a:gd name="connsiteX13" fmla="*/ 182498 w 397074"/>
                  <a:gd name="connsiteY13" fmla="*/ 1962 h 202244"/>
                  <a:gd name="connsiteX0" fmla="*/ 182498 w 397074"/>
                  <a:gd name="connsiteY0" fmla="*/ 1350 h 201632"/>
                  <a:gd name="connsiteX1" fmla="*/ 120308 w 397074"/>
                  <a:gd name="connsiteY1" fmla="*/ 29946 h 201632"/>
                  <a:gd name="connsiteX2" fmla="*/ 44481 w 397074"/>
                  <a:gd name="connsiteY2" fmla="*/ 62643 h 201632"/>
                  <a:gd name="connsiteX3" fmla="*/ 595 w 397074"/>
                  <a:gd name="connsiteY3" fmla="*/ 107184 h 201632"/>
                  <a:gd name="connsiteX4" fmla="*/ 41484 w 397074"/>
                  <a:gd name="connsiteY4" fmla="*/ 146340 h 201632"/>
                  <a:gd name="connsiteX5" fmla="*/ 73076 w 397074"/>
                  <a:gd name="connsiteY5" fmla="*/ 184901 h 201632"/>
                  <a:gd name="connsiteX6" fmla="*/ 157719 w 397074"/>
                  <a:gd name="connsiteY6" fmla="*/ 195047 h 201632"/>
                  <a:gd name="connsiteX7" fmla="*/ 240901 w 397074"/>
                  <a:gd name="connsiteY7" fmla="*/ 199718 h 201632"/>
                  <a:gd name="connsiteX8" fmla="*/ 290398 w 397074"/>
                  <a:gd name="connsiteY8" fmla="*/ 167534 h 201632"/>
                  <a:gd name="connsiteX9" fmla="*/ 364639 w 397074"/>
                  <a:gd name="connsiteY9" fmla="*/ 140640 h 201632"/>
                  <a:gd name="connsiteX10" fmla="*/ 396840 w 397074"/>
                  <a:gd name="connsiteY10" fmla="*/ 93446 h 201632"/>
                  <a:gd name="connsiteX11" fmla="*/ 350038 w 397074"/>
                  <a:gd name="connsiteY11" fmla="*/ 41481 h 201632"/>
                  <a:gd name="connsiteX12" fmla="*/ 260661 w 397074"/>
                  <a:gd name="connsiteY12" fmla="*/ 16222 h 201632"/>
                  <a:gd name="connsiteX13" fmla="*/ 182498 w 397074"/>
                  <a:gd name="connsiteY13" fmla="*/ 1350 h 201632"/>
                  <a:gd name="connsiteX0" fmla="*/ 182498 w 413708"/>
                  <a:gd name="connsiteY0" fmla="*/ 1350 h 201632"/>
                  <a:gd name="connsiteX1" fmla="*/ 120308 w 413708"/>
                  <a:gd name="connsiteY1" fmla="*/ 29946 h 201632"/>
                  <a:gd name="connsiteX2" fmla="*/ 44481 w 413708"/>
                  <a:gd name="connsiteY2" fmla="*/ 62643 h 201632"/>
                  <a:gd name="connsiteX3" fmla="*/ 595 w 413708"/>
                  <a:gd name="connsiteY3" fmla="*/ 107184 h 201632"/>
                  <a:gd name="connsiteX4" fmla="*/ 41484 w 413708"/>
                  <a:gd name="connsiteY4" fmla="*/ 146340 h 201632"/>
                  <a:gd name="connsiteX5" fmla="*/ 73076 w 413708"/>
                  <a:gd name="connsiteY5" fmla="*/ 184901 h 201632"/>
                  <a:gd name="connsiteX6" fmla="*/ 157719 w 413708"/>
                  <a:gd name="connsiteY6" fmla="*/ 195047 h 201632"/>
                  <a:gd name="connsiteX7" fmla="*/ 240901 w 413708"/>
                  <a:gd name="connsiteY7" fmla="*/ 199718 h 201632"/>
                  <a:gd name="connsiteX8" fmla="*/ 290398 w 413708"/>
                  <a:gd name="connsiteY8" fmla="*/ 167534 h 201632"/>
                  <a:gd name="connsiteX9" fmla="*/ 364639 w 413708"/>
                  <a:gd name="connsiteY9" fmla="*/ 140640 h 201632"/>
                  <a:gd name="connsiteX10" fmla="*/ 413573 w 413708"/>
                  <a:gd name="connsiteY10" fmla="*/ 94304 h 201632"/>
                  <a:gd name="connsiteX11" fmla="*/ 350038 w 413708"/>
                  <a:gd name="connsiteY11" fmla="*/ 41481 h 201632"/>
                  <a:gd name="connsiteX12" fmla="*/ 260661 w 413708"/>
                  <a:gd name="connsiteY12" fmla="*/ 16222 h 201632"/>
                  <a:gd name="connsiteX13" fmla="*/ 182498 w 413708"/>
                  <a:gd name="connsiteY13" fmla="*/ 1350 h 201632"/>
                  <a:gd name="connsiteX0" fmla="*/ 182498 w 422312"/>
                  <a:gd name="connsiteY0" fmla="*/ 1350 h 201632"/>
                  <a:gd name="connsiteX1" fmla="*/ 120308 w 422312"/>
                  <a:gd name="connsiteY1" fmla="*/ 29946 h 201632"/>
                  <a:gd name="connsiteX2" fmla="*/ 44481 w 422312"/>
                  <a:gd name="connsiteY2" fmla="*/ 62643 h 201632"/>
                  <a:gd name="connsiteX3" fmla="*/ 595 w 422312"/>
                  <a:gd name="connsiteY3" fmla="*/ 107184 h 201632"/>
                  <a:gd name="connsiteX4" fmla="*/ 41484 w 422312"/>
                  <a:gd name="connsiteY4" fmla="*/ 146340 h 201632"/>
                  <a:gd name="connsiteX5" fmla="*/ 73076 w 422312"/>
                  <a:gd name="connsiteY5" fmla="*/ 184901 h 201632"/>
                  <a:gd name="connsiteX6" fmla="*/ 157719 w 422312"/>
                  <a:gd name="connsiteY6" fmla="*/ 195047 h 201632"/>
                  <a:gd name="connsiteX7" fmla="*/ 240901 w 422312"/>
                  <a:gd name="connsiteY7" fmla="*/ 199718 h 201632"/>
                  <a:gd name="connsiteX8" fmla="*/ 290398 w 422312"/>
                  <a:gd name="connsiteY8" fmla="*/ 167534 h 201632"/>
                  <a:gd name="connsiteX9" fmla="*/ 364639 w 422312"/>
                  <a:gd name="connsiteY9" fmla="*/ 140640 h 201632"/>
                  <a:gd name="connsiteX10" fmla="*/ 413573 w 422312"/>
                  <a:gd name="connsiteY10" fmla="*/ 94304 h 201632"/>
                  <a:gd name="connsiteX11" fmla="*/ 350038 w 422312"/>
                  <a:gd name="connsiteY11" fmla="*/ 41481 h 201632"/>
                  <a:gd name="connsiteX12" fmla="*/ 260661 w 422312"/>
                  <a:gd name="connsiteY12" fmla="*/ 16222 h 201632"/>
                  <a:gd name="connsiteX13" fmla="*/ 182498 w 422312"/>
                  <a:gd name="connsiteY13" fmla="*/ 1350 h 201632"/>
                  <a:gd name="connsiteX0" fmla="*/ 182498 w 414746"/>
                  <a:gd name="connsiteY0" fmla="*/ 1350 h 201632"/>
                  <a:gd name="connsiteX1" fmla="*/ 120308 w 414746"/>
                  <a:gd name="connsiteY1" fmla="*/ 29946 h 201632"/>
                  <a:gd name="connsiteX2" fmla="*/ 44481 w 414746"/>
                  <a:gd name="connsiteY2" fmla="*/ 62643 h 201632"/>
                  <a:gd name="connsiteX3" fmla="*/ 595 w 414746"/>
                  <a:gd name="connsiteY3" fmla="*/ 107184 h 201632"/>
                  <a:gd name="connsiteX4" fmla="*/ 41484 w 414746"/>
                  <a:gd name="connsiteY4" fmla="*/ 146340 h 201632"/>
                  <a:gd name="connsiteX5" fmla="*/ 73076 w 414746"/>
                  <a:gd name="connsiteY5" fmla="*/ 184901 h 201632"/>
                  <a:gd name="connsiteX6" fmla="*/ 157719 w 414746"/>
                  <a:gd name="connsiteY6" fmla="*/ 195047 h 201632"/>
                  <a:gd name="connsiteX7" fmla="*/ 240901 w 414746"/>
                  <a:gd name="connsiteY7" fmla="*/ 199718 h 201632"/>
                  <a:gd name="connsiteX8" fmla="*/ 290398 w 414746"/>
                  <a:gd name="connsiteY8" fmla="*/ 167534 h 201632"/>
                  <a:gd name="connsiteX9" fmla="*/ 364639 w 414746"/>
                  <a:gd name="connsiteY9" fmla="*/ 140640 h 201632"/>
                  <a:gd name="connsiteX10" fmla="*/ 405206 w 414746"/>
                  <a:gd name="connsiteY10" fmla="*/ 82290 h 201632"/>
                  <a:gd name="connsiteX11" fmla="*/ 350038 w 414746"/>
                  <a:gd name="connsiteY11" fmla="*/ 41481 h 201632"/>
                  <a:gd name="connsiteX12" fmla="*/ 260661 w 414746"/>
                  <a:gd name="connsiteY12" fmla="*/ 16222 h 201632"/>
                  <a:gd name="connsiteX13" fmla="*/ 182498 w 414746"/>
                  <a:gd name="connsiteY13" fmla="*/ 1350 h 201632"/>
                  <a:gd name="connsiteX0" fmla="*/ 182498 w 420242"/>
                  <a:gd name="connsiteY0" fmla="*/ 1350 h 201632"/>
                  <a:gd name="connsiteX1" fmla="*/ 120308 w 420242"/>
                  <a:gd name="connsiteY1" fmla="*/ 29946 h 201632"/>
                  <a:gd name="connsiteX2" fmla="*/ 44481 w 420242"/>
                  <a:gd name="connsiteY2" fmla="*/ 62643 h 201632"/>
                  <a:gd name="connsiteX3" fmla="*/ 595 w 420242"/>
                  <a:gd name="connsiteY3" fmla="*/ 107184 h 201632"/>
                  <a:gd name="connsiteX4" fmla="*/ 41484 w 420242"/>
                  <a:gd name="connsiteY4" fmla="*/ 146340 h 201632"/>
                  <a:gd name="connsiteX5" fmla="*/ 73076 w 420242"/>
                  <a:gd name="connsiteY5" fmla="*/ 184901 h 201632"/>
                  <a:gd name="connsiteX6" fmla="*/ 157719 w 420242"/>
                  <a:gd name="connsiteY6" fmla="*/ 195047 h 201632"/>
                  <a:gd name="connsiteX7" fmla="*/ 240901 w 420242"/>
                  <a:gd name="connsiteY7" fmla="*/ 199718 h 201632"/>
                  <a:gd name="connsiteX8" fmla="*/ 290398 w 420242"/>
                  <a:gd name="connsiteY8" fmla="*/ 167534 h 201632"/>
                  <a:gd name="connsiteX9" fmla="*/ 364639 w 420242"/>
                  <a:gd name="connsiteY9" fmla="*/ 140640 h 201632"/>
                  <a:gd name="connsiteX10" fmla="*/ 405206 w 420242"/>
                  <a:gd name="connsiteY10" fmla="*/ 82290 h 201632"/>
                  <a:gd name="connsiteX11" fmla="*/ 350038 w 420242"/>
                  <a:gd name="connsiteY11" fmla="*/ 41481 h 201632"/>
                  <a:gd name="connsiteX12" fmla="*/ 260661 w 420242"/>
                  <a:gd name="connsiteY12" fmla="*/ 16222 h 201632"/>
                  <a:gd name="connsiteX13" fmla="*/ 182498 w 420242"/>
                  <a:gd name="connsiteY13" fmla="*/ 1350 h 201632"/>
                  <a:gd name="connsiteX0" fmla="*/ 182498 w 407957"/>
                  <a:gd name="connsiteY0" fmla="*/ 1350 h 201632"/>
                  <a:gd name="connsiteX1" fmla="*/ 120308 w 407957"/>
                  <a:gd name="connsiteY1" fmla="*/ 29946 h 201632"/>
                  <a:gd name="connsiteX2" fmla="*/ 44481 w 407957"/>
                  <a:gd name="connsiteY2" fmla="*/ 62643 h 201632"/>
                  <a:gd name="connsiteX3" fmla="*/ 595 w 407957"/>
                  <a:gd name="connsiteY3" fmla="*/ 107184 h 201632"/>
                  <a:gd name="connsiteX4" fmla="*/ 41484 w 407957"/>
                  <a:gd name="connsiteY4" fmla="*/ 146340 h 201632"/>
                  <a:gd name="connsiteX5" fmla="*/ 73076 w 407957"/>
                  <a:gd name="connsiteY5" fmla="*/ 184901 h 201632"/>
                  <a:gd name="connsiteX6" fmla="*/ 157719 w 407957"/>
                  <a:gd name="connsiteY6" fmla="*/ 195047 h 201632"/>
                  <a:gd name="connsiteX7" fmla="*/ 240901 w 407957"/>
                  <a:gd name="connsiteY7" fmla="*/ 199718 h 201632"/>
                  <a:gd name="connsiteX8" fmla="*/ 290398 w 407957"/>
                  <a:gd name="connsiteY8" fmla="*/ 167534 h 201632"/>
                  <a:gd name="connsiteX9" fmla="*/ 364639 w 407957"/>
                  <a:gd name="connsiteY9" fmla="*/ 140640 h 201632"/>
                  <a:gd name="connsiteX10" fmla="*/ 396029 w 407957"/>
                  <a:gd name="connsiteY10" fmla="*/ 118823 h 201632"/>
                  <a:gd name="connsiteX11" fmla="*/ 405206 w 407957"/>
                  <a:gd name="connsiteY11" fmla="*/ 82290 h 201632"/>
                  <a:gd name="connsiteX12" fmla="*/ 350038 w 407957"/>
                  <a:gd name="connsiteY12" fmla="*/ 41481 h 201632"/>
                  <a:gd name="connsiteX13" fmla="*/ 260661 w 407957"/>
                  <a:gd name="connsiteY13" fmla="*/ 16222 h 201632"/>
                  <a:gd name="connsiteX14" fmla="*/ 182498 w 407957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0848"/>
                  <a:gd name="connsiteY0" fmla="*/ 1350 h 201632"/>
                  <a:gd name="connsiteX1" fmla="*/ 120308 w 410848"/>
                  <a:gd name="connsiteY1" fmla="*/ 29946 h 201632"/>
                  <a:gd name="connsiteX2" fmla="*/ 44481 w 410848"/>
                  <a:gd name="connsiteY2" fmla="*/ 62643 h 201632"/>
                  <a:gd name="connsiteX3" fmla="*/ 595 w 410848"/>
                  <a:gd name="connsiteY3" fmla="*/ 107184 h 201632"/>
                  <a:gd name="connsiteX4" fmla="*/ 41484 w 410848"/>
                  <a:gd name="connsiteY4" fmla="*/ 146340 h 201632"/>
                  <a:gd name="connsiteX5" fmla="*/ 73076 w 410848"/>
                  <a:gd name="connsiteY5" fmla="*/ 184901 h 201632"/>
                  <a:gd name="connsiteX6" fmla="*/ 157719 w 410848"/>
                  <a:gd name="connsiteY6" fmla="*/ 195047 h 201632"/>
                  <a:gd name="connsiteX7" fmla="*/ 240901 w 410848"/>
                  <a:gd name="connsiteY7" fmla="*/ 199718 h 201632"/>
                  <a:gd name="connsiteX8" fmla="*/ 290398 w 410848"/>
                  <a:gd name="connsiteY8" fmla="*/ 167534 h 201632"/>
                  <a:gd name="connsiteX9" fmla="*/ 364639 w 410848"/>
                  <a:gd name="connsiteY9" fmla="*/ 140640 h 201632"/>
                  <a:gd name="connsiteX10" fmla="*/ 396029 w 410848"/>
                  <a:gd name="connsiteY10" fmla="*/ 118823 h 201632"/>
                  <a:gd name="connsiteX11" fmla="*/ 408553 w 410848"/>
                  <a:gd name="connsiteY11" fmla="*/ 77141 h 201632"/>
                  <a:gd name="connsiteX12" fmla="*/ 350038 w 410848"/>
                  <a:gd name="connsiteY12" fmla="*/ 41481 h 201632"/>
                  <a:gd name="connsiteX13" fmla="*/ 260661 w 410848"/>
                  <a:gd name="connsiteY13" fmla="*/ 16222 h 201632"/>
                  <a:gd name="connsiteX14" fmla="*/ 182498 w 410848"/>
                  <a:gd name="connsiteY14" fmla="*/ 1350 h 201632"/>
                  <a:gd name="connsiteX0" fmla="*/ 182498 w 412899"/>
                  <a:gd name="connsiteY0" fmla="*/ 1350 h 201632"/>
                  <a:gd name="connsiteX1" fmla="*/ 120308 w 412899"/>
                  <a:gd name="connsiteY1" fmla="*/ 29946 h 201632"/>
                  <a:gd name="connsiteX2" fmla="*/ 44481 w 412899"/>
                  <a:gd name="connsiteY2" fmla="*/ 62643 h 201632"/>
                  <a:gd name="connsiteX3" fmla="*/ 595 w 412899"/>
                  <a:gd name="connsiteY3" fmla="*/ 107184 h 201632"/>
                  <a:gd name="connsiteX4" fmla="*/ 41484 w 412899"/>
                  <a:gd name="connsiteY4" fmla="*/ 146340 h 201632"/>
                  <a:gd name="connsiteX5" fmla="*/ 73076 w 412899"/>
                  <a:gd name="connsiteY5" fmla="*/ 184901 h 201632"/>
                  <a:gd name="connsiteX6" fmla="*/ 157719 w 412899"/>
                  <a:gd name="connsiteY6" fmla="*/ 195047 h 201632"/>
                  <a:gd name="connsiteX7" fmla="*/ 240901 w 412899"/>
                  <a:gd name="connsiteY7" fmla="*/ 199718 h 201632"/>
                  <a:gd name="connsiteX8" fmla="*/ 290398 w 412899"/>
                  <a:gd name="connsiteY8" fmla="*/ 167534 h 201632"/>
                  <a:gd name="connsiteX9" fmla="*/ 364639 w 412899"/>
                  <a:gd name="connsiteY9" fmla="*/ 140640 h 201632"/>
                  <a:gd name="connsiteX10" fmla="*/ 396029 w 412899"/>
                  <a:gd name="connsiteY10" fmla="*/ 118823 h 201632"/>
                  <a:gd name="connsiteX11" fmla="*/ 408553 w 412899"/>
                  <a:gd name="connsiteY11" fmla="*/ 77141 h 201632"/>
                  <a:gd name="connsiteX12" fmla="*/ 350038 w 412899"/>
                  <a:gd name="connsiteY12" fmla="*/ 41481 h 201632"/>
                  <a:gd name="connsiteX13" fmla="*/ 260661 w 412899"/>
                  <a:gd name="connsiteY13" fmla="*/ 16222 h 201632"/>
                  <a:gd name="connsiteX14" fmla="*/ 182498 w 412899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64639 w 415922"/>
                  <a:gd name="connsiteY9" fmla="*/ 140640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632"/>
                  <a:gd name="connsiteX1" fmla="*/ 120308 w 415922"/>
                  <a:gd name="connsiteY1" fmla="*/ 29946 h 201632"/>
                  <a:gd name="connsiteX2" fmla="*/ 44481 w 415922"/>
                  <a:gd name="connsiteY2" fmla="*/ 62643 h 201632"/>
                  <a:gd name="connsiteX3" fmla="*/ 595 w 415922"/>
                  <a:gd name="connsiteY3" fmla="*/ 107184 h 201632"/>
                  <a:gd name="connsiteX4" fmla="*/ 41484 w 415922"/>
                  <a:gd name="connsiteY4" fmla="*/ 146340 h 201632"/>
                  <a:gd name="connsiteX5" fmla="*/ 73076 w 415922"/>
                  <a:gd name="connsiteY5" fmla="*/ 184901 h 201632"/>
                  <a:gd name="connsiteX6" fmla="*/ 157719 w 415922"/>
                  <a:gd name="connsiteY6" fmla="*/ 195047 h 201632"/>
                  <a:gd name="connsiteX7" fmla="*/ 240901 w 415922"/>
                  <a:gd name="connsiteY7" fmla="*/ 199718 h 201632"/>
                  <a:gd name="connsiteX8" fmla="*/ 290398 w 415922"/>
                  <a:gd name="connsiteY8" fmla="*/ 167534 h 201632"/>
                  <a:gd name="connsiteX9" fmla="*/ 357946 w 415922"/>
                  <a:gd name="connsiteY9" fmla="*/ 147505 h 201632"/>
                  <a:gd name="connsiteX10" fmla="*/ 396029 w 415922"/>
                  <a:gd name="connsiteY10" fmla="*/ 118823 h 201632"/>
                  <a:gd name="connsiteX11" fmla="*/ 408553 w 415922"/>
                  <a:gd name="connsiteY11" fmla="*/ 77141 h 201632"/>
                  <a:gd name="connsiteX12" fmla="*/ 350038 w 415922"/>
                  <a:gd name="connsiteY12" fmla="*/ 41481 h 201632"/>
                  <a:gd name="connsiteX13" fmla="*/ 260661 w 415922"/>
                  <a:gd name="connsiteY13" fmla="*/ 16222 h 201632"/>
                  <a:gd name="connsiteX14" fmla="*/ 182498 w 415922"/>
                  <a:gd name="connsiteY14" fmla="*/ 1350 h 201632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57946 w 415922"/>
                  <a:gd name="connsiteY9" fmla="*/ 147505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5922"/>
                  <a:gd name="connsiteY0" fmla="*/ 1350 h 201034"/>
                  <a:gd name="connsiteX1" fmla="*/ 120308 w 415922"/>
                  <a:gd name="connsiteY1" fmla="*/ 29946 h 201034"/>
                  <a:gd name="connsiteX2" fmla="*/ 44481 w 415922"/>
                  <a:gd name="connsiteY2" fmla="*/ 62643 h 201034"/>
                  <a:gd name="connsiteX3" fmla="*/ 595 w 415922"/>
                  <a:gd name="connsiteY3" fmla="*/ 107184 h 201034"/>
                  <a:gd name="connsiteX4" fmla="*/ 41484 w 415922"/>
                  <a:gd name="connsiteY4" fmla="*/ 146340 h 201034"/>
                  <a:gd name="connsiteX5" fmla="*/ 73076 w 415922"/>
                  <a:gd name="connsiteY5" fmla="*/ 184901 h 201034"/>
                  <a:gd name="connsiteX6" fmla="*/ 157719 w 415922"/>
                  <a:gd name="connsiteY6" fmla="*/ 195047 h 201034"/>
                  <a:gd name="connsiteX7" fmla="*/ 240901 w 415922"/>
                  <a:gd name="connsiteY7" fmla="*/ 199718 h 201034"/>
                  <a:gd name="connsiteX8" fmla="*/ 288725 w 415922"/>
                  <a:gd name="connsiteY8" fmla="*/ 170967 h 201034"/>
                  <a:gd name="connsiteX9" fmla="*/ 362966 w 415922"/>
                  <a:gd name="connsiteY9" fmla="*/ 154370 h 201034"/>
                  <a:gd name="connsiteX10" fmla="*/ 396029 w 415922"/>
                  <a:gd name="connsiteY10" fmla="*/ 118823 h 201034"/>
                  <a:gd name="connsiteX11" fmla="*/ 408553 w 415922"/>
                  <a:gd name="connsiteY11" fmla="*/ 77141 h 201034"/>
                  <a:gd name="connsiteX12" fmla="*/ 350038 w 415922"/>
                  <a:gd name="connsiteY12" fmla="*/ 41481 h 201034"/>
                  <a:gd name="connsiteX13" fmla="*/ 260661 w 415922"/>
                  <a:gd name="connsiteY13" fmla="*/ 16222 h 201034"/>
                  <a:gd name="connsiteX14" fmla="*/ 182498 w 415922"/>
                  <a:gd name="connsiteY14" fmla="*/ 1350 h 201034"/>
                  <a:gd name="connsiteX0" fmla="*/ 182498 w 413740"/>
                  <a:gd name="connsiteY0" fmla="*/ 1350 h 201034"/>
                  <a:gd name="connsiteX1" fmla="*/ 120308 w 413740"/>
                  <a:gd name="connsiteY1" fmla="*/ 29946 h 201034"/>
                  <a:gd name="connsiteX2" fmla="*/ 44481 w 413740"/>
                  <a:gd name="connsiteY2" fmla="*/ 62643 h 201034"/>
                  <a:gd name="connsiteX3" fmla="*/ 595 w 413740"/>
                  <a:gd name="connsiteY3" fmla="*/ 107184 h 201034"/>
                  <a:gd name="connsiteX4" fmla="*/ 41484 w 413740"/>
                  <a:gd name="connsiteY4" fmla="*/ 146340 h 201034"/>
                  <a:gd name="connsiteX5" fmla="*/ 73076 w 413740"/>
                  <a:gd name="connsiteY5" fmla="*/ 184901 h 201034"/>
                  <a:gd name="connsiteX6" fmla="*/ 157719 w 413740"/>
                  <a:gd name="connsiteY6" fmla="*/ 195047 h 201034"/>
                  <a:gd name="connsiteX7" fmla="*/ 240901 w 413740"/>
                  <a:gd name="connsiteY7" fmla="*/ 199718 h 201034"/>
                  <a:gd name="connsiteX8" fmla="*/ 288725 w 413740"/>
                  <a:gd name="connsiteY8" fmla="*/ 170967 h 201034"/>
                  <a:gd name="connsiteX9" fmla="*/ 362966 w 413740"/>
                  <a:gd name="connsiteY9" fmla="*/ 154370 h 201034"/>
                  <a:gd name="connsiteX10" fmla="*/ 396029 w 413740"/>
                  <a:gd name="connsiteY10" fmla="*/ 119681 h 201034"/>
                  <a:gd name="connsiteX11" fmla="*/ 408553 w 413740"/>
                  <a:gd name="connsiteY11" fmla="*/ 77141 h 201034"/>
                  <a:gd name="connsiteX12" fmla="*/ 350038 w 413740"/>
                  <a:gd name="connsiteY12" fmla="*/ 41481 h 201034"/>
                  <a:gd name="connsiteX13" fmla="*/ 260661 w 413740"/>
                  <a:gd name="connsiteY13" fmla="*/ 16222 h 201034"/>
                  <a:gd name="connsiteX14" fmla="*/ 182498 w 413740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17114"/>
                  <a:gd name="connsiteY0" fmla="*/ 1350 h 201034"/>
                  <a:gd name="connsiteX1" fmla="*/ 120308 w 417114"/>
                  <a:gd name="connsiteY1" fmla="*/ 29946 h 201034"/>
                  <a:gd name="connsiteX2" fmla="*/ 44481 w 417114"/>
                  <a:gd name="connsiteY2" fmla="*/ 62643 h 201034"/>
                  <a:gd name="connsiteX3" fmla="*/ 595 w 417114"/>
                  <a:gd name="connsiteY3" fmla="*/ 107184 h 201034"/>
                  <a:gd name="connsiteX4" fmla="*/ 41484 w 417114"/>
                  <a:gd name="connsiteY4" fmla="*/ 146340 h 201034"/>
                  <a:gd name="connsiteX5" fmla="*/ 73076 w 417114"/>
                  <a:gd name="connsiteY5" fmla="*/ 184901 h 201034"/>
                  <a:gd name="connsiteX6" fmla="*/ 157719 w 417114"/>
                  <a:gd name="connsiteY6" fmla="*/ 195047 h 201034"/>
                  <a:gd name="connsiteX7" fmla="*/ 240901 w 417114"/>
                  <a:gd name="connsiteY7" fmla="*/ 199718 h 201034"/>
                  <a:gd name="connsiteX8" fmla="*/ 288725 w 417114"/>
                  <a:gd name="connsiteY8" fmla="*/ 170967 h 201034"/>
                  <a:gd name="connsiteX9" fmla="*/ 362966 w 417114"/>
                  <a:gd name="connsiteY9" fmla="*/ 154370 h 201034"/>
                  <a:gd name="connsiteX10" fmla="*/ 396029 w 417114"/>
                  <a:gd name="connsiteY10" fmla="*/ 119681 h 201034"/>
                  <a:gd name="connsiteX11" fmla="*/ 408553 w 417114"/>
                  <a:gd name="connsiteY11" fmla="*/ 77141 h 201034"/>
                  <a:gd name="connsiteX12" fmla="*/ 350038 w 417114"/>
                  <a:gd name="connsiteY12" fmla="*/ 41481 h 201034"/>
                  <a:gd name="connsiteX13" fmla="*/ 260661 w 417114"/>
                  <a:gd name="connsiteY13" fmla="*/ 16222 h 201034"/>
                  <a:gd name="connsiteX14" fmla="*/ 182498 w 417114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1034"/>
                  <a:gd name="connsiteX1" fmla="*/ 120308 w 422265"/>
                  <a:gd name="connsiteY1" fmla="*/ 29946 h 201034"/>
                  <a:gd name="connsiteX2" fmla="*/ 44481 w 422265"/>
                  <a:gd name="connsiteY2" fmla="*/ 62643 h 201034"/>
                  <a:gd name="connsiteX3" fmla="*/ 595 w 422265"/>
                  <a:gd name="connsiteY3" fmla="*/ 107184 h 201034"/>
                  <a:gd name="connsiteX4" fmla="*/ 41484 w 422265"/>
                  <a:gd name="connsiteY4" fmla="*/ 146340 h 201034"/>
                  <a:gd name="connsiteX5" fmla="*/ 73076 w 422265"/>
                  <a:gd name="connsiteY5" fmla="*/ 184901 h 201034"/>
                  <a:gd name="connsiteX6" fmla="*/ 157719 w 422265"/>
                  <a:gd name="connsiteY6" fmla="*/ 195047 h 201034"/>
                  <a:gd name="connsiteX7" fmla="*/ 240901 w 422265"/>
                  <a:gd name="connsiteY7" fmla="*/ 199718 h 201034"/>
                  <a:gd name="connsiteX8" fmla="*/ 288725 w 422265"/>
                  <a:gd name="connsiteY8" fmla="*/ 170967 h 201034"/>
                  <a:gd name="connsiteX9" fmla="*/ 362966 w 422265"/>
                  <a:gd name="connsiteY9" fmla="*/ 154370 h 201034"/>
                  <a:gd name="connsiteX10" fmla="*/ 404396 w 422265"/>
                  <a:gd name="connsiteY10" fmla="*/ 119681 h 201034"/>
                  <a:gd name="connsiteX11" fmla="*/ 408553 w 422265"/>
                  <a:gd name="connsiteY11" fmla="*/ 77141 h 201034"/>
                  <a:gd name="connsiteX12" fmla="*/ 350038 w 422265"/>
                  <a:gd name="connsiteY12" fmla="*/ 41481 h 201034"/>
                  <a:gd name="connsiteX13" fmla="*/ 260661 w 422265"/>
                  <a:gd name="connsiteY13" fmla="*/ 16222 h 201034"/>
                  <a:gd name="connsiteX14" fmla="*/ 182498 w 422265"/>
                  <a:gd name="connsiteY14" fmla="*/ 1350 h 201034"/>
                  <a:gd name="connsiteX0" fmla="*/ 182498 w 422265"/>
                  <a:gd name="connsiteY0" fmla="*/ 1350 h 202119"/>
                  <a:gd name="connsiteX1" fmla="*/ 120308 w 422265"/>
                  <a:gd name="connsiteY1" fmla="*/ 29946 h 202119"/>
                  <a:gd name="connsiteX2" fmla="*/ 44481 w 422265"/>
                  <a:gd name="connsiteY2" fmla="*/ 62643 h 202119"/>
                  <a:gd name="connsiteX3" fmla="*/ 595 w 422265"/>
                  <a:gd name="connsiteY3" fmla="*/ 107184 h 202119"/>
                  <a:gd name="connsiteX4" fmla="*/ 41484 w 422265"/>
                  <a:gd name="connsiteY4" fmla="*/ 146340 h 202119"/>
                  <a:gd name="connsiteX5" fmla="*/ 73076 w 422265"/>
                  <a:gd name="connsiteY5" fmla="*/ 184901 h 202119"/>
                  <a:gd name="connsiteX6" fmla="*/ 157719 w 422265"/>
                  <a:gd name="connsiteY6" fmla="*/ 195047 h 202119"/>
                  <a:gd name="connsiteX7" fmla="*/ 240901 w 422265"/>
                  <a:gd name="connsiteY7" fmla="*/ 199718 h 202119"/>
                  <a:gd name="connsiteX8" fmla="*/ 288725 w 422265"/>
                  <a:gd name="connsiteY8" fmla="*/ 170967 h 202119"/>
                  <a:gd name="connsiteX9" fmla="*/ 362966 w 422265"/>
                  <a:gd name="connsiteY9" fmla="*/ 154370 h 202119"/>
                  <a:gd name="connsiteX10" fmla="*/ 404396 w 422265"/>
                  <a:gd name="connsiteY10" fmla="*/ 119681 h 202119"/>
                  <a:gd name="connsiteX11" fmla="*/ 408553 w 422265"/>
                  <a:gd name="connsiteY11" fmla="*/ 77141 h 202119"/>
                  <a:gd name="connsiteX12" fmla="*/ 350038 w 422265"/>
                  <a:gd name="connsiteY12" fmla="*/ 41481 h 202119"/>
                  <a:gd name="connsiteX13" fmla="*/ 260661 w 422265"/>
                  <a:gd name="connsiteY13" fmla="*/ 16222 h 202119"/>
                  <a:gd name="connsiteX14" fmla="*/ 182498 w 422265"/>
                  <a:gd name="connsiteY14" fmla="*/ 1350 h 202119"/>
                  <a:gd name="connsiteX0" fmla="*/ 182498 w 421558"/>
                  <a:gd name="connsiteY0" fmla="*/ 1350 h 202119"/>
                  <a:gd name="connsiteX1" fmla="*/ 120308 w 421558"/>
                  <a:gd name="connsiteY1" fmla="*/ 29946 h 202119"/>
                  <a:gd name="connsiteX2" fmla="*/ 44481 w 421558"/>
                  <a:gd name="connsiteY2" fmla="*/ 62643 h 202119"/>
                  <a:gd name="connsiteX3" fmla="*/ 595 w 421558"/>
                  <a:gd name="connsiteY3" fmla="*/ 107184 h 202119"/>
                  <a:gd name="connsiteX4" fmla="*/ 41484 w 421558"/>
                  <a:gd name="connsiteY4" fmla="*/ 146340 h 202119"/>
                  <a:gd name="connsiteX5" fmla="*/ 73076 w 421558"/>
                  <a:gd name="connsiteY5" fmla="*/ 184901 h 202119"/>
                  <a:gd name="connsiteX6" fmla="*/ 157719 w 421558"/>
                  <a:gd name="connsiteY6" fmla="*/ 195047 h 202119"/>
                  <a:gd name="connsiteX7" fmla="*/ 240901 w 421558"/>
                  <a:gd name="connsiteY7" fmla="*/ 199718 h 202119"/>
                  <a:gd name="connsiteX8" fmla="*/ 288725 w 421558"/>
                  <a:gd name="connsiteY8" fmla="*/ 170967 h 202119"/>
                  <a:gd name="connsiteX9" fmla="*/ 362966 w 421558"/>
                  <a:gd name="connsiteY9" fmla="*/ 154370 h 202119"/>
                  <a:gd name="connsiteX10" fmla="*/ 404396 w 421558"/>
                  <a:gd name="connsiteY10" fmla="*/ 119681 h 202119"/>
                  <a:gd name="connsiteX11" fmla="*/ 408553 w 421558"/>
                  <a:gd name="connsiteY11" fmla="*/ 77141 h 202119"/>
                  <a:gd name="connsiteX12" fmla="*/ 350038 w 421558"/>
                  <a:gd name="connsiteY12" fmla="*/ 41481 h 202119"/>
                  <a:gd name="connsiteX13" fmla="*/ 260661 w 421558"/>
                  <a:gd name="connsiteY13" fmla="*/ 16222 h 202119"/>
                  <a:gd name="connsiteX14" fmla="*/ 182498 w 421558"/>
                  <a:gd name="connsiteY14" fmla="*/ 1350 h 202119"/>
                  <a:gd name="connsiteX0" fmla="*/ 182498 w 425126"/>
                  <a:gd name="connsiteY0" fmla="*/ 1350 h 202119"/>
                  <a:gd name="connsiteX1" fmla="*/ 120308 w 425126"/>
                  <a:gd name="connsiteY1" fmla="*/ 29946 h 202119"/>
                  <a:gd name="connsiteX2" fmla="*/ 44481 w 425126"/>
                  <a:gd name="connsiteY2" fmla="*/ 62643 h 202119"/>
                  <a:gd name="connsiteX3" fmla="*/ 595 w 425126"/>
                  <a:gd name="connsiteY3" fmla="*/ 107184 h 202119"/>
                  <a:gd name="connsiteX4" fmla="*/ 41484 w 425126"/>
                  <a:gd name="connsiteY4" fmla="*/ 146340 h 202119"/>
                  <a:gd name="connsiteX5" fmla="*/ 73076 w 425126"/>
                  <a:gd name="connsiteY5" fmla="*/ 184901 h 202119"/>
                  <a:gd name="connsiteX6" fmla="*/ 157719 w 425126"/>
                  <a:gd name="connsiteY6" fmla="*/ 195047 h 202119"/>
                  <a:gd name="connsiteX7" fmla="*/ 240901 w 425126"/>
                  <a:gd name="connsiteY7" fmla="*/ 199718 h 202119"/>
                  <a:gd name="connsiteX8" fmla="*/ 288725 w 425126"/>
                  <a:gd name="connsiteY8" fmla="*/ 170967 h 202119"/>
                  <a:gd name="connsiteX9" fmla="*/ 362966 w 425126"/>
                  <a:gd name="connsiteY9" fmla="*/ 154370 h 202119"/>
                  <a:gd name="connsiteX10" fmla="*/ 404396 w 425126"/>
                  <a:gd name="connsiteY10" fmla="*/ 119681 h 202119"/>
                  <a:gd name="connsiteX11" fmla="*/ 408553 w 425126"/>
                  <a:gd name="connsiteY11" fmla="*/ 77141 h 202119"/>
                  <a:gd name="connsiteX12" fmla="*/ 350038 w 425126"/>
                  <a:gd name="connsiteY12" fmla="*/ 41481 h 202119"/>
                  <a:gd name="connsiteX13" fmla="*/ 260661 w 425126"/>
                  <a:gd name="connsiteY13" fmla="*/ 16222 h 202119"/>
                  <a:gd name="connsiteX14" fmla="*/ 182498 w 425126"/>
                  <a:gd name="connsiteY14" fmla="*/ 1350 h 202119"/>
                  <a:gd name="connsiteX0" fmla="*/ 182498 w 429928"/>
                  <a:gd name="connsiteY0" fmla="*/ 1350 h 202119"/>
                  <a:gd name="connsiteX1" fmla="*/ 120308 w 429928"/>
                  <a:gd name="connsiteY1" fmla="*/ 29946 h 202119"/>
                  <a:gd name="connsiteX2" fmla="*/ 44481 w 429928"/>
                  <a:gd name="connsiteY2" fmla="*/ 62643 h 202119"/>
                  <a:gd name="connsiteX3" fmla="*/ 595 w 429928"/>
                  <a:gd name="connsiteY3" fmla="*/ 107184 h 202119"/>
                  <a:gd name="connsiteX4" fmla="*/ 41484 w 429928"/>
                  <a:gd name="connsiteY4" fmla="*/ 146340 h 202119"/>
                  <a:gd name="connsiteX5" fmla="*/ 73076 w 429928"/>
                  <a:gd name="connsiteY5" fmla="*/ 184901 h 202119"/>
                  <a:gd name="connsiteX6" fmla="*/ 157719 w 429928"/>
                  <a:gd name="connsiteY6" fmla="*/ 195047 h 202119"/>
                  <a:gd name="connsiteX7" fmla="*/ 240901 w 429928"/>
                  <a:gd name="connsiteY7" fmla="*/ 199718 h 202119"/>
                  <a:gd name="connsiteX8" fmla="*/ 288725 w 429928"/>
                  <a:gd name="connsiteY8" fmla="*/ 170967 h 202119"/>
                  <a:gd name="connsiteX9" fmla="*/ 362966 w 429928"/>
                  <a:gd name="connsiteY9" fmla="*/ 154370 h 202119"/>
                  <a:gd name="connsiteX10" fmla="*/ 411089 w 429928"/>
                  <a:gd name="connsiteY10" fmla="*/ 117107 h 202119"/>
                  <a:gd name="connsiteX11" fmla="*/ 408553 w 429928"/>
                  <a:gd name="connsiteY11" fmla="*/ 77141 h 202119"/>
                  <a:gd name="connsiteX12" fmla="*/ 350038 w 429928"/>
                  <a:gd name="connsiteY12" fmla="*/ 41481 h 202119"/>
                  <a:gd name="connsiteX13" fmla="*/ 260661 w 429928"/>
                  <a:gd name="connsiteY13" fmla="*/ 16222 h 202119"/>
                  <a:gd name="connsiteX14" fmla="*/ 182498 w 429928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0700"/>
                  <a:gd name="connsiteY0" fmla="*/ 1350 h 202119"/>
                  <a:gd name="connsiteX1" fmla="*/ 120308 w 420700"/>
                  <a:gd name="connsiteY1" fmla="*/ 29946 h 202119"/>
                  <a:gd name="connsiteX2" fmla="*/ 44481 w 420700"/>
                  <a:gd name="connsiteY2" fmla="*/ 62643 h 202119"/>
                  <a:gd name="connsiteX3" fmla="*/ 595 w 420700"/>
                  <a:gd name="connsiteY3" fmla="*/ 107184 h 202119"/>
                  <a:gd name="connsiteX4" fmla="*/ 41484 w 420700"/>
                  <a:gd name="connsiteY4" fmla="*/ 146340 h 202119"/>
                  <a:gd name="connsiteX5" fmla="*/ 73076 w 420700"/>
                  <a:gd name="connsiteY5" fmla="*/ 184901 h 202119"/>
                  <a:gd name="connsiteX6" fmla="*/ 157719 w 420700"/>
                  <a:gd name="connsiteY6" fmla="*/ 195047 h 202119"/>
                  <a:gd name="connsiteX7" fmla="*/ 240901 w 420700"/>
                  <a:gd name="connsiteY7" fmla="*/ 199718 h 202119"/>
                  <a:gd name="connsiteX8" fmla="*/ 288725 w 420700"/>
                  <a:gd name="connsiteY8" fmla="*/ 170967 h 202119"/>
                  <a:gd name="connsiteX9" fmla="*/ 362966 w 420700"/>
                  <a:gd name="connsiteY9" fmla="*/ 154370 h 202119"/>
                  <a:gd name="connsiteX10" fmla="*/ 411089 w 420700"/>
                  <a:gd name="connsiteY10" fmla="*/ 117107 h 202119"/>
                  <a:gd name="connsiteX11" fmla="*/ 415246 w 420700"/>
                  <a:gd name="connsiteY11" fmla="*/ 71992 h 202119"/>
                  <a:gd name="connsiteX12" fmla="*/ 350038 w 420700"/>
                  <a:gd name="connsiteY12" fmla="*/ 41481 h 202119"/>
                  <a:gd name="connsiteX13" fmla="*/ 260661 w 420700"/>
                  <a:gd name="connsiteY13" fmla="*/ 16222 h 202119"/>
                  <a:gd name="connsiteX14" fmla="*/ 182498 w 420700"/>
                  <a:gd name="connsiteY14" fmla="*/ 1350 h 202119"/>
                  <a:gd name="connsiteX0" fmla="*/ 182498 w 424388"/>
                  <a:gd name="connsiteY0" fmla="*/ 1350 h 202119"/>
                  <a:gd name="connsiteX1" fmla="*/ 120308 w 424388"/>
                  <a:gd name="connsiteY1" fmla="*/ 29946 h 202119"/>
                  <a:gd name="connsiteX2" fmla="*/ 44481 w 424388"/>
                  <a:gd name="connsiteY2" fmla="*/ 62643 h 202119"/>
                  <a:gd name="connsiteX3" fmla="*/ 595 w 424388"/>
                  <a:gd name="connsiteY3" fmla="*/ 107184 h 202119"/>
                  <a:gd name="connsiteX4" fmla="*/ 41484 w 424388"/>
                  <a:gd name="connsiteY4" fmla="*/ 146340 h 202119"/>
                  <a:gd name="connsiteX5" fmla="*/ 73076 w 424388"/>
                  <a:gd name="connsiteY5" fmla="*/ 184901 h 202119"/>
                  <a:gd name="connsiteX6" fmla="*/ 157719 w 424388"/>
                  <a:gd name="connsiteY6" fmla="*/ 195047 h 202119"/>
                  <a:gd name="connsiteX7" fmla="*/ 240901 w 424388"/>
                  <a:gd name="connsiteY7" fmla="*/ 199718 h 202119"/>
                  <a:gd name="connsiteX8" fmla="*/ 288725 w 424388"/>
                  <a:gd name="connsiteY8" fmla="*/ 170967 h 202119"/>
                  <a:gd name="connsiteX9" fmla="*/ 362966 w 424388"/>
                  <a:gd name="connsiteY9" fmla="*/ 154370 h 202119"/>
                  <a:gd name="connsiteX10" fmla="*/ 411089 w 424388"/>
                  <a:gd name="connsiteY10" fmla="*/ 117107 h 202119"/>
                  <a:gd name="connsiteX11" fmla="*/ 415246 w 424388"/>
                  <a:gd name="connsiteY11" fmla="*/ 71992 h 202119"/>
                  <a:gd name="connsiteX12" fmla="*/ 350038 w 424388"/>
                  <a:gd name="connsiteY12" fmla="*/ 41481 h 202119"/>
                  <a:gd name="connsiteX13" fmla="*/ 260661 w 424388"/>
                  <a:gd name="connsiteY13" fmla="*/ 16222 h 202119"/>
                  <a:gd name="connsiteX14" fmla="*/ 182498 w 424388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6950"/>
                  <a:gd name="connsiteY0" fmla="*/ 1350 h 202119"/>
                  <a:gd name="connsiteX1" fmla="*/ 120308 w 426950"/>
                  <a:gd name="connsiteY1" fmla="*/ 29946 h 202119"/>
                  <a:gd name="connsiteX2" fmla="*/ 44481 w 426950"/>
                  <a:gd name="connsiteY2" fmla="*/ 62643 h 202119"/>
                  <a:gd name="connsiteX3" fmla="*/ 595 w 426950"/>
                  <a:gd name="connsiteY3" fmla="*/ 107184 h 202119"/>
                  <a:gd name="connsiteX4" fmla="*/ 41484 w 426950"/>
                  <a:gd name="connsiteY4" fmla="*/ 146340 h 202119"/>
                  <a:gd name="connsiteX5" fmla="*/ 73076 w 426950"/>
                  <a:gd name="connsiteY5" fmla="*/ 184901 h 202119"/>
                  <a:gd name="connsiteX6" fmla="*/ 157719 w 426950"/>
                  <a:gd name="connsiteY6" fmla="*/ 195047 h 202119"/>
                  <a:gd name="connsiteX7" fmla="*/ 240901 w 426950"/>
                  <a:gd name="connsiteY7" fmla="*/ 199718 h 202119"/>
                  <a:gd name="connsiteX8" fmla="*/ 288725 w 426950"/>
                  <a:gd name="connsiteY8" fmla="*/ 170967 h 202119"/>
                  <a:gd name="connsiteX9" fmla="*/ 362966 w 426950"/>
                  <a:gd name="connsiteY9" fmla="*/ 154370 h 202119"/>
                  <a:gd name="connsiteX10" fmla="*/ 411089 w 426950"/>
                  <a:gd name="connsiteY10" fmla="*/ 117107 h 202119"/>
                  <a:gd name="connsiteX11" fmla="*/ 418593 w 426950"/>
                  <a:gd name="connsiteY11" fmla="*/ 81432 h 202119"/>
                  <a:gd name="connsiteX12" fmla="*/ 350038 w 426950"/>
                  <a:gd name="connsiteY12" fmla="*/ 41481 h 202119"/>
                  <a:gd name="connsiteX13" fmla="*/ 260661 w 426950"/>
                  <a:gd name="connsiteY13" fmla="*/ 16222 h 202119"/>
                  <a:gd name="connsiteX14" fmla="*/ 182498 w 426950"/>
                  <a:gd name="connsiteY14" fmla="*/ 1350 h 202119"/>
                  <a:gd name="connsiteX0" fmla="*/ 182498 w 422985"/>
                  <a:gd name="connsiteY0" fmla="*/ 1303 h 202072"/>
                  <a:gd name="connsiteX1" fmla="*/ 120308 w 422985"/>
                  <a:gd name="connsiteY1" fmla="*/ 29899 h 202072"/>
                  <a:gd name="connsiteX2" fmla="*/ 44481 w 422985"/>
                  <a:gd name="connsiteY2" fmla="*/ 62596 h 202072"/>
                  <a:gd name="connsiteX3" fmla="*/ 595 w 422985"/>
                  <a:gd name="connsiteY3" fmla="*/ 107137 h 202072"/>
                  <a:gd name="connsiteX4" fmla="*/ 41484 w 422985"/>
                  <a:gd name="connsiteY4" fmla="*/ 146293 h 202072"/>
                  <a:gd name="connsiteX5" fmla="*/ 73076 w 422985"/>
                  <a:gd name="connsiteY5" fmla="*/ 184854 h 202072"/>
                  <a:gd name="connsiteX6" fmla="*/ 157719 w 422985"/>
                  <a:gd name="connsiteY6" fmla="*/ 195000 h 202072"/>
                  <a:gd name="connsiteX7" fmla="*/ 240901 w 422985"/>
                  <a:gd name="connsiteY7" fmla="*/ 199671 h 202072"/>
                  <a:gd name="connsiteX8" fmla="*/ 288725 w 422985"/>
                  <a:gd name="connsiteY8" fmla="*/ 170920 h 202072"/>
                  <a:gd name="connsiteX9" fmla="*/ 362966 w 422985"/>
                  <a:gd name="connsiteY9" fmla="*/ 154323 h 202072"/>
                  <a:gd name="connsiteX10" fmla="*/ 411089 w 422985"/>
                  <a:gd name="connsiteY10" fmla="*/ 117060 h 202072"/>
                  <a:gd name="connsiteX11" fmla="*/ 418593 w 422985"/>
                  <a:gd name="connsiteY11" fmla="*/ 81385 h 202072"/>
                  <a:gd name="connsiteX12" fmla="*/ 353385 w 422985"/>
                  <a:gd name="connsiteY12" fmla="*/ 37143 h 202072"/>
                  <a:gd name="connsiteX13" fmla="*/ 260661 w 422985"/>
                  <a:gd name="connsiteY13" fmla="*/ 16175 h 202072"/>
                  <a:gd name="connsiteX14" fmla="*/ 182498 w 422985"/>
                  <a:gd name="connsiteY14" fmla="*/ 1303 h 202072"/>
                  <a:gd name="connsiteX0" fmla="*/ 182498 w 427571"/>
                  <a:gd name="connsiteY0" fmla="*/ 1303 h 202072"/>
                  <a:gd name="connsiteX1" fmla="*/ 120308 w 427571"/>
                  <a:gd name="connsiteY1" fmla="*/ 29899 h 202072"/>
                  <a:gd name="connsiteX2" fmla="*/ 44481 w 427571"/>
                  <a:gd name="connsiteY2" fmla="*/ 62596 h 202072"/>
                  <a:gd name="connsiteX3" fmla="*/ 595 w 427571"/>
                  <a:gd name="connsiteY3" fmla="*/ 107137 h 202072"/>
                  <a:gd name="connsiteX4" fmla="*/ 41484 w 427571"/>
                  <a:gd name="connsiteY4" fmla="*/ 146293 h 202072"/>
                  <a:gd name="connsiteX5" fmla="*/ 73076 w 427571"/>
                  <a:gd name="connsiteY5" fmla="*/ 184854 h 202072"/>
                  <a:gd name="connsiteX6" fmla="*/ 157719 w 427571"/>
                  <a:gd name="connsiteY6" fmla="*/ 195000 h 202072"/>
                  <a:gd name="connsiteX7" fmla="*/ 240901 w 427571"/>
                  <a:gd name="connsiteY7" fmla="*/ 199671 h 202072"/>
                  <a:gd name="connsiteX8" fmla="*/ 288725 w 427571"/>
                  <a:gd name="connsiteY8" fmla="*/ 170920 h 202072"/>
                  <a:gd name="connsiteX9" fmla="*/ 362966 w 427571"/>
                  <a:gd name="connsiteY9" fmla="*/ 154323 h 202072"/>
                  <a:gd name="connsiteX10" fmla="*/ 411089 w 427571"/>
                  <a:gd name="connsiteY10" fmla="*/ 117060 h 202072"/>
                  <a:gd name="connsiteX11" fmla="*/ 418593 w 427571"/>
                  <a:gd name="connsiteY11" fmla="*/ 81385 h 202072"/>
                  <a:gd name="connsiteX12" fmla="*/ 353385 w 427571"/>
                  <a:gd name="connsiteY12" fmla="*/ 37143 h 202072"/>
                  <a:gd name="connsiteX13" fmla="*/ 260661 w 427571"/>
                  <a:gd name="connsiteY13" fmla="*/ 16175 h 202072"/>
                  <a:gd name="connsiteX14" fmla="*/ 182498 w 427571"/>
                  <a:gd name="connsiteY14" fmla="*/ 1303 h 202072"/>
                  <a:gd name="connsiteX0" fmla="*/ 179151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9151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571"/>
                  <a:gd name="connsiteY0" fmla="*/ 973 h 209465"/>
                  <a:gd name="connsiteX1" fmla="*/ 120308 w 427571"/>
                  <a:gd name="connsiteY1" fmla="*/ 37292 h 209465"/>
                  <a:gd name="connsiteX2" fmla="*/ 44481 w 427571"/>
                  <a:gd name="connsiteY2" fmla="*/ 69989 h 209465"/>
                  <a:gd name="connsiteX3" fmla="*/ 595 w 427571"/>
                  <a:gd name="connsiteY3" fmla="*/ 114530 h 209465"/>
                  <a:gd name="connsiteX4" fmla="*/ 41484 w 427571"/>
                  <a:gd name="connsiteY4" fmla="*/ 153686 h 209465"/>
                  <a:gd name="connsiteX5" fmla="*/ 73076 w 427571"/>
                  <a:gd name="connsiteY5" fmla="*/ 192247 h 209465"/>
                  <a:gd name="connsiteX6" fmla="*/ 157719 w 427571"/>
                  <a:gd name="connsiteY6" fmla="*/ 202393 h 209465"/>
                  <a:gd name="connsiteX7" fmla="*/ 240901 w 427571"/>
                  <a:gd name="connsiteY7" fmla="*/ 207064 h 209465"/>
                  <a:gd name="connsiteX8" fmla="*/ 288725 w 427571"/>
                  <a:gd name="connsiteY8" fmla="*/ 178313 h 209465"/>
                  <a:gd name="connsiteX9" fmla="*/ 362966 w 427571"/>
                  <a:gd name="connsiteY9" fmla="*/ 161716 h 209465"/>
                  <a:gd name="connsiteX10" fmla="*/ 411089 w 427571"/>
                  <a:gd name="connsiteY10" fmla="*/ 124453 h 209465"/>
                  <a:gd name="connsiteX11" fmla="*/ 418593 w 427571"/>
                  <a:gd name="connsiteY11" fmla="*/ 88778 h 209465"/>
                  <a:gd name="connsiteX12" fmla="*/ 353385 w 427571"/>
                  <a:gd name="connsiteY12" fmla="*/ 44536 h 209465"/>
                  <a:gd name="connsiteX13" fmla="*/ 260661 w 427571"/>
                  <a:gd name="connsiteY13" fmla="*/ 23568 h 209465"/>
                  <a:gd name="connsiteX14" fmla="*/ 175805 w 427571"/>
                  <a:gd name="connsiteY14" fmla="*/ 973 h 209465"/>
                  <a:gd name="connsiteX0" fmla="*/ 175805 w 427466"/>
                  <a:gd name="connsiteY0" fmla="*/ 953 h 209445"/>
                  <a:gd name="connsiteX1" fmla="*/ 120308 w 427466"/>
                  <a:gd name="connsiteY1" fmla="*/ 37272 h 209445"/>
                  <a:gd name="connsiteX2" fmla="*/ 44481 w 427466"/>
                  <a:gd name="connsiteY2" fmla="*/ 69969 h 209445"/>
                  <a:gd name="connsiteX3" fmla="*/ 595 w 427466"/>
                  <a:gd name="connsiteY3" fmla="*/ 114510 h 209445"/>
                  <a:gd name="connsiteX4" fmla="*/ 41484 w 427466"/>
                  <a:gd name="connsiteY4" fmla="*/ 153666 h 209445"/>
                  <a:gd name="connsiteX5" fmla="*/ 73076 w 427466"/>
                  <a:gd name="connsiteY5" fmla="*/ 192227 h 209445"/>
                  <a:gd name="connsiteX6" fmla="*/ 157719 w 427466"/>
                  <a:gd name="connsiteY6" fmla="*/ 202373 h 209445"/>
                  <a:gd name="connsiteX7" fmla="*/ 240901 w 427466"/>
                  <a:gd name="connsiteY7" fmla="*/ 207044 h 209445"/>
                  <a:gd name="connsiteX8" fmla="*/ 288725 w 427466"/>
                  <a:gd name="connsiteY8" fmla="*/ 178293 h 209445"/>
                  <a:gd name="connsiteX9" fmla="*/ 362966 w 427466"/>
                  <a:gd name="connsiteY9" fmla="*/ 161696 h 209445"/>
                  <a:gd name="connsiteX10" fmla="*/ 411089 w 427466"/>
                  <a:gd name="connsiteY10" fmla="*/ 124433 h 209445"/>
                  <a:gd name="connsiteX11" fmla="*/ 418593 w 427466"/>
                  <a:gd name="connsiteY11" fmla="*/ 88758 h 209445"/>
                  <a:gd name="connsiteX12" fmla="*/ 355058 w 427466"/>
                  <a:gd name="connsiteY12" fmla="*/ 41084 h 209445"/>
                  <a:gd name="connsiteX13" fmla="*/ 260661 w 427466"/>
                  <a:gd name="connsiteY13" fmla="*/ 23548 h 209445"/>
                  <a:gd name="connsiteX14" fmla="*/ 175805 w 427466"/>
                  <a:gd name="connsiteY14" fmla="*/ 953 h 209445"/>
                  <a:gd name="connsiteX0" fmla="*/ 175805 w 428101"/>
                  <a:gd name="connsiteY0" fmla="*/ 953 h 209445"/>
                  <a:gd name="connsiteX1" fmla="*/ 120308 w 428101"/>
                  <a:gd name="connsiteY1" fmla="*/ 37272 h 209445"/>
                  <a:gd name="connsiteX2" fmla="*/ 44481 w 428101"/>
                  <a:gd name="connsiteY2" fmla="*/ 69969 h 209445"/>
                  <a:gd name="connsiteX3" fmla="*/ 595 w 428101"/>
                  <a:gd name="connsiteY3" fmla="*/ 114510 h 209445"/>
                  <a:gd name="connsiteX4" fmla="*/ 41484 w 428101"/>
                  <a:gd name="connsiteY4" fmla="*/ 153666 h 209445"/>
                  <a:gd name="connsiteX5" fmla="*/ 73076 w 428101"/>
                  <a:gd name="connsiteY5" fmla="*/ 192227 h 209445"/>
                  <a:gd name="connsiteX6" fmla="*/ 157719 w 428101"/>
                  <a:gd name="connsiteY6" fmla="*/ 202373 h 209445"/>
                  <a:gd name="connsiteX7" fmla="*/ 240901 w 428101"/>
                  <a:gd name="connsiteY7" fmla="*/ 207044 h 209445"/>
                  <a:gd name="connsiteX8" fmla="*/ 288725 w 428101"/>
                  <a:gd name="connsiteY8" fmla="*/ 178293 h 209445"/>
                  <a:gd name="connsiteX9" fmla="*/ 362966 w 428101"/>
                  <a:gd name="connsiteY9" fmla="*/ 161696 h 209445"/>
                  <a:gd name="connsiteX10" fmla="*/ 411089 w 428101"/>
                  <a:gd name="connsiteY10" fmla="*/ 124433 h 209445"/>
                  <a:gd name="connsiteX11" fmla="*/ 418593 w 428101"/>
                  <a:gd name="connsiteY11" fmla="*/ 88758 h 209445"/>
                  <a:gd name="connsiteX12" fmla="*/ 355058 w 428101"/>
                  <a:gd name="connsiteY12" fmla="*/ 41084 h 209445"/>
                  <a:gd name="connsiteX13" fmla="*/ 260661 w 428101"/>
                  <a:gd name="connsiteY13" fmla="*/ 23548 h 209445"/>
                  <a:gd name="connsiteX14" fmla="*/ 175805 w 428101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6323"/>
                  <a:gd name="connsiteY0" fmla="*/ 953 h 209445"/>
                  <a:gd name="connsiteX1" fmla="*/ 120308 w 426323"/>
                  <a:gd name="connsiteY1" fmla="*/ 37272 h 209445"/>
                  <a:gd name="connsiteX2" fmla="*/ 44481 w 426323"/>
                  <a:gd name="connsiteY2" fmla="*/ 69969 h 209445"/>
                  <a:gd name="connsiteX3" fmla="*/ 595 w 426323"/>
                  <a:gd name="connsiteY3" fmla="*/ 114510 h 209445"/>
                  <a:gd name="connsiteX4" fmla="*/ 41484 w 426323"/>
                  <a:gd name="connsiteY4" fmla="*/ 153666 h 209445"/>
                  <a:gd name="connsiteX5" fmla="*/ 73076 w 426323"/>
                  <a:gd name="connsiteY5" fmla="*/ 192227 h 209445"/>
                  <a:gd name="connsiteX6" fmla="*/ 157719 w 426323"/>
                  <a:gd name="connsiteY6" fmla="*/ 202373 h 209445"/>
                  <a:gd name="connsiteX7" fmla="*/ 240901 w 426323"/>
                  <a:gd name="connsiteY7" fmla="*/ 207044 h 209445"/>
                  <a:gd name="connsiteX8" fmla="*/ 288725 w 426323"/>
                  <a:gd name="connsiteY8" fmla="*/ 178293 h 209445"/>
                  <a:gd name="connsiteX9" fmla="*/ 362966 w 426323"/>
                  <a:gd name="connsiteY9" fmla="*/ 161696 h 209445"/>
                  <a:gd name="connsiteX10" fmla="*/ 411089 w 426323"/>
                  <a:gd name="connsiteY10" fmla="*/ 124433 h 209445"/>
                  <a:gd name="connsiteX11" fmla="*/ 421940 w 426323"/>
                  <a:gd name="connsiteY11" fmla="*/ 83609 h 209445"/>
                  <a:gd name="connsiteX12" fmla="*/ 355058 w 426323"/>
                  <a:gd name="connsiteY12" fmla="*/ 41084 h 209445"/>
                  <a:gd name="connsiteX13" fmla="*/ 260661 w 426323"/>
                  <a:gd name="connsiteY13" fmla="*/ 23548 h 209445"/>
                  <a:gd name="connsiteX14" fmla="*/ 175805 w 426323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75805 w 427789"/>
                  <a:gd name="connsiteY0" fmla="*/ 953 h 209445"/>
                  <a:gd name="connsiteX1" fmla="*/ 120308 w 427789"/>
                  <a:gd name="connsiteY1" fmla="*/ 37272 h 209445"/>
                  <a:gd name="connsiteX2" fmla="*/ 44481 w 427789"/>
                  <a:gd name="connsiteY2" fmla="*/ 69969 h 209445"/>
                  <a:gd name="connsiteX3" fmla="*/ 595 w 427789"/>
                  <a:gd name="connsiteY3" fmla="*/ 114510 h 209445"/>
                  <a:gd name="connsiteX4" fmla="*/ 41484 w 427789"/>
                  <a:gd name="connsiteY4" fmla="*/ 153666 h 209445"/>
                  <a:gd name="connsiteX5" fmla="*/ 73076 w 427789"/>
                  <a:gd name="connsiteY5" fmla="*/ 192227 h 209445"/>
                  <a:gd name="connsiteX6" fmla="*/ 157719 w 427789"/>
                  <a:gd name="connsiteY6" fmla="*/ 202373 h 209445"/>
                  <a:gd name="connsiteX7" fmla="*/ 240901 w 427789"/>
                  <a:gd name="connsiteY7" fmla="*/ 207044 h 209445"/>
                  <a:gd name="connsiteX8" fmla="*/ 288725 w 427789"/>
                  <a:gd name="connsiteY8" fmla="*/ 178293 h 209445"/>
                  <a:gd name="connsiteX9" fmla="*/ 362966 w 427789"/>
                  <a:gd name="connsiteY9" fmla="*/ 161696 h 209445"/>
                  <a:gd name="connsiteX10" fmla="*/ 411089 w 427789"/>
                  <a:gd name="connsiteY10" fmla="*/ 124433 h 209445"/>
                  <a:gd name="connsiteX11" fmla="*/ 421940 w 427789"/>
                  <a:gd name="connsiteY11" fmla="*/ 83609 h 209445"/>
                  <a:gd name="connsiteX12" fmla="*/ 355058 w 427789"/>
                  <a:gd name="connsiteY12" fmla="*/ 41084 h 209445"/>
                  <a:gd name="connsiteX13" fmla="*/ 260661 w 427789"/>
                  <a:gd name="connsiteY13" fmla="*/ 23548 h 209445"/>
                  <a:gd name="connsiteX14" fmla="*/ 175805 w 427789"/>
                  <a:gd name="connsiteY14" fmla="*/ 953 h 209445"/>
                  <a:gd name="connsiteX0" fmla="*/ 180825 w 427789"/>
                  <a:gd name="connsiteY0" fmla="*/ 1181 h 203666"/>
                  <a:gd name="connsiteX1" fmla="*/ 120308 w 427789"/>
                  <a:gd name="connsiteY1" fmla="*/ 31493 h 203666"/>
                  <a:gd name="connsiteX2" fmla="*/ 44481 w 427789"/>
                  <a:gd name="connsiteY2" fmla="*/ 64190 h 203666"/>
                  <a:gd name="connsiteX3" fmla="*/ 595 w 427789"/>
                  <a:gd name="connsiteY3" fmla="*/ 108731 h 203666"/>
                  <a:gd name="connsiteX4" fmla="*/ 41484 w 427789"/>
                  <a:gd name="connsiteY4" fmla="*/ 147887 h 203666"/>
                  <a:gd name="connsiteX5" fmla="*/ 73076 w 427789"/>
                  <a:gd name="connsiteY5" fmla="*/ 186448 h 203666"/>
                  <a:gd name="connsiteX6" fmla="*/ 157719 w 427789"/>
                  <a:gd name="connsiteY6" fmla="*/ 196594 h 203666"/>
                  <a:gd name="connsiteX7" fmla="*/ 240901 w 427789"/>
                  <a:gd name="connsiteY7" fmla="*/ 201265 h 203666"/>
                  <a:gd name="connsiteX8" fmla="*/ 288725 w 427789"/>
                  <a:gd name="connsiteY8" fmla="*/ 172514 h 203666"/>
                  <a:gd name="connsiteX9" fmla="*/ 362966 w 427789"/>
                  <a:gd name="connsiteY9" fmla="*/ 155917 h 203666"/>
                  <a:gd name="connsiteX10" fmla="*/ 411089 w 427789"/>
                  <a:gd name="connsiteY10" fmla="*/ 118654 h 203666"/>
                  <a:gd name="connsiteX11" fmla="*/ 421940 w 427789"/>
                  <a:gd name="connsiteY11" fmla="*/ 77830 h 203666"/>
                  <a:gd name="connsiteX12" fmla="*/ 355058 w 427789"/>
                  <a:gd name="connsiteY12" fmla="*/ 35305 h 203666"/>
                  <a:gd name="connsiteX13" fmla="*/ 260661 w 427789"/>
                  <a:gd name="connsiteY13" fmla="*/ 17769 h 203666"/>
                  <a:gd name="connsiteX14" fmla="*/ 180825 w 427789"/>
                  <a:gd name="connsiteY14" fmla="*/ 1181 h 203666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  <a:gd name="connsiteX0" fmla="*/ 180865 w 427829"/>
                  <a:gd name="connsiteY0" fmla="*/ 1181 h 203688"/>
                  <a:gd name="connsiteX1" fmla="*/ 120348 w 427829"/>
                  <a:gd name="connsiteY1" fmla="*/ 31493 h 203688"/>
                  <a:gd name="connsiteX2" fmla="*/ 44521 w 427829"/>
                  <a:gd name="connsiteY2" fmla="*/ 64190 h 203688"/>
                  <a:gd name="connsiteX3" fmla="*/ 635 w 427829"/>
                  <a:gd name="connsiteY3" fmla="*/ 108731 h 203688"/>
                  <a:gd name="connsiteX4" fmla="*/ 41524 w 427829"/>
                  <a:gd name="connsiteY4" fmla="*/ 147887 h 203688"/>
                  <a:gd name="connsiteX5" fmla="*/ 88176 w 427829"/>
                  <a:gd name="connsiteY5" fmla="*/ 185590 h 203688"/>
                  <a:gd name="connsiteX6" fmla="*/ 157759 w 427829"/>
                  <a:gd name="connsiteY6" fmla="*/ 196594 h 203688"/>
                  <a:gd name="connsiteX7" fmla="*/ 240941 w 427829"/>
                  <a:gd name="connsiteY7" fmla="*/ 201265 h 203688"/>
                  <a:gd name="connsiteX8" fmla="*/ 288765 w 427829"/>
                  <a:gd name="connsiteY8" fmla="*/ 172514 h 203688"/>
                  <a:gd name="connsiteX9" fmla="*/ 363006 w 427829"/>
                  <a:gd name="connsiteY9" fmla="*/ 155917 h 203688"/>
                  <a:gd name="connsiteX10" fmla="*/ 411129 w 427829"/>
                  <a:gd name="connsiteY10" fmla="*/ 118654 h 203688"/>
                  <a:gd name="connsiteX11" fmla="*/ 421980 w 427829"/>
                  <a:gd name="connsiteY11" fmla="*/ 77830 h 203688"/>
                  <a:gd name="connsiteX12" fmla="*/ 355098 w 427829"/>
                  <a:gd name="connsiteY12" fmla="*/ 35305 h 203688"/>
                  <a:gd name="connsiteX13" fmla="*/ 260701 w 427829"/>
                  <a:gd name="connsiteY13" fmla="*/ 17769 h 203688"/>
                  <a:gd name="connsiteX14" fmla="*/ 180865 w 427829"/>
                  <a:gd name="connsiteY14" fmla="*/ 1181 h 20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829" h="203688">
                    <a:moveTo>
                      <a:pt x="180865" y="1181"/>
                    </a:moveTo>
                    <a:cubicBezTo>
                      <a:pt x="140740" y="6901"/>
                      <a:pt x="143072" y="20992"/>
                      <a:pt x="120348" y="31493"/>
                    </a:cubicBezTo>
                    <a:cubicBezTo>
                      <a:pt x="97624" y="41994"/>
                      <a:pt x="56106" y="39303"/>
                      <a:pt x="44521" y="64190"/>
                    </a:cubicBezTo>
                    <a:cubicBezTo>
                      <a:pt x="32936" y="89077"/>
                      <a:pt x="6154" y="86200"/>
                      <a:pt x="635" y="108731"/>
                    </a:cubicBezTo>
                    <a:cubicBezTo>
                      <a:pt x="-4884" y="131262"/>
                      <a:pt x="26934" y="135077"/>
                      <a:pt x="41524" y="147887"/>
                    </a:cubicBezTo>
                    <a:cubicBezTo>
                      <a:pt x="56114" y="160697"/>
                      <a:pt x="54581" y="171179"/>
                      <a:pt x="88176" y="185590"/>
                    </a:cubicBezTo>
                    <a:cubicBezTo>
                      <a:pt x="110059" y="195711"/>
                      <a:pt x="132298" y="193982"/>
                      <a:pt x="157759" y="196594"/>
                    </a:cubicBezTo>
                    <a:cubicBezTo>
                      <a:pt x="183220" y="199207"/>
                      <a:pt x="207394" y="207852"/>
                      <a:pt x="240941" y="201265"/>
                    </a:cubicBezTo>
                    <a:cubicBezTo>
                      <a:pt x="274488" y="194678"/>
                      <a:pt x="268421" y="180072"/>
                      <a:pt x="288765" y="172514"/>
                    </a:cubicBezTo>
                    <a:cubicBezTo>
                      <a:pt x="309109" y="164956"/>
                      <a:pt x="342612" y="164894"/>
                      <a:pt x="363006" y="155917"/>
                    </a:cubicBezTo>
                    <a:cubicBezTo>
                      <a:pt x="383400" y="146940"/>
                      <a:pt x="401300" y="131668"/>
                      <a:pt x="411129" y="118654"/>
                    </a:cubicBezTo>
                    <a:cubicBezTo>
                      <a:pt x="420958" y="105640"/>
                      <a:pt x="436338" y="101161"/>
                      <a:pt x="421980" y="77830"/>
                    </a:cubicBezTo>
                    <a:cubicBezTo>
                      <a:pt x="407622" y="54499"/>
                      <a:pt x="385325" y="63336"/>
                      <a:pt x="355098" y="35305"/>
                    </a:cubicBezTo>
                    <a:cubicBezTo>
                      <a:pt x="324871" y="7274"/>
                      <a:pt x="289740" y="23456"/>
                      <a:pt x="260701" y="17769"/>
                    </a:cubicBezTo>
                    <a:cubicBezTo>
                      <a:pt x="231662" y="12082"/>
                      <a:pt x="220990" y="-4539"/>
                      <a:pt x="180865" y="118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8575" cap="flat" cmpd="sng" algn="ctr">
                <a:solidFill>
                  <a:srgbClr val="3B2D22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Calibri"/>
                </a:endParaRPr>
              </a:p>
            </p:txBody>
          </p:sp>
          <p:sp>
            <p:nvSpPr>
              <p:cNvPr id="116" name="Freeform 173">
                <a:extLst>
                  <a:ext uri="{FF2B5EF4-FFF2-40B4-BE49-F238E27FC236}">
                    <a16:creationId xmlns:a16="http://schemas.microsoft.com/office/drawing/2014/main" id="{1F028DEE-3E51-4CC4-BE8B-DC576B9B4E64}"/>
                  </a:ext>
                </a:extLst>
              </p:cNvPr>
              <p:cNvSpPr/>
              <p:nvPr/>
            </p:nvSpPr>
            <p:spPr>
              <a:xfrm rot="3600000">
                <a:off x="2764816" y="4456239"/>
                <a:ext cx="856298" cy="875417"/>
              </a:xfrm>
              <a:custGeom>
                <a:avLst/>
                <a:gdLst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120745 w 331468"/>
                  <a:gd name="connsiteY2" fmla="*/ 107972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50822 h 235170"/>
                  <a:gd name="connsiteX1" fmla="*/ 111220 w 331468"/>
                  <a:gd name="connsiteY1" fmla="*/ 73047 h 235170"/>
                  <a:gd name="connsiteX2" fmla="*/ 59586 w 331468"/>
                  <a:gd name="connsiteY2" fmla="*/ 80658 h 235170"/>
                  <a:gd name="connsiteX3" fmla="*/ 44545 w 331468"/>
                  <a:gd name="connsiteY3" fmla="*/ 123847 h 235170"/>
                  <a:gd name="connsiteX4" fmla="*/ 95 w 331468"/>
                  <a:gd name="connsiteY4" fmla="*/ 136547 h 235170"/>
                  <a:gd name="connsiteX5" fmla="*/ 35020 w 331468"/>
                  <a:gd name="connsiteY5" fmla="*/ 196872 h 235170"/>
                  <a:gd name="connsiteX6" fmla="*/ 108045 w 331468"/>
                  <a:gd name="connsiteY6" fmla="*/ 234972 h 235170"/>
                  <a:gd name="connsiteX7" fmla="*/ 177895 w 331468"/>
                  <a:gd name="connsiteY7" fmla="*/ 180997 h 235170"/>
                  <a:gd name="connsiteX8" fmla="*/ 222345 w 331468"/>
                  <a:gd name="connsiteY8" fmla="*/ 203222 h 235170"/>
                  <a:gd name="connsiteX9" fmla="*/ 241395 w 331468"/>
                  <a:gd name="connsiteY9" fmla="*/ 142897 h 235170"/>
                  <a:gd name="connsiteX10" fmla="*/ 330295 w 331468"/>
                  <a:gd name="connsiteY10" fmla="*/ 76222 h 235170"/>
                  <a:gd name="connsiteX11" fmla="*/ 289020 w 331468"/>
                  <a:gd name="connsiteY11" fmla="*/ 47647 h 235170"/>
                  <a:gd name="connsiteX12" fmla="*/ 241395 w 331468"/>
                  <a:gd name="connsiteY12" fmla="*/ 22 h 235170"/>
                  <a:gd name="connsiteX13" fmla="*/ 177895 w 331468"/>
                  <a:gd name="connsiteY13" fmla="*/ 50822 h 235170"/>
                  <a:gd name="connsiteX0" fmla="*/ 177895 w 331468"/>
                  <a:gd name="connsiteY0" fmla="*/ 10875 h 195223"/>
                  <a:gd name="connsiteX1" fmla="*/ 111220 w 331468"/>
                  <a:gd name="connsiteY1" fmla="*/ 33100 h 195223"/>
                  <a:gd name="connsiteX2" fmla="*/ 59586 w 331468"/>
                  <a:gd name="connsiteY2" fmla="*/ 40711 h 195223"/>
                  <a:gd name="connsiteX3" fmla="*/ 44545 w 331468"/>
                  <a:gd name="connsiteY3" fmla="*/ 83900 h 195223"/>
                  <a:gd name="connsiteX4" fmla="*/ 95 w 331468"/>
                  <a:gd name="connsiteY4" fmla="*/ 96600 h 195223"/>
                  <a:gd name="connsiteX5" fmla="*/ 35020 w 331468"/>
                  <a:gd name="connsiteY5" fmla="*/ 156925 h 195223"/>
                  <a:gd name="connsiteX6" fmla="*/ 108045 w 331468"/>
                  <a:gd name="connsiteY6" fmla="*/ 195025 h 195223"/>
                  <a:gd name="connsiteX7" fmla="*/ 177895 w 331468"/>
                  <a:gd name="connsiteY7" fmla="*/ 141050 h 195223"/>
                  <a:gd name="connsiteX8" fmla="*/ 222345 w 331468"/>
                  <a:gd name="connsiteY8" fmla="*/ 163275 h 195223"/>
                  <a:gd name="connsiteX9" fmla="*/ 241395 w 331468"/>
                  <a:gd name="connsiteY9" fmla="*/ 102950 h 195223"/>
                  <a:gd name="connsiteX10" fmla="*/ 330295 w 331468"/>
                  <a:gd name="connsiteY10" fmla="*/ 36275 h 195223"/>
                  <a:gd name="connsiteX11" fmla="*/ 289020 w 331468"/>
                  <a:gd name="connsiteY11" fmla="*/ 7700 h 195223"/>
                  <a:gd name="connsiteX12" fmla="*/ 222673 w 331468"/>
                  <a:gd name="connsiteY12" fmla="*/ 2652 h 195223"/>
                  <a:gd name="connsiteX13" fmla="*/ 177895 w 331468"/>
                  <a:gd name="connsiteY13" fmla="*/ 10875 h 195223"/>
                  <a:gd name="connsiteX0" fmla="*/ 167910 w 331468"/>
                  <a:gd name="connsiteY0" fmla="*/ 980 h 207822"/>
                  <a:gd name="connsiteX1" fmla="*/ 111220 w 331468"/>
                  <a:gd name="connsiteY1" fmla="*/ 45699 h 207822"/>
                  <a:gd name="connsiteX2" fmla="*/ 59586 w 331468"/>
                  <a:gd name="connsiteY2" fmla="*/ 53310 h 207822"/>
                  <a:gd name="connsiteX3" fmla="*/ 44545 w 331468"/>
                  <a:gd name="connsiteY3" fmla="*/ 96499 h 207822"/>
                  <a:gd name="connsiteX4" fmla="*/ 95 w 331468"/>
                  <a:gd name="connsiteY4" fmla="*/ 109199 h 207822"/>
                  <a:gd name="connsiteX5" fmla="*/ 35020 w 331468"/>
                  <a:gd name="connsiteY5" fmla="*/ 169524 h 207822"/>
                  <a:gd name="connsiteX6" fmla="*/ 108045 w 331468"/>
                  <a:gd name="connsiteY6" fmla="*/ 207624 h 207822"/>
                  <a:gd name="connsiteX7" fmla="*/ 177895 w 331468"/>
                  <a:gd name="connsiteY7" fmla="*/ 153649 h 207822"/>
                  <a:gd name="connsiteX8" fmla="*/ 222345 w 331468"/>
                  <a:gd name="connsiteY8" fmla="*/ 175874 h 207822"/>
                  <a:gd name="connsiteX9" fmla="*/ 241395 w 331468"/>
                  <a:gd name="connsiteY9" fmla="*/ 115549 h 207822"/>
                  <a:gd name="connsiteX10" fmla="*/ 330295 w 331468"/>
                  <a:gd name="connsiteY10" fmla="*/ 48874 h 207822"/>
                  <a:gd name="connsiteX11" fmla="*/ 289020 w 331468"/>
                  <a:gd name="connsiteY11" fmla="*/ 20299 h 207822"/>
                  <a:gd name="connsiteX12" fmla="*/ 222673 w 331468"/>
                  <a:gd name="connsiteY12" fmla="*/ 15251 h 207822"/>
                  <a:gd name="connsiteX13" fmla="*/ 167910 w 331468"/>
                  <a:gd name="connsiteY13" fmla="*/ 980 h 207822"/>
                  <a:gd name="connsiteX0" fmla="*/ 167910 w 331468"/>
                  <a:gd name="connsiteY0" fmla="*/ 4233 h 211075"/>
                  <a:gd name="connsiteX1" fmla="*/ 111220 w 331468"/>
                  <a:gd name="connsiteY1" fmla="*/ 48952 h 211075"/>
                  <a:gd name="connsiteX2" fmla="*/ 59586 w 331468"/>
                  <a:gd name="connsiteY2" fmla="*/ 56563 h 211075"/>
                  <a:gd name="connsiteX3" fmla="*/ 44545 w 331468"/>
                  <a:gd name="connsiteY3" fmla="*/ 99752 h 211075"/>
                  <a:gd name="connsiteX4" fmla="*/ 95 w 331468"/>
                  <a:gd name="connsiteY4" fmla="*/ 112452 h 211075"/>
                  <a:gd name="connsiteX5" fmla="*/ 35020 w 331468"/>
                  <a:gd name="connsiteY5" fmla="*/ 172777 h 211075"/>
                  <a:gd name="connsiteX6" fmla="*/ 108045 w 331468"/>
                  <a:gd name="connsiteY6" fmla="*/ 210877 h 211075"/>
                  <a:gd name="connsiteX7" fmla="*/ 177895 w 331468"/>
                  <a:gd name="connsiteY7" fmla="*/ 156902 h 211075"/>
                  <a:gd name="connsiteX8" fmla="*/ 222345 w 331468"/>
                  <a:gd name="connsiteY8" fmla="*/ 179127 h 211075"/>
                  <a:gd name="connsiteX9" fmla="*/ 241395 w 331468"/>
                  <a:gd name="connsiteY9" fmla="*/ 118802 h 211075"/>
                  <a:gd name="connsiteX10" fmla="*/ 330295 w 331468"/>
                  <a:gd name="connsiteY10" fmla="*/ 52127 h 211075"/>
                  <a:gd name="connsiteX11" fmla="*/ 289020 w 331468"/>
                  <a:gd name="connsiteY11" fmla="*/ 23552 h 211075"/>
                  <a:gd name="connsiteX12" fmla="*/ 231410 w 331468"/>
                  <a:gd name="connsiteY12" fmla="*/ 4043 h 211075"/>
                  <a:gd name="connsiteX13" fmla="*/ 167910 w 331468"/>
                  <a:gd name="connsiteY13" fmla="*/ 4233 h 211075"/>
                  <a:gd name="connsiteX0" fmla="*/ 167910 w 321859"/>
                  <a:gd name="connsiteY0" fmla="*/ 4233 h 211075"/>
                  <a:gd name="connsiteX1" fmla="*/ 111220 w 321859"/>
                  <a:gd name="connsiteY1" fmla="*/ 48952 h 211075"/>
                  <a:gd name="connsiteX2" fmla="*/ 59586 w 321859"/>
                  <a:gd name="connsiteY2" fmla="*/ 56563 h 211075"/>
                  <a:gd name="connsiteX3" fmla="*/ 44545 w 321859"/>
                  <a:gd name="connsiteY3" fmla="*/ 99752 h 211075"/>
                  <a:gd name="connsiteX4" fmla="*/ 95 w 321859"/>
                  <a:gd name="connsiteY4" fmla="*/ 112452 h 211075"/>
                  <a:gd name="connsiteX5" fmla="*/ 35020 w 321859"/>
                  <a:gd name="connsiteY5" fmla="*/ 172777 h 211075"/>
                  <a:gd name="connsiteX6" fmla="*/ 108045 w 321859"/>
                  <a:gd name="connsiteY6" fmla="*/ 210877 h 211075"/>
                  <a:gd name="connsiteX7" fmla="*/ 177895 w 321859"/>
                  <a:gd name="connsiteY7" fmla="*/ 156902 h 211075"/>
                  <a:gd name="connsiteX8" fmla="*/ 222345 w 321859"/>
                  <a:gd name="connsiteY8" fmla="*/ 179127 h 211075"/>
                  <a:gd name="connsiteX9" fmla="*/ 241395 w 321859"/>
                  <a:gd name="connsiteY9" fmla="*/ 118802 h 211075"/>
                  <a:gd name="connsiteX10" fmla="*/ 320310 w 321859"/>
                  <a:gd name="connsiteY10" fmla="*/ 89885 h 211075"/>
                  <a:gd name="connsiteX11" fmla="*/ 289020 w 321859"/>
                  <a:gd name="connsiteY11" fmla="*/ 23552 h 211075"/>
                  <a:gd name="connsiteX12" fmla="*/ 231410 w 321859"/>
                  <a:gd name="connsiteY12" fmla="*/ 4043 h 211075"/>
                  <a:gd name="connsiteX13" fmla="*/ 167910 w 321859"/>
                  <a:gd name="connsiteY13" fmla="*/ 4233 h 211075"/>
                  <a:gd name="connsiteX0" fmla="*/ 167910 w 321859"/>
                  <a:gd name="connsiteY0" fmla="*/ 1249 h 208091"/>
                  <a:gd name="connsiteX1" fmla="*/ 111220 w 321859"/>
                  <a:gd name="connsiteY1" fmla="*/ 45968 h 208091"/>
                  <a:gd name="connsiteX2" fmla="*/ 59586 w 321859"/>
                  <a:gd name="connsiteY2" fmla="*/ 53579 h 208091"/>
                  <a:gd name="connsiteX3" fmla="*/ 44545 w 321859"/>
                  <a:gd name="connsiteY3" fmla="*/ 96768 h 208091"/>
                  <a:gd name="connsiteX4" fmla="*/ 95 w 321859"/>
                  <a:gd name="connsiteY4" fmla="*/ 109468 h 208091"/>
                  <a:gd name="connsiteX5" fmla="*/ 35020 w 321859"/>
                  <a:gd name="connsiteY5" fmla="*/ 169793 h 208091"/>
                  <a:gd name="connsiteX6" fmla="*/ 108045 w 321859"/>
                  <a:gd name="connsiteY6" fmla="*/ 207893 h 208091"/>
                  <a:gd name="connsiteX7" fmla="*/ 177895 w 321859"/>
                  <a:gd name="connsiteY7" fmla="*/ 153918 h 208091"/>
                  <a:gd name="connsiteX8" fmla="*/ 222345 w 321859"/>
                  <a:gd name="connsiteY8" fmla="*/ 176143 h 208091"/>
                  <a:gd name="connsiteX9" fmla="*/ 241395 w 321859"/>
                  <a:gd name="connsiteY9" fmla="*/ 115818 h 208091"/>
                  <a:gd name="connsiteX10" fmla="*/ 320310 w 321859"/>
                  <a:gd name="connsiteY10" fmla="*/ 86901 h 208091"/>
                  <a:gd name="connsiteX11" fmla="*/ 289020 w 321859"/>
                  <a:gd name="connsiteY11" fmla="*/ 20568 h 208091"/>
                  <a:gd name="connsiteX12" fmla="*/ 232658 w 321859"/>
                  <a:gd name="connsiteY12" fmla="*/ 13109 h 208091"/>
                  <a:gd name="connsiteX13" fmla="*/ 167910 w 321859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22345 w 320686"/>
                  <a:gd name="connsiteY8" fmla="*/ 17614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8091"/>
                  <a:gd name="connsiteX1" fmla="*/ 111220 w 320686"/>
                  <a:gd name="connsiteY1" fmla="*/ 45968 h 208091"/>
                  <a:gd name="connsiteX2" fmla="*/ 59586 w 320686"/>
                  <a:gd name="connsiteY2" fmla="*/ 53579 h 208091"/>
                  <a:gd name="connsiteX3" fmla="*/ 44545 w 320686"/>
                  <a:gd name="connsiteY3" fmla="*/ 96768 h 208091"/>
                  <a:gd name="connsiteX4" fmla="*/ 95 w 320686"/>
                  <a:gd name="connsiteY4" fmla="*/ 109468 h 208091"/>
                  <a:gd name="connsiteX5" fmla="*/ 35020 w 320686"/>
                  <a:gd name="connsiteY5" fmla="*/ 169793 h 208091"/>
                  <a:gd name="connsiteX6" fmla="*/ 108045 w 320686"/>
                  <a:gd name="connsiteY6" fmla="*/ 207893 h 208091"/>
                  <a:gd name="connsiteX7" fmla="*/ 177895 w 320686"/>
                  <a:gd name="connsiteY7" fmla="*/ 153918 h 208091"/>
                  <a:gd name="connsiteX8" fmla="*/ 242315 w 320686"/>
                  <a:gd name="connsiteY8" fmla="*/ 159273 h 208091"/>
                  <a:gd name="connsiteX9" fmla="*/ 268854 w 320686"/>
                  <a:gd name="connsiteY9" fmla="*/ 119835 h 208091"/>
                  <a:gd name="connsiteX10" fmla="*/ 320310 w 320686"/>
                  <a:gd name="connsiteY10" fmla="*/ 86901 h 208091"/>
                  <a:gd name="connsiteX11" fmla="*/ 289020 w 320686"/>
                  <a:gd name="connsiteY11" fmla="*/ 20568 h 208091"/>
                  <a:gd name="connsiteX12" fmla="*/ 232658 w 320686"/>
                  <a:gd name="connsiteY12" fmla="*/ 13109 h 208091"/>
                  <a:gd name="connsiteX13" fmla="*/ 167910 w 320686"/>
                  <a:gd name="connsiteY13" fmla="*/ 1249 h 208091"/>
                  <a:gd name="connsiteX0" fmla="*/ 167910 w 320686"/>
                  <a:gd name="connsiteY0" fmla="*/ 1249 h 209675"/>
                  <a:gd name="connsiteX1" fmla="*/ 111220 w 320686"/>
                  <a:gd name="connsiteY1" fmla="*/ 45968 h 209675"/>
                  <a:gd name="connsiteX2" fmla="*/ 59586 w 320686"/>
                  <a:gd name="connsiteY2" fmla="*/ 53579 h 209675"/>
                  <a:gd name="connsiteX3" fmla="*/ 44545 w 320686"/>
                  <a:gd name="connsiteY3" fmla="*/ 96768 h 209675"/>
                  <a:gd name="connsiteX4" fmla="*/ 95 w 320686"/>
                  <a:gd name="connsiteY4" fmla="*/ 109468 h 209675"/>
                  <a:gd name="connsiteX5" fmla="*/ 35020 w 320686"/>
                  <a:gd name="connsiteY5" fmla="*/ 169793 h 209675"/>
                  <a:gd name="connsiteX6" fmla="*/ 108045 w 320686"/>
                  <a:gd name="connsiteY6" fmla="*/ 207893 h 209675"/>
                  <a:gd name="connsiteX7" fmla="*/ 199114 w 320686"/>
                  <a:gd name="connsiteY7" fmla="*/ 198906 h 209675"/>
                  <a:gd name="connsiteX8" fmla="*/ 242315 w 320686"/>
                  <a:gd name="connsiteY8" fmla="*/ 159273 h 209675"/>
                  <a:gd name="connsiteX9" fmla="*/ 268854 w 320686"/>
                  <a:gd name="connsiteY9" fmla="*/ 119835 h 209675"/>
                  <a:gd name="connsiteX10" fmla="*/ 320310 w 320686"/>
                  <a:gd name="connsiteY10" fmla="*/ 86901 h 209675"/>
                  <a:gd name="connsiteX11" fmla="*/ 289020 w 320686"/>
                  <a:gd name="connsiteY11" fmla="*/ 20568 h 209675"/>
                  <a:gd name="connsiteX12" fmla="*/ 232658 w 320686"/>
                  <a:gd name="connsiteY12" fmla="*/ 13109 h 209675"/>
                  <a:gd name="connsiteX13" fmla="*/ 167910 w 320686"/>
                  <a:gd name="connsiteY13" fmla="*/ 1249 h 209675"/>
                  <a:gd name="connsiteX0" fmla="*/ 167916 w 320692"/>
                  <a:gd name="connsiteY0" fmla="*/ 1249 h 201384"/>
                  <a:gd name="connsiteX1" fmla="*/ 111226 w 320692"/>
                  <a:gd name="connsiteY1" fmla="*/ 45968 h 201384"/>
                  <a:gd name="connsiteX2" fmla="*/ 59592 w 320692"/>
                  <a:gd name="connsiteY2" fmla="*/ 53579 h 201384"/>
                  <a:gd name="connsiteX3" fmla="*/ 44551 w 320692"/>
                  <a:gd name="connsiteY3" fmla="*/ 96768 h 201384"/>
                  <a:gd name="connsiteX4" fmla="*/ 101 w 320692"/>
                  <a:gd name="connsiteY4" fmla="*/ 109468 h 201384"/>
                  <a:gd name="connsiteX5" fmla="*/ 35026 w 320692"/>
                  <a:gd name="connsiteY5" fmla="*/ 169793 h 201384"/>
                  <a:gd name="connsiteX6" fmla="*/ 115540 w 320692"/>
                  <a:gd name="connsiteY6" fmla="*/ 194236 h 201384"/>
                  <a:gd name="connsiteX7" fmla="*/ 199120 w 320692"/>
                  <a:gd name="connsiteY7" fmla="*/ 198906 h 201384"/>
                  <a:gd name="connsiteX8" fmla="*/ 242321 w 320692"/>
                  <a:gd name="connsiteY8" fmla="*/ 159273 h 201384"/>
                  <a:gd name="connsiteX9" fmla="*/ 268860 w 320692"/>
                  <a:gd name="connsiteY9" fmla="*/ 119835 h 201384"/>
                  <a:gd name="connsiteX10" fmla="*/ 320316 w 320692"/>
                  <a:gd name="connsiteY10" fmla="*/ 86901 h 201384"/>
                  <a:gd name="connsiteX11" fmla="*/ 289026 w 320692"/>
                  <a:gd name="connsiteY11" fmla="*/ 20568 h 201384"/>
                  <a:gd name="connsiteX12" fmla="*/ 232664 w 320692"/>
                  <a:gd name="connsiteY12" fmla="*/ 13109 h 201384"/>
                  <a:gd name="connsiteX13" fmla="*/ 167916 w 320692"/>
                  <a:gd name="connsiteY13" fmla="*/ 1249 h 201384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09468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6768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1249 h 201039"/>
                  <a:gd name="connsiteX1" fmla="*/ 111226 w 320692"/>
                  <a:gd name="connsiteY1" fmla="*/ 45968 h 201039"/>
                  <a:gd name="connsiteX2" fmla="*/ 59592 w 320692"/>
                  <a:gd name="connsiteY2" fmla="*/ 53579 h 201039"/>
                  <a:gd name="connsiteX3" fmla="*/ 44551 w 320692"/>
                  <a:gd name="connsiteY3" fmla="*/ 90341 h 201039"/>
                  <a:gd name="connsiteX4" fmla="*/ 101 w 320692"/>
                  <a:gd name="connsiteY4" fmla="*/ 120715 h 201039"/>
                  <a:gd name="connsiteX5" fmla="*/ 35026 w 320692"/>
                  <a:gd name="connsiteY5" fmla="*/ 181843 h 201039"/>
                  <a:gd name="connsiteX6" fmla="*/ 115540 w 320692"/>
                  <a:gd name="connsiteY6" fmla="*/ 194236 h 201039"/>
                  <a:gd name="connsiteX7" fmla="*/ 199120 w 320692"/>
                  <a:gd name="connsiteY7" fmla="*/ 198906 h 201039"/>
                  <a:gd name="connsiteX8" fmla="*/ 242321 w 320692"/>
                  <a:gd name="connsiteY8" fmla="*/ 159273 h 201039"/>
                  <a:gd name="connsiteX9" fmla="*/ 268860 w 320692"/>
                  <a:gd name="connsiteY9" fmla="*/ 119835 h 201039"/>
                  <a:gd name="connsiteX10" fmla="*/ 320316 w 320692"/>
                  <a:gd name="connsiteY10" fmla="*/ 86901 h 201039"/>
                  <a:gd name="connsiteX11" fmla="*/ 289026 w 320692"/>
                  <a:gd name="connsiteY11" fmla="*/ 20568 h 201039"/>
                  <a:gd name="connsiteX12" fmla="*/ 232664 w 320692"/>
                  <a:gd name="connsiteY12" fmla="*/ 13109 h 201039"/>
                  <a:gd name="connsiteX13" fmla="*/ 167916 w 320692"/>
                  <a:gd name="connsiteY13" fmla="*/ 1249 h 201039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59592 w 320692"/>
                  <a:gd name="connsiteY2" fmla="*/ 53106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67916 w 320692"/>
                  <a:gd name="connsiteY0" fmla="*/ 776 h 200566"/>
                  <a:gd name="connsiteX1" fmla="*/ 127452 w 320692"/>
                  <a:gd name="connsiteY1" fmla="*/ 36658 h 200566"/>
                  <a:gd name="connsiteX2" fmla="*/ 63337 w 320692"/>
                  <a:gd name="connsiteY2" fmla="*/ 53909 h 200566"/>
                  <a:gd name="connsiteX3" fmla="*/ 44551 w 320692"/>
                  <a:gd name="connsiteY3" fmla="*/ 89868 h 200566"/>
                  <a:gd name="connsiteX4" fmla="*/ 101 w 320692"/>
                  <a:gd name="connsiteY4" fmla="*/ 120242 h 200566"/>
                  <a:gd name="connsiteX5" fmla="*/ 35026 w 320692"/>
                  <a:gd name="connsiteY5" fmla="*/ 181370 h 200566"/>
                  <a:gd name="connsiteX6" fmla="*/ 115540 w 320692"/>
                  <a:gd name="connsiteY6" fmla="*/ 193763 h 200566"/>
                  <a:gd name="connsiteX7" fmla="*/ 199120 w 320692"/>
                  <a:gd name="connsiteY7" fmla="*/ 198433 h 200566"/>
                  <a:gd name="connsiteX8" fmla="*/ 242321 w 320692"/>
                  <a:gd name="connsiteY8" fmla="*/ 158800 h 200566"/>
                  <a:gd name="connsiteX9" fmla="*/ 268860 w 320692"/>
                  <a:gd name="connsiteY9" fmla="*/ 119362 h 200566"/>
                  <a:gd name="connsiteX10" fmla="*/ 320316 w 320692"/>
                  <a:gd name="connsiteY10" fmla="*/ 86428 h 200566"/>
                  <a:gd name="connsiteX11" fmla="*/ 289026 w 320692"/>
                  <a:gd name="connsiteY11" fmla="*/ 20095 h 200566"/>
                  <a:gd name="connsiteX12" fmla="*/ 232664 w 320692"/>
                  <a:gd name="connsiteY12" fmla="*/ 12636 h 200566"/>
                  <a:gd name="connsiteX13" fmla="*/ 167916 w 320692"/>
                  <a:gd name="connsiteY13" fmla="*/ 776 h 200566"/>
                  <a:gd name="connsiteX0" fmla="*/ 172908 w 320692"/>
                  <a:gd name="connsiteY0" fmla="*/ 1181 h 194544"/>
                  <a:gd name="connsiteX1" fmla="*/ 127452 w 320692"/>
                  <a:gd name="connsiteY1" fmla="*/ 30636 h 194544"/>
                  <a:gd name="connsiteX2" fmla="*/ 63337 w 320692"/>
                  <a:gd name="connsiteY2" fmla="*/ 47887 h 194544"/>
                  <a:gd name="connsiteX3" fmla="*/ 44551 w 320692"/>
                  <a:gd name="connsiteY3" fmla="*/ 83846 h 194544"/>
                  <a:gd name="connsiteX4" fmla="*/ 101 w 320692"/>
                  <a:gd name="connsiteY4" fmla="*/ 114220 h 194544"/>
                  <a:gd name="connsiteX5" fmla="*/ 35026 w 320692"/>
                  <a:gd name="connsiteY5" fmla="*/ 175348 h 194544"/>
                  <a:gd name="connsiteX6" fmla="*/ 115540 w 320692"/>
                  <a:gd name="connsiteY6" fmla="*/ 187741 h 194544"/>
                  <a:gd name="connsiteX7" fmla="*/ 199120 w 320692"/>
                  <a:gd name="connsiteY7" fmla="*/ 192411 h 194544"/>
                  <a:gd name="connsiteX8" fmla="*/ 242321 w 320692"/>
                  <a:gd name="connsiteY8" fmla="*/ 152778 h 194544"/>
                  <a:gd name="connsiteX9" fmla="*/ 268860 w 320692"/>
                  <a:gd name="connsiteY9" fmla="*/ 113340 h 194544"/>
                  <a:gd name="connsiteX10" fmla="*/ 320316 w 320692"/>
                  <a:gd name="connsiteY10" fmla="*/ 80406 h 194544"/>
                  <a:gd name="connsiteX11" fmla="*/ 289026 w 320692"/>
                  <a:gd name="connsiteY11" fmla="*/ 14073 h 194544"/>
                  <a:gd name="connsiteX12" fmla="*/ 232664 w 320692"/>
                  <a:gd name="connsiteY12" fmla="*/ 6614 h 194544"/>
                  <a:gd name="connsiteX13" fmla="*/ 172908 w 320692"/>
                  <a:gd name="connsiteY13" fmla="*/ 1181 h 194544"/>
                  <a:gd name="connsiteX0" fmla="*/ 172915 w 320699"/>
                  <a:gd name="connsiteY0" fmla="*/ 1181 h 193768"/>
                  <a:gd name="connsiteX1" fmla="*/ 127459 w 320699"/>
                  <a:gd name="connsiteY1" fmla="*/ 30636 h 193768"/>
                  <a:gd name="connsiteX2" fmla="*/ 63344 w 320699"/>
                  <a:gd name="connsiteY2" fmla="*/ 47887 h 193768"/>
                  <a:gd name="connsiteX3" fmla="*/ 44558 w 320699"/>
                  <a:gd name="connsiteY3" fmla="*/ 83846 h 193768"/>
                  <a:gd name="connsiteX4" fmla="*/ 108 w 320699"/>
                  <a:gd name="connsiteY4" fmla="*/ 114220 h 193768"/>
                  <a:gd name="connsiteX5" fmla="*/ 35033 w 320699"/>
                  <a:gd name="connsiteY5" fmla="*/ 175348 h 193768"/>
                  <a:gd name="connsiteX6" fmla="*/ 123036 w 320699"/>
                  <a:gd name="connsiteY6" fmla="*/ 183724 h 193768"/>
                  <a:gd name="connsiteX7" fmla="*/ 199127 w 320699"/>
                  <a:gd name="connsiteY7" fmla="*/ 192411 h 193768"/>
                  <a:gd name="connsiteX8" fmla="*/ 242328 w 320699"/>
                  <a:gd name="connsiteY8" fmla="*/ 152778 h 193768"/>
                  <a:gd name="connsiteX9" fmla="*/ 268867 w 320699"/>
                  <a:gd name="connsiteY9" fmla="*/ 113340 h 193768"/>
                  <a:gd name="connsiteX10" fmla="*/ 320323 w 320699"/>
                  <a:gd name="connsiteY10" fmla="*/ 80406 h 193768"/>
                  <a:gd name="connsiteX11" fmla="*/ 289033 w 320699"/>
                  <a:gd name="connsiteY11" fmla="*/ 14073 h 193768"/>
                  <a:gd name="connsiteX12" fmla="*/ 232671 w 320699"/>
                  <a:gd name="connsiteY12" fmla="*/ 6614 h 193768"/>
                  <a:gd name="connsiteX13" fmla="*/ 172915 w 320699"/>
                  <a:gd name="connsiteY13" fmla="*/ 1181 h 193768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1422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11 w 320595"/>
                  <a:gd name="connsiteY0" fmla="*/ 1181 h 193735"/>
                  <a:gd name="connsiteX1" fmla="*/ 127355 w 320595"/>
                  <a:gd name="connsiteY1" fmla="*/ 30636 h 193735"/>
                  <a:gd name="connsiteX2" fmla="*/ 63240 w 320595"/>
                  <a:gd name="connsiteY2" fmla="*/ 47887 h 193735"/>
                  <a:gd name="connsiteX3" fmla="*/ 44454 w 320595"/>
                  <a:gd name="connsiteY3" fmla="*/ 83846 h 193735"/>
                  <a:gd name="connsiteX4" fmla="*/ 4 w 320595"/>
                  <a:gd name="connsiteY4" fmla="*/ 123860 h 193735"/>
                  <a:gd name="connsiteX5" fmla="*/ 42418 w 320595"/>
                  <a:gd name="connsiteY5" fmla="*/ 177758 h 193735"/>
                  <a:gd name="connsiteX6" fmla="*/ 122932 w 320595"/>
                  <a:gd name="connsiteY6" fmla="*/ 183724 h 193735"/>
                  <a:gd name="connsiteX7" fmla="*/ 199023 w 320595"/>
                  <a:gd name="connsiteY7" fmla="*/ 192411 h 193735"/>
                  <a:gd name="connsiteX8" fmla="*/ 242224 w 320595"/>
                  <a:gd name="connsiteY8" fmla="*/ 152778 h 193735"/>
                  <a:gd name="connsiteX9" fmla="*/ 268763 w 320595"/>
                  <a:gd name="connsiteY9" fmla="*/ 113340 h 193735"/>
                  <a:gd name="connsiteX10" fmla="*/ 320219 w 320595"/>
                  <a:gd name="connsiteY10" fmla="*/ 80406 h 193735"/>
                  <a:gd name="connsiteX11" fmla="*/ 288929 w 320595"/>
                  <a:gd name="connsiteY11" fmla="*/ 14073 h 193735"/>
                  <a:gd name="connsiteX12" fmla="*/ 232567 w 320595"/>
                  <a:gd name="connsiteY12" fmla="*/ 6614 h 193735"/>
                  <a:gd name="connsiteX13" fmla="*/ 172811 w 320595"/>
                  <a:gd name="connsiteY13" fmla="*/ 1181 h 193735"/>
                  <a:gd name="connsiteX0" fmla="*/ 172883 w 320667"/>
                  <a:gd name="connsiteY0" fmla="*/ 1181 h 193735"/>
                  <a:gd name="connsiteX1" fmla="*/ 127427 w 320667"/>
                  <a:gd name="connsiteY1" fmla="*/ 30636 h 193735"/>
                  <a:gd name="connsiteX2" fmla="*/ 63312 w 320667"/>
                  <a:gd name="connsiteY2" fmla="*/ 47887 h 193735"/>
                  <a:gd name="connsiteX3" fmla="*/ 44526 w 320667"/>
                  <a:gd name="connsiteY3" fmla="*/ 83846 h 193735"/>
                  <a:gd name="connsiteX4" fmla="*/ 76 w 320667"/>
                  <a:gd name="connsiteY4" fmla="*/ 123860 h 193735"/>
                  <a:gd name="connsiteX5" fmla="*/ 42490 w 320667"/>
                  <a:gd name="connsiteY5" fmla="*/ 177758 h 193735"/>
                  <a:gd name="connsiteX6" fmla="*/ 123004 w 320667"/>
                  <a:gd name="connsiteY6" fmla="*/ 183724 h 193735"/>
                  <a:gd name="connsiteX7" fmla="*/ 199095 w 320667"/>
                  <a:gd name="connsiteY7" fmla="*/ 192411 h 193735"/>
                  <a:gd name="connsiteX8" fmla="*/ 242296 w 320667"/>
                  <a:gd name="connsiteY8" fmla="*/ 152778 h 193735"/>
                  <a:gd name="connsiteX9" fmla="*/ 268835 w 320667"/>
                  <a:gd name="connsiteY9" fmla="*/ 113340 h 193735"/>
                  <a:gd name="connsiteX10" fmla="*/ 320291 w 320667"/>
                  <a:gd name="connsiteY10" fmla="*/ 80406 h 193735"/>
                  <a:gd name="connsiteX11" fmla="*/ 289001 w 320667"/>
                  <a:gd name="connsiteY11" fmla="*/ 14073 h 193735"/>
                  <a:gd name="connsiteX12" fmla="*/ 232639 w 320667"/>
                  <a:gd name="connsiteY12" fmla="*/ 6614 h 193735"/>
                  <a:gd name="connsiteX13" fmla="*/ 172883 w 320667"/>
                  <a:gd name="connsiteY13" fmla="*/ 1181 h 193735"/>
                  <a:gd name="connsiteX0" fmla="*/ 172883 w 320667"/>
                  <a:gd name="connsiteY0" fmla="*/ 1181 h 190094"/>
                  <a:gd name="connsiteX1" fmla="*/ 127427 w 320667"/>
                  <a:gd name="connsiteY1" fmla="*/ 30636 h 190094"/>
                  <a:gd name="connsiteX2" fmla="*/ 63312 w 320667"/>
                  <a:gd name="connsiteY2" fmla="*/ 47887 h 190094"/>
                  <a:gd name="connsiteX3" fmla="*/ 44526 w 320667"/>
                  <a:gd name="connsiteY3" fmla="*/ 83846 h 190094"/>
                  <a:gd name="connsiteX4" fmla="*/ 76 w 320667"/>
                  <a:gd name="connsiteY4" fmla="*/ 123860 h 190094"/>
                  <a:gd name="connsiteX5" fmla="*/ 42490 w 320667"/>
                  <a:gd name="connsiteY5" fmla="*/ 177758 h 190094"/>
                  <a:gd name="connsiteX6" fmla="*/ 123004 w 320667"/>
                  <a:gd name="connsiteY6" fmla="*/ 183724 h 190094"/>
                  <a:gd name="connsiteX7" fmla="*/ 202839 w 320667"/>
                  <a:gd name="connsiteY7" fmla="*/ 188394 h 190094"/>
                  <a:gd name="connsiteX8" fmla="*/ 242296 w 320667"/>
                  <a:gd name="connsiteY8" fmla="*/ 152778 h 190094"/>
                  <a:gd name="connsiteX9" fmla="*/ 268835 w 320667"/>
                  <a:gd name="connsiteY9" fmla="*/ 113340 h 190094"/>
                  <a:gd name="connsiteX10" fmla="*/ 320291 w 320667"/>
                  <a:gd name="connsiteY10" fmla="*/ 80406 h 190094"/>
                  <a:gd name="connsiteX11" fmla="*/ 289001 w 320667"/>
                  <a:gd name="connsiteY11" fmla="*/ 14073 h 190094"/>
                  <a:gd name="connsiteX12" fmla="*/ 232639 w 320667"/>
                  <a:gd name="connsiteY12" fmla="*/ 6614 h 190094"/>
                  <a:gd name="connsiteX13" fmla="*/ 172883 w 320667"/>
                  <a:gd name="connsiteY13" fmla="*/ 1181 h 190094"/>
                  <a:gd name="connsiteX0" fmla="*/ 172883 w 320667"/>
                  <a:gd name="connsiteY0" fmla="*/ 1181 h 191799"/>
                  <a:gd name="connsiteX1" fmla="*/ 127427 w 320667"/>
                  <a:gd name="connsiteY1" fmla="*/ 30636 h 191799"/>
                  <a:gd name="connsiteX2" fmla="*/ 63312 w 320667"/>
                  <a:gd name="connsiteY2" fmla="*/ 47887 h 191799"/>
                  <a:gd name="connsiteX3" fmla="*/ 44526 w 320667"/>
                  <a:gd name="connsiteY3" fmla="*/ 83846 h 191799"/>
                  <a:gd name="connsiteX4" fmla="*/ 76 w 320667"/>
                  <a:gd name="connsiteY4" fmla="*/ 123860 h 191799"/>
                  <a:gd name="connsiteX5" fmla="*/ 42490 w 320667"/>
                  <a:gd name="connsiteY5" fmla="*/ 177758 h 191799"/>
                  <a:gd name="connsiteX6" fmla="*/ 123004 w 320667"/>
                  <a:gd name="connsiteY6" fmla="*/ 183724 h 191799"/>
                  <a:gd name="connsiteX7" fmla="*/ 202839 w 320667"/>
                  <a:gd name="connsiteY7" fmla="*/ 188394 h 191799"/>
                  <a:gd name="connsiteX8" fmla="*/ 242296 w 320667"/>
                  <a:gd name="connsiteY8" fmla="*/ 152778 h 191799"/>
                  <a:gd name="connsiteX9" fmla="*/ 268835 w 320667"/>
                  <a:gd name="connsiteY9" fmla="*/ 113340 h 191799"/>
                  <a:gd name="connsiteX10" fmla="*/ 320291 w 320667"/>
                  <a:gd name="connsiteY10" fmla="*/ 80406 h 191799"/>
                  <a:gd name="connsiteX11" fmla="*/ 289001 w 320667"/>
                  <a:gd name="connsiteY11" fmla="*/ 14073 h 191799"/>
                  <a:gd name="connsiteX12" fmla="*/ 232639 w 320667"/>
                  <a:gd name="connsiteY12" fmla="*/ 6614 h 191799"/>
                  <a:gd name="connsiteX13" fmla="*/ 172883 w 320667"/>
                  <a:gd name="connsiteY13" fmla="*/ 1181 h 191799"/>
                  <a:gd name="connsiteX0" fmla="*/ 172883 w 320751"/>
                  <a:gd name="connsiteY0" fmla="*/ 1181 h 191799"/>
                  <a:gd name="connsiteX1" fmla="*/ 127427 w 320751"/>
                  <a:gd name="connsiteY1" fmla="*/ 30636 h 191799"/>
                  <a:gd name="connsiteX2" fmla="*/ 63312 w 320751"/>
                  <a:gd name="connsiteY2" fmla="*/ 47887 h 191799"/>
                  <a:gd name="connsiteX3" fmla="*/ 44526 w 320751"/>
                  <a:gd name="connsiteY3" fmla="*/ 83846 h 191799"/>
                  <a:gd name="connsiteX4" fmla="*/ 76 w 320751"/>
                  <a:gd name="connsiteY4" fmla="*/ 123860 h 191799"/>
                  <a:gd name="connsiteX5" fmla="*/ 42490 w 320751"/>
                  <a:gd name="connsiteY5" fmla="*/ 177758 h 191799"/>
                  <a:gd name="connsiteX6" fmla="*/ 123004 w 320751"/>
                  <a:gd name="connsiteY6" fmla="*/ 183724 h 191799"/>
                  <a:gd name="connsiteX7" fmla="*/ 202839 w 320751"/>
                  <a:gd name="connsiteY7" fmla="*/ 188394 h 191799"/>
                  <a:gd name="connsiteX8" fmla="*/ 242296 w 320751"/>
                  <a:gd name="connsiteY8" fmla="*/ 152778 h 191799"/>
                  <a:gd name="connsiteX9" fmla="*/ 266338 w 320751"/>
                  <a:gd name="connsiteY9" fmla="*/ 118160 h 191799"/>
                  <a:gd name="connsiteX10" fmla="*/ 320291 w 320751"/>
                  <a:gd name="connsiteY10" fmla="*/ 80406 h 191799"/>
                  <a:gd name="connsiteX11" fmla="*/ 289001 w 320751"/>
                  <a:gd name="connsiteY11" fmla="*/ 14073 h 191799"/>
                  <a:gd name="connsiteX12" fmla="*/ 232639 w 320751"/>
                  <a:gd name="connsiteY12" fmla="*/ 6614 h 191799"/>
                  <a:gd name="connsiteX13" fmla="*/ 172883 w 320751"/>
                  <a:gd name="connsiteY13" fmla="*/ 1181 h 191799"/>
                  <a:gd name="connsiteX0" fmla="*/ 172883 w 322916"/>
                  <a:gd name="connsiteY0" fmla="*/ 1181 h 191799"/>
                  <a:gd name="connsiteX1" fmla="*/ 127427 w 322916"/>
                  <a:gd name="connsiteY1" fmla="*/ 30636 h 191799"/>
                  <a:gd name="connsiteX2" fmla="*/ 63312 w 322916"/>
                  <a:gd name="connsiteY2" fmla="*/ 47887 h 191799"/>
                  <a:gd name="connsiteX3" fmla="*/ 44526 w 322916"/>
                  <a:gd name="connsiteY3" fmla="*/ 83846 h 191799"/>
                  <a:gd name="connsiteX4" fmla="*/ 76 w 322916"/>
                  <a:gd name="connsiteY4" fmla="*/ 123860 h 191799"/>
                  <a:gd name="connsiteX5" fmla="*/ 42490 w 322916"/>
                  <a:gd name="connsiteY5" fmla="*/ 177758 h 191799"/>
                  <a:gd name="connsiteX6" fmla="*/ 123004 w 322916"/>
                  <a:gd name="connsiteY6" fmla="*/ 183724 h 191799"/>
                  <a:gd name="connsiteX7" fmla="*/ 202839 w 322916"/>
                  <a:gd name="connsiteY7" fmla="*/ 188394 h 191799"/>
                  <a:gd name="connsiteX8" fmla="*/ 242296 w 322916"/>
                  <a:gd name="connsiteY8" fmla="*/ 152778 h 191799"/>
                  <a:gd name="connsiteX9" fmla="*/ 266338 w 322916"/>
                  <a:gd name="connsiteY9" fmla="*/ 118160 h 191799"/>
                  <a:gd name="connsiteX10" fmla="*/ 320291 w 322916"/>
                  <a:gd name="connsiteY10" fmla="*/ 80406 h 191799"/>
                  <a:gd name="connsiteX11" fmla="*/ 289001 w 322916"/>
                  <a:gd name="connsiteY11" fmla="*/ 14073 h 191799"/>
                  <a:gd name="connsiteX12" fmla="*/ 232639 w 322916"/>
                  <a:gd name="connsiteY12" fmla="*/ 6614 h 191799"/>
                  <a:gd name="connsiteX13" fmla="*/ 172883 w 322916"/>
                  <a:gd name="connsiteY13" fmla="*/ 1181 h 191799"/>
                  <a:gd name="connsiteX0" fmla="*/ 172883 w 321206"/>
                  <a:gd name="connsiteY0" fmla="*/ 1238 h 191856"/>
                  <a:gd name="connsiteX1" fmla="*/ 127427 w 321206"/>
                  <a:gd name="connsiteY1" fmla="*/ 30693 h 191856"/>
                  <a:gd name="connsiteX2" fmla="*/ 63312 w 321206"/>
                  <a:gd name="connsiteY2" fmla="*/ 47944 h 191856"/>
                  <a:gd name="connsiteX3" fmla="*/ 44526 w 321206"/>
                  <a:gd name="connsiteY3" fmla="*/ 83903 h 191856"/>
                  <a:gd name="connsiteX4" fmla="*/ 76 w 321206"/>
                  <a:gd name="connsiteY4" fmla="*/ 123917 h 191856"/>
                  <a:gd name="connsiteX5" fmla="*/ 42490 w 321206"/>
                  <a:gd name="connsiteY5" fmla="*/ 177815 h 191856"/>
                  <a:gd name="connsiteX6" fmla="*/ 123004 w 321206"/>
                  <a:gd name="connsiteY6" fmla="*/ 183781 h 191856"/>
                  <a:gd name="connsiteX7" fmla="*/ 202839 w 321206"/>
                  <a:gd name="connsiteY7" fmla="*/ 188451 h 191856"/>
                  <a:gd name="connsiteX8" fmla="*/ 242296 w 321206"/>
                  <a:gd name="connsiteY8" fmla="*/ 152835 h 191856"/>
                  <a:gd name="connsiteX9" fmla="*/ 266338 w 321206"/>
                  <a:gd name="connsiteY9" fmla="*/ 118217 h 191856"/>
                  <a:gd name="connsiteX10" fmla="*/ 320291 w 321206"/>
                  <a:gd name="connsiteY10" fmla="*/ 80463 h 191856"/>
                  <a:gd name="connsiteX11" fmla="*/ 295242 w 321206"/>
                  <a:gd name="connsiteY11" fmla="*/ 17343 h 191856"/>
                  <a:gd name="connsiteX12" fmla="*/ 232639 w 321206"/>
                  <a:gd name="connsiteY12" fmla="*/ 6671 h 191856"/>
                  <a:gd name="connsiteX13" fmla="*/ 172883 w 321206"/>
                  <a:gd name="connsiteY13" fmla="*/ 1238 h 191856"/>
                  <a:gd name="connsiteX0" fmla="*/ 172883 w 321206"/>
                  <a:gd name="connsiteY0" fmla="*/ 2234 h 192852"/>
                  <a:gd name="connsiteX1" fmla="*/ 127427 w 321206"/>
                  <a:gd name="connsiteY1" fmla="*/ 31689 h 192852"/>
                  <a:gd name="connsiteX2" fmla="*/ 63312 w 321206"/>
                  <a:gd name="connsiteY2" fmla="*/ 48940 h 192852"/>
                  <a:gd name="connsiteX3" fmla="*/ 44526 w 321206"/>
                  <a:gd name="connsiteY3" fmla="*/ 84899 h 192852"/>
                  <a:gd name="connsiteX4" fmla="*/ 76 w 321206"/>
                  <a:gd name="connsiteY4" fmla="*/ 124913 h 192852"/>
                  <a:gd name="connsiteX5" fmla="*/ 42490 w 321206"/>
                  <a:gd name="connsiteY5" fmla="*/ 178811 h 192852"/>
                  <a:gd name="connsiteX6" fmla="*/ 123004 w 321206"/>
                  <a:gd name="connsiteY6" fmla="*/ 184777 h 192852"/>
                  <a:gd name="connsiteX7" fmla="*/ 202839 w 321206"/>
                  <a:gd name="connsiteY7" fmla="*/ 189447 h 192852"/>
                  <a:gd name="connsiteX8" fmla="*/ 242296 w 321206"/>
                  <a:gd name="connsiteY8" fmla="*/ 153831 h 192852"/>
                  <a:gd name="connsiteX9" fmla="*/ 266338 w 321206"/>
                  <a:gd name="connsiteY9" fmla="*/ 119213 h 192852"/>
                  <a:gd name="connsiteX10" fmla="*/ 320291 w 321206"/>
                  <a:gd name="connsiteY10" fmla="*/ 81459 h 192852"/>
                  <a:gd name="connsiteX11" fmla="*/ 295242 w 321206"/>
                  <a:gd name="connsiteY11" fmla="*/ 18339 h 192852"/>
                  <a:gd name="connsiteX12" fmla="*/ 232639 w 321206"/>
                  <a:gd name="connsiteY12" fmla="*/ 7667 h 192852"/>
                  <a:gd name="connsiteX13" fmla="*/ 172883 w 321206"/>
                  <a:gd name="connsiteY13" fmla="*/ 2234 h 192852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63312 w 321206"/>
                  <a:gd name="connsiteY2" fmla="*/ 47209 h 191121"/>
                  <a:gd name="connsiteX3" fmla="*/ 44526 w 321206"/>
                  <a:gd name="connsiteY3" fmla="*/ 83168 h 191121"/>
                  <a:gd name="connsiteX4" fmla="*/ 76 w 321206"/>
                  <a:gd name="connsiteY4" fmla="*/ 123182 h 191121"/>
                  <a:gd name="connsiteX5" fmla="*/ 42490 w 321206"/>
                  <a:gd name="connsiteY5" fmla="*/ 177080 h 191121"/>
                  <a:gd name="connsiteX6" fmla="*/ 123004 w 321206"/>
                  <a:gd name="connsiteY6" fmla="*/ 183046 h 191121"/>
                  <a:gd name="connsiteX7" fmla="*/ 202839 w 321206"/>
                  <a:gd name="connsiteY7" fmla="*/ 187716 h 191121"/>
                  <a:gd name="connsiteX8" fmla="*/ 242296 w 321206"/>
                  <a:gd name="connsiteY8" fmla="*/ 152100 h 191121"/>
                  <a:gd name="connsiteX9" fmla="*/ 266338 w 321206"/>
                  <a:gd name="connsiteY9" fmla="*/ 117482 h 191121"/>
                  <a:gd name="connsiteX10" fmla="*/ 320291 w 321206"/>
                  <a:gd name="connsiteY10" fmla="*/ 79728 h 191121"/>
                  <a:gd name="connsiteX11" fmla="*/ 295242 w 321206"/>
                  <a:gd name="connsiteY11" fmla="*/ 16608 h 191121"/>
                  <a:gd name="connsiteX12" fmla="*/ 172883 w 321206"/>
                  <a:gd name="connsiteY12" fmla="*/ 503 h 191121"/>
                  <a:gd name="connsiteX0" fmla="*/ 172883 w 321206"/>
                  <a:gd name="connsiteY0" fmla="*/ 503 h 191121"/>
                  <a:gd name="connsiteX1" fmla="*/ 127427 w 321206"/>
                  <a:gd name="connsiteY1" fmla="*/ 29958 h 191121"/>
                  <a:gd name="connsiteX2" fmla="*/ 44526 w 321206"/>
                  <a:gd name="connsiteY2" fmla="*/ 83168 h 191121"/>
                  <a:gd name="connsiteX3" fmla="*/ 76 w 321206"/>
                  <a:gd name="connsiteY3" fmla="*/ 123182 h 191121"/>
                  <a:gd name="connsiteX4" fmla="*/ 42490 w 321206"/>
                  <a:gd name="connsiteY4" fmla="*/ 177080 h 191121"/>
                  <a:gd name="connsiteX5" fmla="*/ 123004 w 321206"/>
                  <a:gd name="connsiteY5" fmla="*/ 183046 h 191121"/>
                  <a:gd name="connsiteX6" fmla="*/ 202839 w 321206"/>
                  <a:gd name="connsiteY6" fmla="*/ 187716 h 191121"/>
                  <a:gd name="connsiteX7" fmla="*/ 242296 w 321206"/>
                  <a:gd name="connsiteY7" fmla="*/ 152100 h 191121"/>
                  <a:gd name="connsiteX8" fmla="*/ 266338 w 321206"/>
                  <a:gd name="connsiteY8" fmla="*/ 117482 h 191121"/>
                  <a:gd name="connsiteX9" fmla="*/ 320291 w 321206"/>
                  <a:gd name="connsiteY9" fmla="*/ 79728 h 191121"/>
                  <a:gd name="connsiteX10" fmla="*/ 295242 w 321206"/>
                  <a:gd name="connsiteY10" fmla="*/ 16608 h 191121"/>
                  <a:gd name="connsiteX11" fmla="*/ 172883 w 321206"/>
                  <a:gd name="connsiteY11" fmla="*/ 503 h 191121"/>
                  <a:gd name="connsiteX0" fmla="*/ 172883 w 321206"/>
                  <a:gd name="connsiteY0" fmla="*/ 503 h 191121"/>
                  <a:gd name="connsiteX1" fmla="*/ 44526 w 321206"/>
                  <a:gd name="connsiteY1" fmla="*/ 83168 h 191121"/>
                  <a:gd name="connsiteX2" fmla="*/ 76 w 321206"/>
                  <a:gd name="connsiteY2" fmla="*/ 123182 h 191121"/>
                  <a:gd name="connsiteX3" fmla="*/ 42490 w 321206"/>
                  <a:gd name="connsiteY3" fmla="*/ 177080 h 191121"/>
                  <a:gd name="connsiteX4" fmla="*/ 123004 w 321206"/>
                  <a:gd name="connsiteY4" fmla="*/ 183046 h 191121"/>
                  <a:gd name="connsiteX5" fmla="*/ 202839 w 321206"/>
                  <a:gd name="connsiteY5" fmla="*/ 187716 h 191121"/>
                  <a:gd name="connsiteX6" fmla="*/ 242296 w 321206"/>
                  <a:gd name="connsiteY6" fmla="*/ 152100 h 191121"/>
                  <a:gd name="connsiteX7" fmla="*/ 266338 w 321206"/>
                  <a:gd name="connsiteY7" fmla="*/ 117482 h 191121"/>
                  <a:gd name="connsiteX8" fmla="*/ 320291 w 321206"/>
                  <a:gd name="connsiteY8" fmla="*/ 79728 h 191121"/>
                  <a:gd name="connsiteX9" fmla="*/ 295242 w 321206"/>
                  <a:gd name="connsiteY9" fmla="*/ 16608 h 191121"/>
                  <a:gd name="connsiteX10" fmla="*/ 172883 w 321206"/>
                  <a:gd name="connsiteY10" fmla="*/ 503 h 191121"/>
                  <a:gd name="connsiteX0" fmla="*/ 143064 w 321206"/>
                  <a:gd name="connsiteY0" fmla="*/ 869 h 187719"/>
                  <a:gd name="connsiteX1" fmla="*/ 44526 w 321206"/>
                  <a:gd name="connsiteY1" fmla="*/ 79766 h 187719"/>
                  <a:gd name="connsiteX2" fmla="*/ 76 w 321206"/>
                  <a:gd name="connsiteY2" fmla="*/ 119780 h 187719"/>
                  <a:gd name="connsiteX3" fmla="*/ 42490 w 321206"/>
                  <a:gd name="connsiteY3" fmla="*/ 173678 h 187719"/>
                  <a:gd name="connsiteX4" fmla="*/ 123004 w 321206"/>
                  <a:gd name="connsiteY4" fmla="*/ 179644 h 187719"/>
                  <a:gd name="connsiteX5" fmla="*/ 202839 w 321206"/>
                  <a:gd name="connsiteY5" fmla="*/ 184314 h 187719"/>
                  <a:gd name="connsiteX6" fmla="*/ 242296 w 321206"/>
                  <a:gd name="connsiteY6" fmla="*/ 148698 h 187719"/>
                  <a:gd name="connsiteX7" fmla="*/ 266338 w 321206"/>
                  <a:gd name="connsiteY7" fmla="*/ 114080 h 187719"/>
                  <a:gd name="connsiteX8" fmla="*/ 320291 w 321206"/>
                  <a:gd name="connsiteY8" fmla="*/ 76326 h 187719"/>
                  <a:gd name="connsiteX9" fmla="*/ 295242 w 321206"/>
                  <a:gd name="connsiteY9" fmla="*/ 13206 h 187719"/>
                  <a:gd name="connsiteX10" fmla="*/ 143064 w 321206"/>
                  <a:gd name="connsiteY10" fmla="*/ 869 h 187719"/>
                  <a:gd name="connsiteX0" fmla="*/ 143064 w 321206"/>
                  <a:gd name="connsiteY0" fmla="*/ 8298 h 195148"/>
                  <a:gd name="connsiteX1" fmla="*/ 44526 w 321206"/>
                  <a:gd name="connsiteY1" fmla="*/ 87195 h 195148"/>
                  <a:gd name="connsiteX2" fmla="*/ 76 w 321206"/>
                  <a:gd name="connsiteY2" fmla="*/ 127209 h 195148"/>
                  <a:gd name="connsiteX3" fmla="*/ 42490 w 321206"/>
                  <a:gd name="connsiteY3" fmla="*/ 181107 h 195148"/>
                  <a:gd name="connsiteX4" fmla="*/ 123004 w 321206"/>
                  <a:gd name="connsiteY4" fmla="*/ 187073 h 195148"/>
                  <a:gd name="connsiteX5" fmla="*/ 202839 w 321206"/>
                  <a:gd name="connsiteY5" fmla="*/ 191743 h 195148"/>
                  <a:gd name="connsiteX6" fmla="*/ 242296 w 321206"/>
                  <a:gd name="connsiteY6" fmla="*/ 156127 h 195148"/>
                  <a:gd name="connsiteX7" fmla="*/ 266338 w 321206"/>
                  <a:gd name="connsiteY7" fmla="*/ 121509 h 195148"/>
                  <a:gd name="connsiteX8" fmla="*/ 320291 w 321206"/>
                  <a:gd name="connsiteY8" fmla="*/ 83755 h 195148"/>
                  <a:gd name="connsiteX9" fmla="*/ 295242 w 321206"/>
                  <a:gd name="connsiteY9" fmla="*/ 20635 h 195148"/>
                  <a:gd name="connsiteX10" fmla="*/ 143064 w 321206"/>
                  <a:gd name="connsiteY10" fmla="*/ 8298 h 195148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339 w 321481"/>
                  <a:gd name="connsiteY0" fmla="*/ 4170 h 191020"/>
                  <a:gd name="connsiteX1" fmla="*/ 64680 w 321481"/>
                  <a:gd name="connsiteY1" fmla="*/ 75530 h 191020"/>
                  <a:gd name="connsiteX2" fmla="*/ 351 w 321481"/>
                  <a:gd name="connsiteY2" fmla="*/ 123081 h 191020"/>
                  <a:gd name="connsiteX3" fmla="*/ 42765 w 321481"/>
                  <a:gd name="connsiteY3" fmla="*/ 176979 h 191020"/>
                  <a:gd name="connsiteX4" fmla="*/ 123279 w 321481"/>
                  <a:gd name="connsiteY4" fmla="*/ 182945 h 191020"/>
                  <a:gd name="connsiteX5" fmla="*/ 203114 w 321481"/>
                  <a:gd name="connsiteY5" fmla="*/ 187615 h 191020"/>
                  <a:gd name="connsiteX6" fmla="*/ 242571 w 321481"/>
                  <a:gd name="connsiteY6" fmla="*/ 151999 h 191020"/>
                  <a:gd name="connsiteX7" fmla="*/ 266613 w 321481"/>
                  <a:gd name="connsiteY7" fmla="*/ 117381 h 191020"/>
                  <a:gd name="connsiteX8" fmla="*/ 320566 w 321481"/>
                  <a:gd name="connsiteY8" fmla="*/ 79627 h 191020"/>
                  <a:gd name="connsiteX9" fmla="*/ 295517 w 321481"/>
                  <a:gd name="connsiteY9" fmla="*/ 16507 h 191020"/>
                  <a:gd name="connsiteX10" fmla="*/ 143339 w 321481"/>
                  <a:gd name="connsiteY10" fmla="*/ 4170 h 191020"/>
                  <a:gd name="connsiteX0" fmla="*/ 143660 w 321802"/>
                  <a:gd name="connsiteY0" fmla="*/ 2930 h 189780"/>
                  <a:gd name="connsiteX1" fmla="*/ 74940 w 321802"/>
                  <a:gd name="connsiteY1" fmla="*/ 57332 h 189780"/>
                  <a:gd name="connsiteX2" fmla="*/ 672 w 321802"/>
                  <a:gd name="connsiteY2" fmla="*/ 121841 h 189780"/>
                  <a:gd name="connsiteX3" fmla="*/ 43086 w 321802"/>
                  <a:gd name="connsiteY3" fmla="*/ 175739 h 189780"/>
                  <a:gd name="connsiteX4" fmla="*/ 123600 w 321802"/>
                  <a:gd name="connsiteY4" fmla="*/ 181705 h 189780"/>
                  <a:gd name="connsiteX5" fmla="*/ 203435 w 321802"/>
                  <a:gd name="connsiteY5" fmla="*/ 186375 h 189780"/>
                  <a:gd name="connsiteX6" fmla="*/ 242892 w 321802"/>
                  <a:gd name="connsiteY6" fmla="*/ 150759 h 189780"/>
                  <a:gd name="connsiteX7" fmla="*/ 266934 w 321802"/>
                  <a:gd name="connsiteY7" fmla="*/ 116141 h 189780"/>
                  <a:gd name="connsiteX8" fmla="*/ 320887 w 321802"/>
                  <a:gd name="connsiteY8" fmla="*/ 78387 h 189780"/>
                  <a:gd name="connsiteX9" fmla="*/ 295838 w 321802"/>
                  <a:gd name="connsiteY9" fmla="*/ 15267 h 189780"/>
                  <a:gd name="connsiteX10" fmla="*/ 143660 w 321802"/>
                  <a:gd name="connsiteY10" fmla="*/ 2930 h 189780"/>
                  <a:gd name="connsiteX0" fmla="*/ 143660 w 321802"/>
                  <a:gd name="connsiteY0" fmla="*/ 2930 h 190540"/>
                  <a:gd name="connsiteX1" fmla="*/ 74940 w 321802"/>
                  <a:gd name="connsiteY1" fmla="*/ 57332 h 190540"/>
                  <a:gd name="connsiteX2" fmla="*/ 672 w 321802"/>
                  <a:gd name="connsiteY2" fmla="*/ 121841 h 190540"/>
                  <a:gd name="connsiteX3" fmla="*/ 43086 w 321802"/>
                  <a:gd name="connsiteY3" fmla="*/ 175739 h 190540"/>
                  <a:gd name="connsiteX4" fmla="*/ 123600 w 321802"/>
                  <a:gd name="connsiteY4" fmla="*/ 181705 h 190540"/>
                  <a:gd name="connsiteX5" fmla="*/ 203435 w 321802"/>
                  <a:gd name="connsiteY5" fmla="*/ 186375 h 190540"/>
                  <a:gd name="connsiteX6" fmla="*/ 266934 w 321802"/>
                  <a:gd name="connsiteY6" fmla="*/ 116141 h 190540"/>
                  <a:gd name="connsiteX7" fmla="*/ 320887 w 321802"/>
                  <a:gd name="connsiteY7" fmla="*/ 78387 h 190540"/>
                  <a:gd name="connsiteX8" fmla="*/ 295838 w 321802"/>
                  <a:gd name="connsiteY8" fmla="*/ 15267 h 190540"/>
                  <a:gd name="connsiteX9" fmla="*/ 143660 w 321802"/>
                  <a:gd name="connsiteY9" fmla="*/ 2930 h 190540"/>
                  <a:gd name="connsiteX0" fmla="*/ 144085 w 322227"/>
                  <a:gd name="connsiteY0" fmla="*/ 2930 h 190493"/>
                  <a:gd name="connsiteX1" fmla="*/ 75365 w 322227"/>
                  <a:gd name="connsiteY1" fmla="*/ 57332 h 190493"/>
                  <a:gd name="connsiteX2" fmla="*/ 1097 w 322227"/>
                  <a:gd name="connsiteY2" fmla="*/ 121841 h 190493"/>
                  <a:gd name="connsiteX3" fmla="*/ 43511 w 322227"/>
                  <a:gd name="connsiteY3" fmla="*/ 175739 h 190493"/>
                  <a:gd name="connsiteX4" fmla="*/ 203860 w 322227"/>
                  <a:gd name="connsiteY4" fmla="*/ 186375 h 190493"/>
                  <a:gd name="connsiteX5" fmla="*/ 267359 w 322227"/>
                  <a:gd name="connsiteY5" fmla="*/ 116141 h 190493"/>
                  <a:gd name="connsiteX6" fmla="*/ 321312 w 322227"/>
                  <a:gd name="connsiteY6" fmla="*/ 78387 h 190493"/>
                  <a:gd name="connsiteX7" fmla="*/ 296263 w 322227"/>
                  <a:gd name="connsiteY7" fmla="*/ 15267 h 190493"/>
                  <a:gd name="connsiteX8" fmla="*/ 144085 w 322227"/>
                  <a:gd name="connsiteY8" fmla="*/ 2930 h 190493"/>
                  <a:gd name="connsiteX0" fmla="*/ 144085 w 322227"/>
                  <a:gd name="connsiteY0" fmla="*/ 2930 h 195926"/>
                  <a:gd name="connsiteX1" fmla="*/ 75365 w 322227"/>
                  <a:gd name="connsiteY1" fmla="*/ 57332 h 195926"/>
                  <a:gd name="connsiteX2" fmla="*/ 1097 w 322227"/>
                  <a:gd name="connsiteY2" fmla="*/ 121841 h 195926"/>
                  <a:gd name="connsiteX3" fmla="*/ 43511 w 322227"/>
                  <a:gd name="connsiteY3" fmla="*/ 175739 h 195926"/>
                  <a:gd name="connsiteX4" fmla="*/ 203860 w 322227"/>
                  <a:gd name="connsiteY4" fmla="*/ 186375 h 195926"/>
                  <a:gd name="connsiteX5" fmla="*/ 267359 w 322227"/>
                  <a:gd name="connsiteY5" fmla="*/ 116141 h 195926"/>
                  <a:gd name="connsiteX6" fmla="*/ 321312 w 322227"/>
                  <a:gd name="connsiteY6" fmla="*/ 78387 h 195926"/>
                  <a:gd name="connsiteX7" fmla="*/ 296263 w 322227"/>
                  <a:gd name="connsiteY7" fmla="*/ 15267 h 195926"/>
                  <a:gd name="connsiteX8" fmla="*/ 144085 w 322227"/>
                  <a:gd name="connsiteY8" fmla="*/ 2930 h 195926"/>
                  <a:gd name="connsiteX0" fmla="*/ 152807 w 330949"/>
                  <a:gd name="connsiteY0" fmla="*/ 2930 h 192314"/>
                  <a:gd name="connsiteX1" fmla="*/ 84087 w 330949"/>
                  <a:gd name="connsiteY1" fmla="*/ 57332 h 192314"/>
                  <a:gd name="connsiteX2" fmla="*/ 9819 w 330949"/>
                  <a:gd name="connsiteY2" fmla="*/ 121841 h 192314"/>
                  <a:gd name="connsiteX3" fmla="*/ 52233 w 330949"/>
                  <a:gd name="connsiteY3" fmla="*/ 175739 h 192314"/>
                  <a:gd name="connsiteX4" fmla="*/ 212582 w 330949"/>
                  <a:gd name="connsiteY4" fmla="*/ 186375 h 192314"/>
                  <a:gd name="connsiteX5" fmla="*/ 276081 w 330949"/>
                  <a:gd name="connsiteY5" fmla="*/ 116141 h 192314"/>
                  <a:gd name="connsiteX6" fmla="*/ 330034 w 330949"/>
                  <a:gd name="connsiteY6" fmla="*/ 78387 h 192314"/>
                  <a:gd name="connsiteX7" fmla="*/ 304985 w 330949"/>
                  <a:gd name="connsiteY7" fmla="*/ 15267 h 192314"/>
                  <a:gd name="connsiteX8" fmla="*/ 152807 w 330949"/>
                  <a:gd name="connsiteY8" fmla="*/ 2930 h 192314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149"/>
                  <a:gd name="connsiteX1" fmla="*/ 74292 w 321154"/>
                  <a:gd name="connsiteY1" fmla="*/ 57332 h 187149"/>
                  <a:gd name="connsiteX2" fmla="*/ 24 w 321154"/>
                  <a:gd name="connsiteY2" fmla="*/ 121841 h 187149"/>
                  <a:gd name="connsiteX3" fmla="*/ 78883 w 321154"/>
                  <a:gd name="connsiteY3" fmla="*/ 160665 h 187149"/>
                  <a:gd name="connsiteX4" fmla="*/ 202787 w 321154"/>
                  <a:gd name="connsiteY4" fmla="*/ 186375 h 187149"/>
                  <a:gd name="connsiteX5" fmla="*/ 266286 w 321154"/>
                  <a:gd name="connsiteY5" fmla="*/ 116141 h 187149"/>
                  <a:gd name="connsiteX6" fmla="*/ 320239 w 321154"/>
                  <a:gd name="connsiteY6" fmla="*/ 78387 h 187149"/>
                  <a:gd name="connsiteX7" fmla="*/ 295190 w 321154"/>
                  <a:gd name="connsiteY7" fmla="*/ 15267 h 187149"/>
                  <a:gd name="connsiteX8" fmla="*/ 143012 w 321154"/>
                  <a:gd name="connsiteY8" fmla="*/ 2930 h 187149"/>
                  <a:gd name="connsiteX0" fmla="*/ 143012 w 321154"/>
                  <a:gd name="connsiteY0" fmla="*/ 2930 h 187443"/>
                  <a:gd name="connsiteX1" fmla="*/ 74292 w 321154"/>
                  <a:gd name="connsiteY1" fmla="*/ 57332 h 187443"/>
                  <a:gd name="connsiteX2" fmla="*/ 24 w 321154"/>
                  <a:gd name="connsiteY2" fmla="*/ 121841 h 187443"/>
                  <a:gd name="connsiteX3" fmla="*/ 78883 w 321154"/>
                  <a:gd name="connsiteY3" fmla="*/ 160665 h 187443"/>
                  <a:gd name="connsiteX4" fmla="*/ 202787 w 321154"/>
                  <a:gd name="connsiteY4" fmla="*/ 186375 h 187443"/>
                  <a:gd name="connsiteX5" fmla="*/ 266286 w 321154"/>
                  <a:gd name="connsiteY5" fmla="*/ 116141 h 187443"/>
                  <a:gd name="connsiteX6" fmla="*/ 320239 w 321154"/>
                  <a:gd name="connsiteY6" fmla="*/ 78387 h 187443"/>
                  <a:gd name="connsiteX7" fmla="*/ 295190 w 321154"/>
                  <a:gd name="connsiteY7" fmla="*/ 15267 h 187443"/>
                  <a:gd name="connsiteX8" fmla="*/ 143012 w 321154"/>
                  <a:gd name="connsiteY8" fmla="*/ 2930 h 187443"/>
                  <a:gd name="connsiteX0" fmla="*/ 146280 w 324422"/>
                  <a:gd name="connsiteY0" fmla="*/ 2930 h 187443"/>
                  <a:gd name="connsiteX1" fmla="*/ 77560 w 324422"/>
                  <a:gd name="connsiteY1" fmla="*/ 57332 h 187443"/>
                  <a:gd name="connsiteX2" fmla="*/ 3292 w 324422"/>
                  <a:gd name="connsiteY2" fmla="*/ 121841 h 187443"/>
                  <a:gd name="connsiteX3" fmla="*/ 58959 w 324422"/>
                  <a:gd name="connsiteY3" fmla="*/ 160665 h 187443"/>
                  <a:gd name="connsiteX4" fmla="*/ 206055 w 324422"/>
                  <a:gd name="connsiteY4" fmla="*/ 186375 h 187443"/>
                  <a:gd name="connsiteX5" fmla="*/ 269554 w 324422"/>
                  <a:gd name="connsiteY5" fmla="*/ 116141 h 187443"/>
                  <a:gd name="connsiteX6" fmla="*/ 323507 w 324422"/>
                  <a:gd name="connsiteY6" fmla="*/ 78387 h 187443"/>
                  <a:gd name="connsiteX7" fmla="*/ 298458 w 324422"/>
                  <a:gd name="connsiteY7" fmla="*/ 15267 h 187443"/>
                  <a:gd name="connsiteX8" fmla="*/ 146280 w 324422"/>
                  <a:gd name="connsiteY8" fmla="*/ 2930 h 187443"/>
                  <a:gd name="connsiteX0" fmla="*/ 146280 w 324422"/>
                  <a:gd name="connsiteY0" fmla="*/ 2930 h 187928"/>
                  <a:gd name="connsiteX1" fmla="*/ 77560 w 324422"/>
                  <a:gd name="connsiteY1" fmla="*/ 57332 h 187928"/>
                  <a:gd name="connsiteX2" fmla="*/ 3292 w 324422"/>
                  <a:gd name="connsiteY2" fmla="*/ 121841 h 187928"/>
                  <a:gd name="connsiteX3" fmla="*/ 58959 w 324422"/>
                  <a:gd name="connsiteY3" fmla="*/ 160665 h 187928"/>
                  <a:gd name="connsiteX4" fmla="*/ 206055 w 324422"/>
                  <a:gd name="connsiteY4" fmla="*/ 186375 h 187928"/>
                  <a:gd name="connsiteX5" fmla="*/ 269554 w 324422"/>
                  <a:gd name="connsiteY5" fmla="*/ 116141 h 187928"/>
                  <a:gd name="connsiteX6" fmla="*/ 323507 w 324422"/>
                  <a:gd name="connsiteY6" fmla="*/ 78387 h 187928"/>
                  <a:gd name="connsiteX7" fmla="*/ 298458 w 324422"/>
                  <a:gd name="connsiteY7" fmla="*/ 15267 h 187928"/>
                  <a:gd name="connsiteX8" fmla="*/ 146280 w 324422"/>
                  <a:gd name="connsiteY8" fmla="*/ 2930 h 187928"/>
                  <a:gd name="connsiteX0" fmla="*/ 146280 w 323517"/>
                  <a:gd name="connsiteY0" fmla="*/ 2930 h 187443"/>
                  <a:gd name="connsiteX1" fmla="*/ 77560 w 323517"/>
                  <a:gd name="connsiteY1" fmla="*/ 57332 h 187443"/>
                  <a:gd name="connsiteX2" fmla="*/ 3292 w 323517"/>
                  <a:gd name="connsiteY2" fmla="*/ 121841 h 187443"/>
                  <a:gd name="connsiteX3" fmla="*/ 58959 w 323517"/>
                  <a:gd name="connsiteY3" fmla="*/ 160665 h 187443"/>
                  <a:gd name="connsiteX4" fmla="*/ 206055 w 323517"/>
                  <a:gd name="connsiteY4" fmla="*/ 186375 h 187443"/>
                  <a:gd name="connsiteX5" fmla="*/ 296059 w 323517"/>
                  <a:gd name="connsiteY5" fmla="*/ 116141 h 187443"/>
                  <a:gd name="connsiteX6" fmla="*/ 323507 w 323517"/>
                  <a:gd name="connsiteY6" fmla="*/ 78387 h 187443"/>
                  <a:gd name="connsiteX7" fmla="*/ 298458 w 323517"/>
                  <a:gd name="connsiteY7" fmla="*/ 15267 h 187443"/>
                  <a:gd name="connsiteX8" fmla="*/ 146280 w 323517"/>
                  <a:gd name="connsiteY8" fmla="*/ 2930 h 187443"/>
                  <a:gd name="connsiteX0" fmla="*/ 143264 w 320501"/>
                  <a:gd name="connsiteY0" fmla="*/ 2930 h 187853"/>
                  <a:gd name="connsiteX1" fmla="*/ 74544 w 320501"/>
                  <a:gd name="connsiteY1" fmla="*/ 57332 h 187853"/>
                  <a:gd name="connsiteX2" fmla="*/ 276 w 320501"/>
                  <a:gd name="connsiteY2" fmla="*/ 121841 h 187853"/>
                  <a:gd name="connsiteX3" fmla="*/ 55943 w 320501"/>
                  <a:gd name="connsiteY3" fmla="*/ 160665 h 187853"/>
                  <a:gd name="connsiteX4" fmla="*/ 212979 w 320501"/>
                  <a:gd name="connsiteY4" fmla="*/ 186375 h 187853"/>
                  <a:gd name="connsiteX5" fmla="*/ 293043 w 320501"/>
                  <a:gd name="connsiteY5" fmla="*/ 116141 h 187853"/>
                  <a:gd name="connsiteX6" fmla="*/ 320491 w 320501"/>
                  <a:gd name="connsiteY6" fmla="*/ 78387 h 187853"/>
                  <a:gd name="connsiteX7" fmla="*/ 295442 w 320501"/>
                  <a:gd name="connsiteY7" fmla="*/ 15267 h 187853"/>
                  <a:gd name="connsiteX8" fmla="*/ 143264 w 320501"/>
                  <a:gd name="connsiteY8" fmla="*/ 2930 h 187853"/>
                  <a:gd name="connsiteX0" fmla="*/ 143264 w 320501"/>
                  <a:gd name="connsiteY0" fmla="*/ 2930 h 191201"/>
                  <a:gd name="connsiteX1" fmla="*/ 74544 w 320501"/>
                  <a:gd name="connsiteY1" fmla="*/ 57332 h 191201"/>
                  <a:gd name="connsiteX2" fmla="*/ 276 w 320501"/>
                  <a:gd name="connsiteY2" fmla="*/ 121841 h 191201"/>
                  <a:gd name="connsiteX3" fmla="*/ 55943 w 320501"/>
                  <a:gd name="connsiteY3" fmla="*/ 160665 h 191201"/>
                  <a:gd name="connsiteX4" fmla="*/ 212979 w 320501"/>
                  <a:gd name="connsiteY4" fmla="*/ 186375 h 191201"/>
                  <a:gd name="connsiteX5" fmla="*/ 293043 w 320501"/>
                  <a:gd name="connsiteY5" fmla="*/ 116141 h 191201"/>
                  <a:gd name="connsiteX6" fmla="*/ 320491 w 320501"/>
                  <a:gd name="connsiteY6" fmla="*/ 78387 h 191201"/>
                  <a:gd name="connsiteX7" fmla="*/ 295442 w 320501"/>
                  <a:gd name="connsiteY7" fmla="*/ 15267 h 191201"/>
                  <a:gd name="connsiteX8" fmla="*/ 143264 w 320501"/>
                  <a:gd name="connsiteY8" fmla="*/ 2930 h 191201"/>
                  <a:gd name="connsiteX0" fmla="*/ 144027 w 321264"/>
                  <a:gd name="connsiteY0" fmla="*/ 2930 h 190550"/>
                  <a:gd name="connsiteX1" fmla="*/ 75307 w 321264"/>
                  <a:gd name="connsiteY1" fmla="*/ 57332 h 190550"/>
                  <a:gd name="connsiteX2" fmla="*/ 1039 w 321264"/>
                  <a:gd name="connsiteY2" fmla="*/ 121841 h 190550"/>
                  <a:gd name="connsiteX3" fmla="*/ 56706 w 321264"/>
                  <a:gd name="connsiteY3" fmla="*/ 160665 h 190550"/>
                  <a:gd name="connsiteX4" fmla="*/ 213742 w 321264"/>
                  <a:gd name="connsiteY4" fmla="*/ 186375 h 190550"/>
                  <a:gd name="connsiteX5" fmla="*/ 293806 w 321264"/>
                  <a:gd name="connsiteY5" fmla="*/ 116141 h 190550"/>
                  <a:gd name="connsiteX6" fmla="*/ 321254 w 321264"/>
                  <a:gd name="connsiteY6" fmla="*/ 78387 h 190550"/>
                  <a:gd name="connsiteX7" fmla="*/ 296205 w 321264"/>
                  <a:gd name="connsiteY7" fmla="*/ 15267 h 190550"/>
                  <a:gd name="connsiteX8" fmla="*/ 144027 w 321264"/>
                  <a:gd name="connsiteY8" fmla="*/ 2930 h 190550"/>
                  <a:gd name="connsiteX0" fmla="*/ 143053 w 320290"/>
                  <a:gd name="connsiteY0" fmla="*/ 2930 h 187416"/>
                  <a:gd name="connsiteX1" fmla="*/ 74333 w 320290"/>
                  <a:gd name="connsiteY1" fmla="*/ 57332 h 187416"/>
                  <a:gd name="connsiteX2" fmla="*/ 65 w 320290"/>
                  <a:gd name="connsiteY2" fmla="*/ 121841 h 187416"/>
                  <a:gd name="connsiteX3" fmla="*/ 82238 w 320290"/>
                  <a:gd name="connsiteY3" fmla="*/ 158781 h 187416"/>
                  <a:gd name="connsiteX4" fmla="*/ 212768 w 320290"/>
                  <a:gd name="connsiteY4" fmla="*/ 186375 h 187416"/>
                  <a:gd name="connsiteX5" fmla="*/ 292832 w 320290"/>
                  <a:gd name="connsiteY5" fmla="*/ 116141 h 187416"/>
                  <a:gd name="connsiteX6" fmla="*/ 320280 w 320290"/>
                  <a:gd name="connsiteY6" fmla="*/ 78387 h 187416"/>
                  <a:gd name="connsiteX7" fmla="*/ 295231 w 320290"/>
                  <a:gd name="connsiteY7" fmla="*/ 15267 h 187416"/>
                  <a:gd name="connsiteX8" fmla="*/ 143053 w 320290"/>
                  <a:gd name="connsiteY8" fmla="*/ 2930 h 187416"/>
                  <a:gd name="connsiteX0" fmla="*/ 143053 w 320290"/>
                  <a:gd name="connsiteY0" fmla="*/ 2930 h 189034"/>
                  <a:gd name="connsiteX1" fmla="*/ 74333 w 320290"/>
                  <a:gd name="connsiteY1" fmla="*/ 57332 h 189034"/>
                  <a:gd name="connsiteX2" fmla="*/ 65 w 320290"/>
                  <a:gd name="connsiteY2" fmla="*/ 121841 h 189034"/>
                  <a:gd name="connsiteX3" fmla="*/ 82238 w 320290"/>
                  <a:gd name="connsiteY3" fmla="*/ 158781 h 189034"/>
                  <a:gd name="connsiteX4" fmla="*/ 212768 w 320290"/>
                  <a:gd name="connsiteY4" fmla="*/ 186375 h 189034"/>
                  <a:gd name="connsiteX5" fmla="*/ 292832 w 320290"/>
                  <a:gd name="connsiteY5" fmla="*/ 116141 h 189034"/>
                  <a:gd name="connsiteX6" fmla="*/ 320280 w 320290"/>
                  <a:gd name="connsiteY6" fmla="*/ 78387 h 189034"/>
                  <a:gd name="connsiteX7" fmla="*/ 295231 w 320290"/>
                  <a:gd name="connsiteY7" fmla="*/ 15267 h 189034"/>
                  <a:gd name="connsiteX8" fmla="*/ 143053 w 320290"/>
                  <a:gd name="connsiteY8" fmla="*/ 2930 h 189034"/>
                  <a:gd name="connsiteX0" fmla="*/ 143053 w 343475"/>
                  <a:gd name="connsiteY0" fmla="*/ 2930 h 189034"/>
                  <a:gd name="connsiteX1" fmla="*/ 74333 w 343475"/>
                  <a:gd name="connsiteY1" fmla="*/ 57332 h 189034"/>
                  <a:gd name="connsiteX2" fmla="*/ 65 w 343475"/>
                  <a:gd name="connsiteY2" fmla="*/ 121841 h 189034"/>
                  <a:gd name="connsiteX3" fmla="*/ 82238 w 343475"/>
                  <a:gd name="connsiteY3" fmla="*/ 158781 h 189034"/>
                  <a:gd name="connsiteX4" fmla="*/ 212768 w 343475"/>
                  <a:gd name="connsiteY4" fmla="*/ 186375 h 189034"/>
                  <a:gd name="connsiteX5" fmla="*/ 292832 w 343475"/>
                  <a:gd name="connsiteY5" fmla="*/ 116141 h 189034"/>
                  <a:gd name="connsiteX6" fmla="*/ 343472 w 343475"/>
                  <a:gd name="connsiteY6" fmla="*/ 78387 h 189034"/>
                  <a:gd name="connsiteX7" fmla="*/ 295231 w 343475"/>
                  <a:gd name="connsiteY7" fmla="*/ 15267 h 189034"/>
                  <a:gd name="connsiteX8" fmla="*/ 143053 w 343475"/>
                  <a:gd name="connsiteY8" fmla="*/ 2930 h 189034"/>
                  <a:gd name="connsiteX0" fmla="*/ 143053 w 343475"/>
                  <a:gd name="connsiteY0" fmla="*/ 7914 h 194018"/>
                  <a:gd name="connsiteX1" fmla="*/ 74333 w 343475"/>
                  <a:gd name="connsiteY1" fmla="*/ 62316 h 194018"/>
                  <a:gd name="connsiteX2" fmla="*/ 65 w 343475"/>
                  <a:gd name="connsiteY2" fmla="*/ 126825 h 194018"/>
                  <a:gd name="connsiteX3" fmla="*/ 82238 w 343475"/>
                  <a:gd name="connsiteY3" fmla="*/ 163765 h 194018"/>
                  <a:gd name="connsiteX4" fmla="*/ 212768 w 343475"/>
                  <a:gd name="connsiteY4" fmla="*/ 191359 h 194018"/>
                  <a:gd name="connsiteX5" fmla="*/ 292832 w 343475"/>
                  <a:gd name="connsiteY5" fmla="*/ 121125 h 194018"/>
                  <a:gd name="connsiteX6" fmla="*/ 343472 w 343475"/>
                  <a:gd name="connsiteY6" fmla="*/ 83371 h 194018"/>
                  <a:gd name="connsiteX7" fmla="*/ 295231 w 343475"/>
                  <a:gd name="connsiteY7" fmla="*/ 20251 h 194018"/>
                  <a:gd name="connsiteX8" fmla="*/ 143053 w 343475"/>
                  <a:gd name="connsiteY8" fmla="*/ 7914 h 194018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6478 h 200119"/>
                  <a:gd name="connsiteX1" fmla="*/ 74294 w 343436"/>
                  <a:gd name="connsiteY1" fmla="*/ 68417 h 200119"/>
                  <a:gd name="connsiteX2" fmla="*/ 26 w 343436"/>
                  <a:gd name="connsiteY2" fmla="*/ 132926 h 200119"/>
                  <a:gd name="connsiteX3" fmla="*/ 82199 w 343436"/>
                  <a:gd name="connsiteY3" fmla="*/ 169866 h 200119"/>
                  <a:gd name="connsiteX4" fmla="*/ 212729 w 343436"/>
                  <a:gd name="connsiteY4" fmla="*/ 197460 h 200119"/>
                  <a:gd name="connsiteX5" fmla="*/ 292793 w 343436"/>
                  <a:gd name="connsiteY5" fmla="*/ 127226 h 200119"/>
                  <a:gd name="connsiteX6" fmla="*/ 343433 w 343436"/>
                  <a:gd name="connsiteY6" fmla="*/ 89472 h 200119"/>
                  <a:gd name="connsiteX7" fmla="*/ 295192 w 343436"/>
                  <a:gd name="connsiteY7" fmla="*/ 26352 h 200119"/>
                  <a:gd name="connsiteX8" fmla="*/ 156267 w 343436"/>
                  <a:gd name="connsiteY8" fmla="*/ 6478 h 200119"/>
                  <a:gd name="connsiteX0" fmla="*/ 156267 w 343436"/>
                  <a:gd name="connsiteY0" fmla="*/ 5149 h 198790"/>
                  <a:gd name="connsiteX1" fmla="*/ 74294 w 343436"/>
                  <a:gd name="connsiteY1" fmla="*/ 67088 h 198790"/>
                  <a:gd name="connsiteX2" fmla="*/ 26 w 343436"/>
                  <a:gd name="connsiteY2" fmla="*/ 131597 h 198790"/>
                  <a:gd name="connsiteX3" fmla="*/ 82199 w 343436"/>
                  <a:gd name="connsiteY3" fmla="*/ 168537 h 198790"/>
                  <a:gd name="connsiteX4" fmla="*/ 212729 w 343436"/>
                  <a:gd name="connsiteY4" fmla="*/ 196131 h 198790"/>
                  <a:gd name="connsiteX5" fmla="*/ 292793 w 343436"/>
                  <a:gd name="connsiteY5" fmla="*/ 125897 h 198790"/>
                  <a:gd name="connsiteX6" fmla="*/ 343433 w 343436"/>
                  <a:gd name="connsiteY6" fmla="*/ 88143 h 198790"/>
                  <a:gd name="connsiteX7" fmla="*/ 295192 w 343436"/>
                  <a:gd name="connsiteY7" fmla="*/ 25023 h 198790"/>
                  <a:gd name="connsiteX8" fmla="*/ 156267 w 343436"/>
                  <a:gd name="connsiteY8" fmla="*/ 5149 h 198790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08 h 194249"/>
                  <a:gd name="connsiteX1" fmla="*/ 74294 w 343471"/>
                  <a:gd name="connsiteY1" fmla="*/ 62547 h 194249"/>
                  <a:gd name="connsiteX2" fmla="*/ 26 w 343471"/>
                  <a:gd name="connsiteY2" fmla="*/ 127056 h 194249"/>
                  <a:gd name="connsiteX3" fmla="*/ 82199 w 343471"/>
                  <a:gd name="connsiteY3" fmla="*/ 163996 h 194249"/>
                  <a:gd name="connsiteX4" fmla="*/ 212729 w 343471"/>
                  <a:gd name="connsiteY4" fmla="*/ 191590 h 194249"/>
                  <a:gd name="connsiteX5" fmla="*/ 292793 w 343471"/>
                  <a:gd name="connsiteY5" fmla="*/ 121356 h 194249"/>
                  <a:gd name="connsiteX6" fmla="*/ 343433 w 343471"/>
                  <a:gd name="connsiteY6" fmla="*/ 83602 h 194249"/>
                  <a:gd name="connsiteX7" fmla="*/ 285253 w 343471"/>
                  <a:gd name="connsiteY7" fmla="*/ 29903 h 194249"/>
                  <a:gd name="connsiteX8" fmla="*/ 156267 w 343471"/>
                  <a:gd name="connsiteY8" fmla="*/ 608 h 194249"/>
                  <a:gd name="connsiteX0" fmla="*/ 156267 w 343471"/>
                  <a:gd name="connsiteY0" fmla="*/ 675 h 194316"/>
                  <a:gd name="connsiteX1" fmla="*/ 74294 w 343471"/>
                  <a:gd name="connsiteY1" fmla="*/ 62614 h 194316"/>
                  <a:gd name="connsiteX2" fmla="*/ 26 w 343471"/>
                  <a:gd name="connsiteY2" fmla="*/ 127123 h 194316"/>
                  <a:gd name="connsiteX3" fmla="*/ 82199 w 343471"/>
                  <a:gd name="connsiteY3" fmla="*/ 164063 h 194316"/>
                  <a:gd name="connsiteX4" fmla="*/ 212729 w 343471"/>
                  <a:gd name="connsiteY4" fmla="*/ 191657 h 194316"/>
                  <a:gd name="connsiteX5" fmla="*/ 292793 w 343471"/>
                  <a:gd name="connsiteY5" fmla="*/ 121423 h 194316"/>
                  <a:gd name="connsiteX6" fmla="*/ 343433 w 343471"/>
                  <a:gd name="connsiteY6" fmla="*/ 83669 h 194316"/>
                  <a:gd name="connsiteX7" fmla="*/ 285253 w 343471"/>
                  <a:gd name="connsiteY7" fmla="*/ 29970 h 194316"/>
                  <a:gd name="connsiteX8" fmla="*/ 156267 w 343471"/>
                  <a:gd name="connsiteY8" fmla="*/ 675 h 194316"/>
                  <a:gd name="connsiteX0" fmla="*/ 156267 w 349486"/>
                  <a:gd name="connsiteY0" fmla="*/ 675 h 194316"/>
                  <a:gd name="connsiteX1" fmla="*/ 74294 w 349486"/>
                  <a:gd name="connsiteY1" fmla="*/ 62614 h 194316"/>
                  <a:gd name="connsiteX2" fmla="*/ 26 w 349486"/>
                  <a:gd name="connsiteY2" fmla="*/ 127123 h 194316"/>
                  <a:gd name="connsiteX3" fmla="*/ 82199 w 349486"/>
                  <a:gd name="connsiteY3" fmla="*/ 164063 h 194316"/>
                  <a:gd name="connsiteX4" fmla="*/ 212729 w 349486"/>
                  <a:gd name="connsiteY4" fmla="*/ 191657 h 194316"/>
                  <a:gd name="connsiteX5" fmla="*/ 292793 w 349486"/>
                  <a:gd name="connsiteY5" fmla="*/ 121423 h 194316"/>
                  <a:gd name="connsiteX6" fmla="*/ 343433 w 349486"/>
                  <a:gd name="connsiteY6" fmla="*/ 83669 h 194316"/>
                  <a:gd name="connsiteX7" fmla="*/ 305132 w 349486"/>
                  <a:gd name="connsiteY7" fmla="*/ 29970 h 194316"/>
                  <a:gd name="connsiteX8" fmla="*/ 156267 w 349486"/>
                  <a:gd name="connsiteY8" fmla="*/ 675 h 194316"/>
                  <a:gd name="connsiteX0" fmla="*/ 156267 w 349486"/>
                  <a:gd name="connsiteY0" fmla="*/ 1618 h 195259"/>
                  <a:gd name="connsiteX1" fmla="*/ 74294 w 349486"/>
                  <a:gd name="connsiteY1" fmla="*/ 63557 h 195259"/>
                  <a:gd name="connsiteX2" fmla="*/ 26 w 349486"/>
                  <a:gd name="connsiteY2" fmla="*/ 128066 h 195259"/>
                  <a:gd name="connsiteX3" fmla="*/ 82199 w 349486"/>
                  <a:gd name="connsiteY3" fmla="*/ 165006 h 195259"/>
                  <a:gd name="connsiteX4" fmla="*/ 212729 w 349486"/>
                  <a:gd name="connsiteY4" fmla="*/ 192600 h 195259"/>
                  <a:gd name="connsiteX5" fmla="*/ 292793 w 349486"/>
                  <a:gd name="connsiteY5" fmla="*/ 122366 h 195259"/>
                  <a:gd name="connsiteX6" fmla="*/ 343433 w 349486"/>
                  <a:gd name="connsiteY6" fmla="*/ 84612 h 195259"/>
                  <a:gd name="connsiteX7" fmla="*/ 305132 w 349486"/>
                  <a:gd name="connsiteY7" fmla="*/ 30913 h 195259"/>
                  <a:gd name="connsiteX8" fmla="*/ 156267 w 349486"/>
                  <a:gd name="connsiteY8" fmla="*/ 1618 h 195259"/>
                  <a:gd name="connsiteX0" fmla="*/ 172834 w 343659"/>
                  <a:gd name="connsiteY0" fmla="*/ 1553 h 206499"/>
                  <a:gd name="connsiteX1" fmla="*/ 74295 w 343659"/>
                  <a:gd name="connsiteY1" fmla="*/ 74797 h 206499"/>
                  <a:gd name="connsiteX2" fmla="*/ 27 w 343659"/>
                  <a:gd name="connsiteY2" fmla="*/ 139306 h 206499"/>
                  <a:gd name="connsiteX3" fmla="*/ 82200 w 343659"/>
                  <a:gd name="connsiteY3" fmla="*/ 176246 h 206499"/>
                  <a:gd name="connsiteX4" fmla="*/ 212730 w 343659"/>
                  <a:gd name="connsiteY4" fmla="*/ 203840 h 206499"/>
                  <a:gd name="connsiteX5" fmla="*/ 292794 w 343659"/>
                  <a:gd name="connsiteY5" fmla="*/ 133606 h 206499"/>
                  <a:gd name="connsiteX6" fmla="*/ 343434 w 343659"/>
                  <a:gd name="connsiteY6" fmla="*/ 95852 h 206499"/>
                  <a:gd name="connsiteX7" fmla="*/ 305133 w 343659"/>
                  <a:gd name="connsiteY7" fmla="*/ 42153 h 206499"/>
                  <a:gd name="connsiteX8" fmla="*/ 172834 w 343659"/>
                  <a:gd name="connsiteY8" fmla="*/ 1553 h 206499"/>
                  <a:gd name="connsiteX0" fmla="*/ 182775 w 343638"/>
                  <a:gd name="connsiteY0" fmla="*/ 1752 h 201045"/>
                  <a:gd name="connsiteX1" fmla="*/ 74296 w 343638"/>
                  <a:gd name="connsiteY1" fmla="*/ 69343 h 201045"/>
                  <a:gd name="connsiteX2" fmla="*/ 28 w 343638"/>
                  <a:gd name="connsiteY2" fmla="*/ 133852 h 201045"/>
                  <a:gd name="connsiteX3" fmla="*/ 82201 w 343638"/>
                  <a:gd name="connsiteY3" fmla="*/ 170792 h 201045"/>
                  <a:gd name="connsiteX4" fmla="*/ 212731 w 343638"/>
                  <a:gd name="connsiteY4" fmla="*/ 198386 h 201045"/>
                  <a:gd name="connsiteX5" fmla="*/ 292795 w 343638"/>
                  <a:gd name="connsiteY5" fmla="*/ 128152 h 201045"/>
                  <a:gd name="connsiteX6" fmla="*/ 343435 w 343638"/>
                  <a:gd name="connsiteY6" fmla="*/ 90398 h 201045"/>
                  <a:gd name="connsiteX7" fmla="*/ 305134 w 343638"/>
                  <a:gd name="connsiteY7" fmla="*/ 36699 h 201045"/>
                  <a:gd name="connsiteX8" fmla="*/ 182775 w 343638"/>
                  <a:gd name="connsiteY8" fmla="*/ 1752 h 201045"/>
                  <a:gd name="connsiteX0" fmla="*/ 182775 w 343764"/>
                  <a:gd name="connsiteY0" fmla="*/ 1529 h 200822"/>
                  <a:gd name="connsiteX1" fmla="*/ 74296 w 343764"/>
                  <a:gd name="connsiteY1" fmla="*/ 69120 h 200822"/>
                  <a:gd name="connsiteX2" fmla="*/ 28 w 343764"/>
                  <a:gd name="connsiteY2" fmla="*/ 133629 h 200822"/>
                  <a:gd name="connsiteX3" fmla="*/ 82201 w 343764"/>
                  <a:gd name="connsiteY3" fmla="*/ 170569 h 200822"/>
                  <a:gd name="connsiteX4" fmla="*/ 212731 w 343764"/>
                  <a:gd name="connsiteY4" fmla="*/ 198163 h 200822"/>
                  <a:gd name="connsiteX5" fmla="*/ 292795 w 343764"/>
                  <a:gd name="connsiteY5" fmla="*/ 127929 h 200822"/>
                  <a:gd name="connsiteX6" fmla="*/ 343435 w 343764"/>
                  <a:gd name="connsiteY6" fmla="*/ 90175 h 200822"/>
                  <a:gd name="connsiteX7" fmla="*/ 305134 w 343764"/>
                  <a:gd name="connsiteY7" fmla="*/ 36476 h 200822"/>
                  <a:gd name="connsiteX8" fmla="*/ 182775 w 343764"/>
                  <a:gd name="connsiteY8" fmla="*/ 1529 h 200822"/>
                  <a:gd name="connsiteX0" fmla="*/ 182769 w 343758"/>
                  <a:gd name="connsiteY0" fmla="*/ 1529 h 200822"/>
                  <a:gd name="connsiteX1" fmla="*/ 74290 w 343758"/>
                  <a:gd name="connsiteY1" fmla="*/ 69120 h 200822"/>
                  <a:gd name="connsiteX2" fmla="*/ 22 w 343758"/>
                  <a:gd name="connsiteY2" fmla="*/ 133629 h 200822"/>
                  <a:gd name="connsiteX3" fmla="*/ 82195 w 343758"/>
                  <a:gd name="connsiteY3" fmla="*/ 170569 h 200822"/>
                  <a:gd name="connsiteX4" fmla="*/ 212725 w 343758"/>
                  <a:gd name="connsiteY4" fmla="*/ 198163 h 200822"/>
                  <a:gd name="connsiteX5" fmla="*/ 292789 w 343758"/>
                  <a:gd name="connsiteY5" fmla="*/ 127929 h 200822"/>
                  <a:gd name="connsiteX6" fmla="*/ 343429 w 343758"/>
                  <a:gd name="connsiteY6" fmla="*/ 90175 h 200822"/>
                  <a:gd name="connsiteX7" fmla="*/ 305128 w 343758"/>
                  <a:gd name="connsiteY7" fmla="*/ 36476 h 200822"/>
                  <a:gd name="connsiteX8" fmla="*/ 182769 w 343758"/>
                  <a:gd name="connsiteY8" fmla="*/ 1529 h 200822"/>
                  <a:gd name="connsiteX0" fmla="*/ 182755 w 343744"/>
                  <a:gd name="connsiteY0" fmla="*/ 252 h 199545"/>
                  <a:gd name="connsiteX1" fmla="*/ 77589 w 343744"/>
                  <a:gd name="connsiteY1" fmla="*/ 54653 h 199545"/>
                  <a:gd name="connsiteX2" fmla="*/ 8 w 343744"/>
                  <a:gd name="connsiteY2" fmla="*/ 132352 h 199545"/>
                  <a:gd name="connsiteX3" fmla="*/ 82181 w 343744"/>
                  <a:gd name="connsiteY3" fmla="*/ 169292 h 199545"/>
                  <a:gd name="connsiteX4" fmla="*/ 212711 w 343744"/>
                  <a:gd name="connsiteY4" fmla="*/ 196886 h 199545"/>
                  <a:gd name="connsiteX5" fmla="*/ 292775 w 343744"/>
                  <a:gd name="connsiteY5" fmla="*/ 126652 h 199545"/>
                  <a:gd name="connsiteX6" fmla="*/ 343415 w 343744"/>
                  <a:gd name="connsiteY6" fmla="*/ 88898 h 199545"/>
                  <a:gd name="connsiteX7" fmla="*/ 305114 w 343744"/>
                  <a:gd name="connsiteY7" fmla="*/ 35199 h 199545"/>
                  <a:gd name="connsiteX8" fmla="*/ 182755 w 343744"/>
                  <a:gd name="connsiteY8" fmla="*/ 252 h 199545"/>
                  <a:gd name="connsiteX0" fmla="*/ 172818 w 333807"/>
                  <a:gd name="connsiteY0" fmla="*/ 252 h 200166"/>
                  <a:gd name="connsiteX1" fmla="*/ 67652 w 333807"/>
                  <a:gd name="connsiteY1" fmla="*/ 54653 h 200166"/>
                  <a:gd name="connsiteX2" fmla="*/ 11 w 333807"/>
                  <a:gd name="connsiteY2" fmla="*/ 121047 h 200166"/>
                  <a:gd name="connsiteX3" fmla="*/ 72244 w 333807"/>
                  <a:gd name="connsiteY3" fmla="*/ 169292 h 200166"/>
                  <a:gd name="connsiteX4" fmla="*/ 202774 w 333807"/>
                  <a:gd name="connsiteY4" fmla="*/ 196886 h 200166"/>
                  <a:gd name="connsiteX5" fmla="*/ 282838 w 333807"/>
                  <a:gd name="connsiteY5" fmla="*/ 126652 h 200166"/>
                  <a:gd name="connsiteX6" fmla="*/ 333478 w 333807"/>
                  <a:gd name="connsiteY6" fmla="*/ 88898 h 200166"/>
                  <a:gd name="connsiteX7" fmla="*/ 295177 w 333807"/>
                  <a:gd name="connsiteY7" fmla="*/ 35199 h 200166"/>
                  <a:gd name="connsiteX8" fmla="*/ 172818 w 333807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3333 w 334322"/>
                  <a:gd name="connsiteY0" fmla="*/ 252 h 200166"/>
                  <a:gd name="connsiteX1" fmla="*/ 68167 w 334322"/>
                  <a:gd name="connsiteY1" fmla="*/ 54653 h 200166"/>
                  <a:gd name="connsiteX2" fmla="*/ 526 w 334322"/>
                  <a:gd name="connsiteY2" fmla="*/ 121047 h 200166"/>
                  <a:gd name="connsiteX3" fmla="*/ 72759 w 334322"/>
                  <a:gd name="connsiteY3" fmla="*/ 169292 h 200166"/>
                  <a:gd name="connsiteX4" fmla="*/ 203289 w 334322"/>
                  <a:gd name="connsiteY4" fmla="*/ 196886 h 200166"/>
                  <a:gd name="connsiteX5" fmla="*/ 283353 w 334322"/>
                  <a:gd name="connsiteY5" fmla="*/ 126652 h 200166"/>
                  <a:gd name="connsiteX6" fmla="*/ 333993 w 334322"/>
                  <a:gd name="connsiteY6" fmla="*/ 88898 h 200166"/>
                  <a:gd name="connsiteX7" fmla="*/ 295692 w 334322"/>
                  <a:gd name="connsiteY7" fmla="*/ 35199 h 200166"/>
                  <a:gd name="connsiteX8" fmla="*/ 173333 w 334322"/>
                  <a:gd name="connsiteY8" fmla="*/ 252 h 2001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2879 w 333868"/>
                  <a:gd name="connsiteY0" fmla="*/ 452 h 200366"/>
                  <a:gd name="connsiteX1" fmla="*/ 84279 w 333868"/>
                  <a:gd name="connsiteY1" fmla="*/ 62390 h 200366"/>
                  <a:gd name="connsiteX2" fmla="*/ 72 w 333868"/>
                  <a:gd name="connsiteY2" fmla="*/ 121247 h 200366"/>
                  <a:gd name="connsiteX3" fmla="*/ 72305 w 333868"/>
                  <a:gd name="connsiteY3" fmla="*/ 169492 h 200366"/>
                  <a:gd name="connsiteX4" fmla="*/ 202835 w 333868"/>
                  <a:gd name="connsiteY4" fmla="*/ 197086 h 200366"/>
                  <a:gd name="connsiteX5" fmla="*/ 282899 w 333868"/>
                  <a:gd name="connsiteY5" fmla="*/ 126852 h 200366"/>
                  <a:gd name="connsiteX6" fmla="*/ 333539 w 333868"/>
                  <a:gd name="connsiteY6" fmla="*/ 89098 h 200366"/>
                  <a:gd name="connsiteX7" fmla="*/ 295238 w 333868"/>
                  <a:gd name="connsiteY7" fmla="*/ 35399 h 200366"/>
                  <a:gd name="connsiteX8" fmla="*/ 172879 w 333868"/>
                  <a:gd name="connsiteY8" fmla="*/ 452 h 200366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3247 w 334236"/>
                  <a:gd name="connsiteY0" fmla="*/ 297 h 200211"/>
                  <a:gd name="connsiteX1" fmla="*/ 104526 w 334236"/>
                  <a:gd name="connsiteY1" fmla="*/ 56582 h 200211"/>
                  <a:gd name="connsiteX2" fmla="*/ 440 w 334236"/>
                  <a:gd name="connsiteY2" fmla="*/ 121092 h 200211"/>
                  <a:gd name="connsiteX3" fmla="*/ 72673 w 334236"/>
                  <a:gd name="connsiteY3" fmla="*/ 169337 h 200211"/>
                  <a:gd name="connsiteX4" fmla="*/ 203203 w 334236"/>
                  <a:gd name="connsiteY4" fmla="*/ 196931 h 200211"/>
                  <a:gd name="connsiteX5" fmla="*/ 283267 w 334236"/>
                  <a:gd name="connsiteY5" fmla="*/ 126697 h 200211"/>
                  <a:gd name="connsiteX6" fmla="*/ 333907 w 334236"/>
                  <a:gd name="connsiteY6" fmla="*/ 88943 h 200211"/>
                  <a:gd name="connsiteX7" fmla="*/ 295606 w 334236"/>
                  <a:gd name="connsiteY7" fmla="*/ 35244 h 200211"/>
                  <a:gd name="connsiteX8" fmla="*/ 173247 w 334236"/>
                  <a:gd name="connsiteY8" fmla="*/ 297 h 200211"/>
                  <a:gd name="connsiteX0" fmla="*/ 172822 w 333811"/>
                  <a:gd name="connsiteY0" fmla="*/ 297 h 200211"/>
                  <a:gd name="connsiteX1" fmla="*/ 77595 w 333811"/>
                  <a:gd name="connsiteY1" fmla="*/ 56582 h 200211"/>
                  <a:gd name="connsiteX2" fmla="*/ 15 w 333811"/>
                  <a:gd name="connsiteY2" fmla="*/ 121092 h 200211"/>
                  <a:gd name="connsiteX3" fmla="*/ 72248 w 333811"/>
                  <a:gd name="connsiteY3" fmla="*/ 169337 h 200211"/>
                  <a:gd name="connsiteX4" fmla="*/ 202778 w 333811"/>
                  <a:gd name="connsiteY4" fmla="*/ 196931 h 200211"/>
                  <a:gd name="connsiteX5" fmla="*/ 282842 w 333811"/>
                  <a:gd name="connsiteY5" fmla="*/ 126697 h 200211"/>
                  <a:gd name="connsiteX6" fmla="*/ 333482 w 333811"/>
                  <a:gd name="connsiteY6" fmla="*/ 88943 h 200211"/>
                  <a:gd name="connsiteX7" fmla="*/ 295181 w 333811"/>
                  <a:gd name="connsiteY7" fmla="*/ 35244 h 200211"/>
                  <a:gd name="connsiteX8" fmla="*/ 172822 w 333811"/>
                  <a:gd name="connsiteY8" fmla="*/ 297 h 200211"/>
                  <a:gd name="connsiteX0" fmla="*/ 173624 w 334613"/>
                  <a:gd name="connsiteY0" fmla="*/ 297 h 200211"/>
                  <a:gd name="connsiteX1" fmla="*/ 78397 w 334613"/>
                  <a:gd name="connsiteY1" fmla="*/ 56582 h 200211"/>
                  <a:gd name="connsiteX2" fmla="*/ 817 w 334613"/>
                  <a:gd name="connsiteY2" fmla="*/ 121092 h 200211"/>
                  <a:gd name="connsiteX3" fmla="*/ 73050 w 334613"/>
                  <a:gd name="connsiteY3" fmla="*/ 169337 h 200211"/>
                  <a:gd name="connsiteX4" fmla="*/ 203580 w 334613"/>
                  <a:gd name="connsiteY4" fmla="*/ 196931 h 200211"/>
                  <a:gd name="connsiteX5" fmla="*/ 283644 w 334613"/>
                  <a:gd name="connsiteY5" fmla="*/ 126697 h 200211"/>
                  <a:gd name="connsiteX6" fmla="*/ 334284 w 334613"/>
                  <a:gd name="connsiteY6" fmla="*/ 88943 h 200211"/>
                  <a:gd name="connsiteX7" fmla="*/ 295983 w 334613"/>
                  <a:gd name="connsiteY7" fmla="*/ 35244 h 200211"/>
                  <a:gd name="connsiteX8" fmla="*/ 173624 w 334613"/>
                  <a:gd name="connsiteY8" fmla="*/ 297 h 200211"/>
                  <a:gd name="connsiteX0" fmla="*/ 186733 w 347722"/>
                  <a:gd name="connsiteY0" fmla="*/ 297 h 200287"/>
                  <a:gd name="connsiteX1" fmla="*/ 91506 w 347722"/>
                  <a:gd name="connsiteY1" fmla="*/ 56582 h 200287"/>
                  <a:gd name="connsiteX2" fmla="*/ 674 w 347722"/>
                  <a:gd name="connsiteY2" fmla="*/ 115439 h 200287"/>
                  <a:gd name="connsiteX3" fmla="*/ 86159 w 347722"/>
                  <a:gd name="connsiteY3" fmla="*/ 169337 h 200287"/>
                  <a:gd name="connsiteX4" fmla="*/ 216689 w 347722"/>
                  <a:gd name="connsiteY4" fmla="*/ 196931 h 200287"/>
                  <a:gd name="connsiteX5" fmla="*/ 296753 w 347722"/>
                  <a:gd name="connsiteY5" fmla="*/ 126697 h 200287"/>
                  <a:gd name="connsiteX6" fmla="*/ 347393 w 347722"/>
                  <a:gd name="connsiteY6" fmla="*/ 88943 h 200287"/>
                  <a:gd name="connsiteX7" fmla="*/ 309092 w 347722"/>
                  <a:gd name="connsiteY7" fmla="*/ 35244 h 200287"/>
                  <a:gd name="connsiteX8" fmla="*/ 186733 w 347722"/>
                  <a:gd name="connsiteY8" fmla="*/ 297 h 200287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060 w 347049"/>
                  <a:gd name="connsiteY0" fmla="*/ 631 h 200621"/>
                  <a:gd name="connsiteX1" fmla="*/ 84206 w 347049"/>
                  <a:gd name="connsiteY1" fmla="*/ 68221 h 200621"/>
                  <a:gd name="connsiteX2" fmla="*/ 1 w 347049"/>
                  <a:gd name="connsiteY2" fmla="*/ 115773 h 200621"/>
                  <a:gd name="connsiteX3" fmla="*/ 85486 w 347049"/>
                  <a:gd name="connsiteY3" fmla="*/ 169671 h 200621"/>
                  <a:gd name="connsiteX4" fmla="*/ 216016 w 347049"/>
                  <a:gd name="connsiteY4" fmla="*/ 197265 h 200621"/>
                  <a:gd name="connsiteX5" fmla="*/ 296080 w 347049"/>
                  <a:gd name="connsiteY5" fmla="*/ 127031 h 200621"/>
                  <a:gd name="connsiteX6" fmla="*/ 346720 w 347049"/>
                  <a:gd name="connsiteY6" fmla="*/ 89277 h 200621"/>
                  <a:gd name="connsiteX7" fmla="*/ 308419 w 347049"/>
                  <a:gd name="connsiteY7" fmla="*/ 35578 h 200621"/>
                  <a:gd name="connsiteX8" fmla="*/ 186060 w 347049"/>
                  <a:gd name="connsiteY8" fmla="*/ 631 h 200621"/>
                  <a:gd name="connsiteX0" fmla="*/ 186190 w 347179"/>
                  <a:gd name="connsiteY0" fmla="*/ 631 h 200621"/>
                  <a:gd name="connsiteX1" fmla="*/ 84336 w 347179"/>
                  <a:gd name="connsiteY1" fmla="*/ 68221 h 200621"/>
                  <a:gd name="connsiteX2" fmla="*/ 131 w 347179"/>
                  <a:gd name="connsiteY2" fmla="*/ 115773 h 200621"/>
                  <a:gd name="connsiteX3" fmla="*/ 85616 w 347179"/>
                  <a:gd name="connsiteY3" fmla="*/ 169671 h 200621"/>
                  <a:gd name="connsiteX4" fmla="*/ 216146 w 347179"/>
                  <a:gd name="connsiteY4" fmla="*/ 197265 h 200621"/>
                  <a:gd name="connsiteX5" fmla="*/ 296210 w 347179"/>
                  <a:gd name="connsiteY5" fmla="*/ 127031 h 200621"/>
                  <a:gd name="connsiteX6" fmla="*/ 346850 w 347179"/>
                  <a:gd name="connsiteY6" fmla="*/ 89277 h 200621"/>
                  <a:gd name="connsiteX7" fmla="*/ 308549 w 347179"/>
                  <a:gd name="connsiteY7" fmla="*/ 35578 h 200621"/>
                  <a:gd name="connsiteX8" fmla="*/ 186190 w 347179"/>
                  <a:gd name="connsiteY8" fmla="*/ 631 h 200621"/>
                  <a:gd name="connsiteX0" fmla="*/ 186190 w 347179"/>
                  <a:gd name="connsiteY0" fmla="*/ 2058 h 202048"/>
                  <a:gd name="connsiteX1" fmla="*/ 84336 w 347179"/>
                  <a:gd name="connsiteY1" fmla="*/ 69648 h 202048"/>
                  <a:gd name="connsiteX2" fmla="*/ 131 w 347179"/>
                  <a:gd name="connsiteY2" fmla="*/ 117200 h 202048"/>
                  <a:gd name="connsiteX3" fmla="*/ 85616 w 347179"/>
                  <a:gd name="connsiteY3" fmla="*/ 171098 h 202048"/>
                  <a:gd name="connsiteX4" fmla="*/ 216146 w 347179"/>
                  <a:gd name="connsiteY4" fmla="*/ 198692 h 202048"/>
                  <a:gd name="connsiteX5" fmla="*/ 296210 w 347179"/>
                  <a:gd name="connsiteY5" fmla="*/ 128458 h 202048"/>
                  <a:gd name="connsiteX6" fmla="*/ 346850 w 347179"/>
                  <a:gd name="connsiteY6" fmla="*/ 90704 h 202048"/>
                  <a:gd name="connsiteX7" fmla="*/ 308549 w 347179"/>
                  <a:gd name="connsiteY7" fmla="*/ 37005 h 202048"/>
                  <a:gd name="connsiteX8" fmla="*/ 186190 w 347179"/>
                  <a:gd name="connsiteY8" fmla="*/ 2058 h 202048"/>
                  <a:gd name="connsiteX0" fmla="*/ 169668 w 330657"/>
                  <a:gd name="connsiteY0" fmla="*/ 2058 h 201997"/>
                  <a:gd name="connsiteX1" fmla="*/ 67814 w 330657"/>
                  <a:gd name="connsiteY1" fmla="*/ 69648 h 201997"/>
                  <a:gd name="connsiteX2" fmla="*/ 175 w 330657"/>
                  <a:gd name="connsiteY2" fmla="*/ 120968 h 201997"/>
                  <a:gd name="connsiteX3" fmla="*/ 69094 w 330657"/>
                  <a:gd name="connsiteY3" fmla="*/ 171098 h 201997"/>
                  <a:gd name="connsiteX4" fmla="*/ 199624 w 330657"/>
                  <a:gd name="connsiteY4" fmla="*/ 198692 h 201997"/>
                  <a:gd name="connsiteX5" fmla="*/ 279688 w 330657"/>
                  <a:gd name="connsiteY5" fmla="*/ 128458 h 201997"/>
                  <a:gd name="connsiteX6" fmla="*/ 330328 w 330657"/>
                  <a:gd name="connsiteY6" fmla="*/ 90704 h 201997"/>
                  <a:gd name="connsiteX7" fmla="*/ 292027 w 330657"/>
                  <a:gd name="connsiteY7" fmla="*/ 37005 h 201997"/>
                  <a:gd name="connsiteX8" fmla="*/ 169668 w 330657"/>
                  <a:gd name="connsiteY8" fmla="*/ 2058 h 201997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69668 w 330657"/>
                  <a:gd name="connsiteY0" fmla="*/ 2058 h 201805"/>
                  <a:gd name="connsiteX1" fmla="*/ 67814 w 330657"/>
                  <a:gd name="connsiteY1" fmla="*/ 69648 h 201805"/>
                  <a:gd name="connsiteX2" fmla="*/ 175 w 330657"/>
                  <a:gd name="connsiteY2" fmla="*/ 136042 h 201805"/>
                  <a:gd name="connsiteX3" fmla="*/ 69094 w 330657"/>
                  <a:gd name="connsiteY3" fmla="*/ 171098 h 201805"/>
                  <a:gd name="connsiteX4" fmla="*/ 199624 w 330657"/>
                  <a:gd name="connsiteY4" fmla="*/ 198692 h 201805"/>
                  <a:gd name="connsiteX5" fmla="*/ 279688 w 330657"/>
                  <a:gd name="connsiteY5" fmla="*/ 128458 h 201805"/>
                  <a:gd name="connsiteX6" fmla="*/ 330328 w 330657"/>
                  <a:gd name="connsiteY6" fmla="*/ 90704 h 201805"/>
                  <a:gd name="connsiteX7" fmla="*/ 292027 w 330657"/>
                  <a:gd name="connsiteY7" fmla="*/ 37005 h 201805"/>
                  <a:gd name="connsiteX8" fmla="*/ 169668 w 330657"/>
                  <a:gd name="connsiteY8" fmla="*/ 2058 h 201805"/>
                  <a:gd name="connsiteX0" fmla="*/ 176273 w 337262"/>
                  <a:gd name="connsiteY0" fmla="*/ 2058 h 201874"/>
                  <a:gd name="connsiteX1" fmla="*/ 74419 w 337262"/>
                  <a:gd name="connsiteY1" fmla="*/ 69648 h 201874"/>
                  <a:gd name="connsiteX2" fmla="*/ 154 w 337262"/>
                  <a:gd name="connsiteY2" fmla="*/ 130389 h 201874"/>
                  <a:gd name="connsiteX3" fmla="*/ 75699 w 337262"/>
                  <a:gd name="connsiteY3" fmla="*/ 171098 h 201874"/>
                  <a:gd name="connsiteX4" fmla="*/ 206229 w 337262"/>
                  <a:gd name="connsiteY4" fmla="*/ 198692 h 201874"/>
                  <a:gd name="connsiteX5" fmla="*/ 286293 w 337262"/>
                  <a:gd name="connsiteY5" fmla="*/ 128458 h 201874"/>
                  <a:gd name="connsiteX6" fmla="*/ 336933 w 337262"/>
                  <a:gd name="connsiteY6" fmla="*/ 90704 h 201874"/>
                  <a:gd name="connsiteX7" fmla="*/ 298632 w 337262"/>
                  <a:gd name="connsiteY7" fmla="*/ 37005 h 201874"/>
                  <a:gd name="connsiteX8" fmla="*/ 176273 w 337262"/>
                  <a:gd name="connsiteY8" fmla="*/ 2058 h 201874"/>
                  <a:gd name="connsiteX0" fmla="*/ 176315 w 337304"/>
                  <a:gd name="connsiteY0" fmla="*/ 974 h 200790"/>
                  <a:gd name="connsiteX1" fmla="*/ 57895 w 337304"/>
                  <a:gd name="connsiteY1" fmla="*/ 77985 h 200790"/>
                  <a:gd name="connsiteX2" fmla="*/ 196 w 337304"/>
                  <a:gd name="connsiteY2" fmla="*/ 129305 h 200790"/>
                  <a:gd name="connsiteX3" fmla="*/ 75741 w 337304"/>
                  <a:gd name="connsiteY3" fmla="*/ 170014 h 200790"/>
                  <a:gd name="connsiteX4" fmla="*/ 206271 w 337304"/>
                  <a:gd name="connsiteY4" fmla="*/ 197608 h 200790"/>
                  <a:gd name="connsiteX5" fmla="*/ 286335 w 337304"/>
                  <a:gd name="connsiteY5" fmla="*/ 127374 h 200790"/>
                  <a:gd name="connsiteX6" fmla="*/ 336975 w 337304"/>
                  <a:gd name="connsiteY6" fmla="*/ 89620 h 200790"/>
                  <a:gd name="connsiteX7" fmla="*/ 298674 w 337304"/>
                  <a:gd name="connsiteY7" fmla="*/ 35921 h 200790"/>
                  <a:gd name="connsiteX8" fmla="*/ 176315 w 337304"/>
                  <a:gd name="connsiteY8" fmla="*/ 974 h 200790"/>
                  <a:gd name="connsiteX0" fmla="*/ 176653 w 337642"/>
                  <a:gd name="connsiteY0" fmla="*/ 974 h 200790"/>
                  <a:gd name="connsiteX1" fmla="*/ 58233 w 337642"/>
                  <a:gd name="connsiteY1" fmla="*/ 77985 h 200790"/>
                  <a:gd name="connsiteX2" fmla="*/ 534 w 337642"/>
                  <a:gd name="connsiteY2" fmla="*/ 129305 h 200790"/>
                  <a:gd name="connsiteX3" fmla="*/ 76079 w 337642"/>
                  <a:gd name="connsiteY3" fmla="*/ 170014 h 200790"/>
                  <a:gd name="connsiteX4" fmla="*/ 206609 w 337642"/>
                  <a:gd name="connsiteY4" fmla="*/ 197608 h 200790"/>
                  <a:gd name="connsiteX5" fmla="*/ 286673 w 337642"/>
                  <a:gd name="connsiteY5" fmla="*/ 127374 h 200790"/>
                  <a:gd name="connsiteX6" fmla="*/ 337313 w 337642"/>
                  <a:gd name="connsiteY6" fmla="*/ 89620 h 200790"/>
                  <a:gd name="connsiteX7" fmla="*/ 299012 w 337642"/>
                  <a:gd name="connsiteY7" fmla="*/ 35921 h 200790"/>
                  <a:gd name="connsiteX8" fmla="*/ 176653 w 337642"/>
                  <a:gd name="connsiteY8" fmla="*/ 974 h 200790"/>
                  <a:gd name="connsiteX0" fmla="*/ 176653 w 337642"/>
                  <a:gd name="connsiteY0" fmla="*/ 4405 h 204221"/>
                  <a:gd name="connsiteX1" fmla="*/ 58233 w 337642"/>
                  <a:gd name="connsiteY1" fmla="*/ 81416 h 204221"/>
                  <a:gd name="connsiteX2" fmla="*/ 534 w 337642"/>
                  <a:gd name="connsiteY2" fmla="*/ 132736 h 204221"/>
                  <a:gd name="connsiteX3" fmla="*/ 76079 w 337642"/>
                  <a:gd name="connsiteY3" fmla="*/ 173445 h 204221"/>
                  <a:gd name="connsiteX4" fmla="*/ 206609 w 337642"/>
                  <a:gd name="connsiteY4" fmla="*/ 201039 h 204221"/>
                  <a:gd name="connsiteX5" fmla="*/ 286673 w 337642"/>
                  <a:gd name="connsiteY5" fmla="*/ 130805 h 204221"/>
                  <a:gd name="connsiteX6" fmla="*/ 337313 w 337642"/>
                  <a:gd name="connsiteY6" fmla="*/ 93051 h 204221"/>
                  <a:gd name="connsiteX7" fmla="*/ 299012 w 337642"/>
                  <a:gd name="connsiteY7" fmla="*/ 39352 h 204221"/>
                  <a:gd name="connsiteX8" fmla="*/ 176653 w 337642"/>
                  <a:gd name="connsiteY8" fmla="*/ 4405 h 204221"/>
                  <a:gd name="connsiteX0" fmla="*/ 146472 w 337237"/>
                  <a:gd name="connsiteY0" fmla="*/ 5688 h 196083"/>
                  <a:gd name="connsiteX1" fmla="*/ 57871 w 337237"/>
                  <a:gd name="connsiteY1" fmla="*/ 73278 h 196083"/>
                  <a:gd name="connsiteX2" fmla="*/ 172 w 337237"/>
                  <a:gd name="connsiteY2" fmla="*/ 124598 h 196083"/>
                  <a:gd name="connsiteX3" fmla="*/ 75717 w 337237"/>
                  <a:gd name="connsiteY3" fmla="*/ 165307 h 196083"/>
                  <a:gd name="connsiteX4" fmla="*/ 206247 w 337237"/>
                  <a:gd name="connsiteY4" fmla="*/ 192901 h 196083"/>
                  <a:gd name="connsiteX5" fmla="*/ 286311 w 337237"/>
                  <a:gd name="connsiteY5" fmla="*/ 122667 h 196083"/>
                  <a:gd name="connsiteX6" fmla="*/ 336951 w 337237"/>
                  <a:gd name="connsiteY6" fmla="*/ 84913 h 196083"/>
                  <a:gd name="connsiteX7" fmla="*/ 298650 w 337237"/>
                  <a:gd name="connsiteY7" fmla="*/ 31214 h 196083"/>
                  <a:gd name="connsiteX8" fmla="*/ 146472 w 337237"/>
                  <a:gd name="connsiteY8" fmla="*/ 5688 h 19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237" h="196083">
                    <a:moveTo>
                      <a:pt x="146472" y="5688"/>
                    </a:moveTo>
                    <a:cubicBezTo>
                      <a:pt x="59957" y="24004"/>
                      <a:pt x="82254" y="53460"/>
                      <a:pt x="57871" y="73278"/>
                    </a:cubicBezTo>
                    <a:cubicBezTo>
                      <a:pt x="33488" y="93096"/>
                      <a:pt x="-2802" y="109260"/>
                      <a:pt x="172" y="124598"/>
                    </a:cubicBezTo>
                    <a:cubicBezTo>
                      <a:pt x="3146" y="139936"/>
                      <a:pt x="41371" y="153923"/>
                      <a:pt x="75717" y="165307"/>
                    </a:cubicBezTo>
                    <a:cubicBezTo>
                      <a:pt x="110063" y="176691"/>
                      <a:pt x="114823" y="205661"/>
                      <a:pt x="206247" y="192901"/>
                    </a:cubicBezTo>
                    <a:cubicBezTo>
                      <a:pt x="297671" y="180141"/>
                      <a:pt x="264527" y="140665"/>
                      <a:pt x="286311" y="122667"/>
                    </a:cubicBezTo>
                    <a:cubicBezTo>
                      <a:pt x="308095" y="104669"/>
                      <a:pt x="334895" y="100155"/>
                      <a:pt x="336951" y="84913"/>
                    </a:cubicBezTo>
                    <a:cubicBezTo>
                      <a:pt x="339007" y="69671"/>
                      <a:pt x="330397" y="44418"/>
                      <a:pt x="298650" y="31214"/>
                    </a:cubicBezTo>
                    <a:cubicBezTo>
                      <a:pt x="266903" y="18010"/>
                      <a:pt x="232987" y="-12628"/>
                      <a:pt x="146472" y="5688"/>
                    </a:cubicBezTo>
                    <a:close/>
                  </a:path>
                </a:pathLst>
              </a:custGeom>
              <a:solidFill>
                <a:srgbClr val="3B2D2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Calibri"/>
                </a:endParaRPr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438EA55-808E-4B5F-AB33-72EA89C689A4}"/>
                </a:ext>
              </a:extLst>
            </p:cNvPr>
            <p:cNvSpPr txBox="1"/>
            <p:nvPr/>
          </p:nvSpPr>
          <p:spPr>
            <a:xfrm>
              <a:off x="10741999" y="4852042"/>
              <a:ext cx="10911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tx1">
                      <a:lumMod val="75000"/>
                    </a:schemeClr>
                  </a:solidFill>
                </a:rPr>
                <a:t>Tumor cell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2404CE8-AA5B-4097-B6D4-919FAE8A9D82}"/>
                </a:ext>
              </a:extLst>
            </p:cNvPr>
            <p:cNvGrpSpPr/>
            <p:nvPr/>
          </p:nvGrpSpPr>
          <p:grpSpPr>
            <a:xfrm>
              <a:off x="8840945" y="3475012"/>
              <a:ext cx="1714061" cy="1701929"/>
              <a:chOff x="-6105702" y="1796457"/>
              <a:chExt cx="1329947" cy="1320534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5903BAEC-67B1-483E-847B-139116226850}"/>
                  </a:ext>
                </a:extLst>
              </p:cNvPr>
              <p:cNvSpPr/>
              <p:nvPr/>
            </p:nvSpPr>
            <p:spPr>
              <a:xfrm rot="2700000">
                <a:off x="-5838514" y="2073515"/>
                <a:ext cx="752805" cy="752805"/>
              </a:xfrm>
              <a:prstGeom prst="ellipse">
                <a:avLst/>
              </a:prstGeom>
              <a:solidFill>
                <a:srgbClr val="4E7ABC"/>
              </a:solidFill>
              <a:ln w="28575" cap="flat" cmpd="sng" algn="ctr">
                <a:solidFill>
                  <a:srgbClr val="032553"/>
                </a:solidFill>
                <a:prstDash val="solid"/>
              </a:ln>
              <a:effectLst/>
            </p:spPr>
            <p:txBody>
              <a:bodyPr rtlCol="0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8C9B69DC-4971-477F-8307-2A0934CA780A}"/>
                  </a:ext>
                </a:extLst>
              </p:cNvPr>
              <p:cNvSpPr/>
              <p:nvPr/>
            </p:nvSpPr>
            <p:spPr>
              <a:xfrm rot="2700000">
                <a:off x="-5696530" y="2212919"/>
                <a:ext cx="483376" cy="483376"/>
              </a:xfrm>
              <a:prstGeom prst="ellipse">
                <a:avLst/>
              </a:prstGeom>
              <a:solidFill>
                <a:srgbClr val="032553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</a:t>
                </a: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4268FA73-706E-4395-8F35-CCFD1CE67FDD}"/>
                  </a:ext>
                </a:extLst>
              </p:cNvPr>
              <p:cNvGrpSpPr/>
              <p:nvPr/>
            </p:nvGrpSpPr>
            <p:grpSpPr>
              <a:xfrm rot="2700000">
                <a:off x="-5184344" y="1923262"/>
                <a:ext cx="86795" cy="407095"/>
                <a:chOff x="2106639" y="2412512"/>
                <a:chExt cx="722326" cy="3387929"/>
              </a:xfrm>
            </p:grpSpPr>
            <p:sp>
              <p:nvSpPr>
                <p:cNvPr id="107" name="Freeform 145">
                  <a:extLst>
                    <a:ext uri="{FF2B5EF4-FFF2-40B4-BE49-F238E27FC236}">
                      <a16:creationId xmlns:a16="http://schemas.microsoft.com/office/drawing/2014/main" id="{7812F30D-1093-464D-8CFA-2DB5E0E736BE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108" name="Straight Connector 107">
                  <a:extLst>
                    <a:ext uri="{FF2B5EF4-FFF2-40B4-BE49-F238E27FC236}">
                      <a16:creationId xmlns:a16="http://schemas.microsoft.com/office/drawing/2014/main" id="{FE91056E-65E6-46B7-B275-E0857D6C947F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109" name="Rounded Rectangle 147">
                  <a:extLst>
                    <a:ext uri="{FF2B5EF4-FFF2-40B4-BE49-F238E27FC236}">
                      <a16:creationId xmlns:a16="http://schemas.microsoft.com/office/drawing/2014/main" id="{A7CAEF41-D844-4247-B755-8C5537668B22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10" name="Rounded Rectangle 148">
                  <a:extLst>
                    <a:ext uri="{FF2B5EF4-FFF2-40B4-BE49-F238E27FC236}">
                      <a16:creationId xmlns:a16="http://schemas.microsoft.com/office/drawing/2014/main" id="{1E246656-FD8C-407E-AEB6-088FDE283B66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11" name="Round Same Side Corner Rectangle 149">
                  <a:extLst>
                    <a:ext uri="{FF2B5EF4-FFF2-40B4-BE49-F238E27FC236}">
                      <a16:creationId xmlns:a16="http://schemas.microsoft.com/office/drawing/2014/main" id="{E3BF088E-AD80-433C-B9B8-BF6292FD00C3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12" name="Freeform 150">
                  <a:extLst>
                    <a:ext uri="{FF2B5EF4-FFF2-40B4-BE49-F238E27FC236}">
                      <a16:creationId xmlns:a16="http://schemas.microsoft.com/office/drawing/2014/main" id="{1538DCDC-532C-4A10-8C14-171DEAB1EA92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13" name="Rounded Rectangle 58">
                  <a:extLst>
                    <a:ext uri="{FF2B5EF4-FFF2-40B4-BE49-F238E27FC236}">
                      <a16:creationId xmlns:a16="http://schemas.microsoft.com/office/drawing/2014/main" id="{1B283AC0-0909-4EE7-A549-44BEA18C3FDB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14" name="Rounded Rectangle 58">
                  <a:extLst>
                    <a:ext uri="{FF2B5EF4-FFF2-40B4-BE49-F238E27FC236}">
                      <a16:creationId xmlns:a16="http://schemas.microsoft.com/office/drawing/2014/main" id="{A3B6A6EC-9E87-4104-A861-A83988B47DCB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A8FADA00-11AF-413E-B0A4-545F402ACF45}"/>
                  </a:ext>
                </a:extLst>
              </p:cNvPr>
              <p:cNvGrpSpPr/>
              <p:nvPr/>
            </p:nvGrpSpPr>
            <p:grpSpPr>
              <a:xfrm rot="8100000">
                <a:off x="-5138559" y="2580452"/>
                <a:ext cx="86795" cy="407095"/>
                <a:chOff x="2106639" y="2412512"/>
                <a:chExt cx="722326" cy="3387929"/>
              </a:xfrm>
            </p:grpSpPr>
            <p:sp>
              <p:nvSpPr>
                <p:cNvPr id="99" name="Freeform 137">
                  <a:extLst>
                    <a:ext uri="{FF2B5EF4-FFF2-40B4-BE49-F238E27FC236}">
                      <a16:creationId xmlns:a16="http://schemas.microsoft.com/office/drawing/2014/main" id="{60C2D3B2-75B8-428A-95C5-93ADD8FCF362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100" name="Straight Connector 99">
                  <a:extLst>
                    <a:ext uri="{FF2B5EF4-FFF2-40B4-BE49-F238E27FC236}">
                      <a16:creationId xmlns:a16="http://schemas.microsoft.com/office/drawing/2014/main" id="{C481184E-4E5F-4FDC-9EF0-84C29C5028A4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101" name="Rounded Rectangle 139">
                  <a:extLst>
                    <a:ext uri="{FF2B5EF4-FFF2-40B4-BE49-F238E27FC236}">
                      <a16:creationId xmlns:a16="http://schemas.microsoft.com/office/drawing/2014/main" id="{F61F095E-85A5-46E0-85EF-14CA6FCDE606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02" name="Rounded Rectangle 140">
                  <a:extLst>
                    <a:ext uri="{FF2B5EF4-FFF2-40B4-BE49-F238E27FC236}">
                      <a16:creationId xmlns:a16="http://schemas.microsoft.com/office/drawing/2014/main" id="{2DAAD4AA-C128-4EF2-BC16-53307B8C6106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03" name="Round Same Side Corner Rectangle 141">
                  <a:extLst>
                    <a:ext uri="{FF2B5EF4-FFF2-40B4-BE49-F238E27FC236}">
                      <a16:creationId xmlns:a16="http://schemas.microsoft.com/office/drawing/2014/main" id="{E17043E0-8B15-4CF0-A387-E0792C8FCB66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04" name="Freeform 142">
                  <a:extLst>
                    <a:ext uri="{FF2B5EF4-FFF2-40B4-BE49-F238E27FC236}">
                      <a16:creationId xmlns:a16="http://schemas.microsoft.com/office/drawing/2014/main" id="{6496023B-02CB-4A42-AF11-74795F7A20AF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05" name="Rounded Rectangle 58">
                  <a:extLst>
                    <a:ext uri="{FF2B5EF4-FFF2-40B4-BE49-F238E27FC236}">
                      <a16:creationId xmlns:a16="http://schemas.microsoft.com/office/drawing/2014/main" id="{DF347C67-D496-4004-A6FB-598DCD47F508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106" name="Rounded Rectangle 58">
                  <a:extLst>
                    <a:ext uri="{FF2B5EF4-FFF2-40B4-BE49-F238E27FC236}">
                      <a16:creationId xmlns:a16="http://schemas.microsoft.com/office/drawing/2014/main" id="{C95378DE-AF4C-42BE-ADFE-6431C5A31138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5A1FEEAF-EFB6-4723-86DB-DF7CA64CDA34}"/>
                  </a:ext>
                </a:extLst>
              </p:cNvPr>
              <p:cNvGrpSpPr/>
              <p:nvPr/>
            </p:nvGrpSpPr>
            <p:grpSpPr>
              <a:xfrm rot="5400000">
                <a:off x="-5022700" y="2246369"/>
                <a:ext cx="86795" cy="407095"/>
                <a:chOff x="2106639" y="2412512"/>
                <a:chExt cx="722326" cy="3387929"/>
              </a:xfrm>
            </p:grpSpPr>
            <p:sp>
              <p:nvSpPr>
                <p:cNvPr id="91" name="Freeform 129">
                  <a:extLst>
                    <a:ext uri="{FF2B5EF4-FFF2-40B4-BE49-F238E27FC236}">
                      <a16:creationId xmlns:a16="http://schemas.microsoft.com/office/drawing/2014/main" id="{437DA73C-57AE-47FB-A8CD-D133121B5F68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92" name="Straight Connector 91">
                  <a:extLst>
                    <a:ext uri="{FF2B5EF4-FFF2-40B4-BE49-F238E27FC236}">
                      <a16:creationId xmlns:a16="http://schemas.microsoft.com/office/drawing/2014/main" id="{C5DBCF5A-E9EA-4D6B-A992-C4C913BD28C7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93" name="Rounded Rectangle 131">
                  <a:extLst>
                    <a:ext uri="{FF2B5EF4-FFF2-40B4-BE49-F238E27FC236}">
                      <a16:creationId xmlns:a16="http://schemas.microsoft.com/office/drawing/2014/main" id="{5A93E13B-10D8-4AE1-9CF5-4109531249C8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94" name="Rounded Rectangle 132">
                  <a:extLst>
                    <a:ext uri="{FF2B5EF4-FFF2-40B4-BE49-F238E27FC236}">
                      <a16:creationId xmlns:a16="http://schemas.microsoft.com/office/drawing/2014/main" id="{3AEF74C6-113F-4E80-B42D-EA2A1352038D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95" name="Round Same Side Corner Rectangle 133">
                  <a:extLst>
                    <a:ext uri="{FF2B5EF4-FFF2-40B4-BE49-F238E27FC236}">
                      <a16:creationId xmlns:a16="http://schemas.microsoft.com/office/drawing/2014/main" id="{84EE8306-BE29-4B7F-B73D-F4626253A298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96" name="Freeform 134">
                  <a:extLst>
                    <a:ext uri="{FF2B5EF4-FFF2-40B4-BE49-F238E27FC236}">
                      <a16:creationId xmlns:a16="http://schemas.microsoft.com/office/drawing/2014/main" id="{50598BEE-DEAC-4B3A-8212-6CB123622AD5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97" name="Rounded Rectangle 58">
                  <a:extLst>
                    <a:ext uri="{FF2B5EF4-FFF2-40B4-BE49-F238E27FC236}">
                      <a16:creationId xmlns:a16="http://schemas.microsoft.com/office/drawing/2014/main" id="{D04BAC82-455F-41D3-868A-314F4577D21E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98" name="Rounded Rectangle 58">
                  <a:extLst>
                    <a:ext uri="{FF2B5EF4-FFF2-40B4-BE49-F238E27FC236}">
                      <a16:creationId xmlns:a16="http://schemas.microsoft.com/office/drawing/2014/main" id="{49B970BB-F1E8-43B4-937E-15235DBF1D45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02DA3DDA-ED3E-4B22-A55D-34152B9CDE6A}"/>
                  </a:ext>
                </a:extLst>
              </p:cNvPr>
              <p:cNvGrpSpPr/>
              <p:nvPr/>
            </p:nvGrpSpPr>
            <p:grpSpPr>
              <a:xfrm rot="10800000">
                <a:off x="-5486160" y="2709896"/>
                <a:ext cx="86795" cy="407095"/>
                <a:chOff x="2106639" y="2412512"/>
                <a:chExt cx="722326" cy="3387929"/>
              </a:xfrm>
            </p:grpSpPr>
            <p:sp>
              <p:nvSpPr>
                <p:cNvPr id="83" name="Freeform 121">
                  <a:extLst>
                    <a:ext uri="{FF2B5EF4-FFF2-40B4-BE49-F238E27FC236}">
                      <a16:creationId xmlns:a16="http://schemas.microsoft.com/office/drawing/2014/main" id="{0A6CA115-20C7-4ABB-A316-806596D32DBA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84" name="Straight Connector 83">
                  <a:extLst>
                    <a:ext uri="{FF2B5EF4-FFF2-40B4-BE49-F238E27FC236}">
                      <a16:creationId xmlns:a16="http://schemas.microsoft.com/office/drawing/2014/main" id="{F1FE7B81-78BE-48CD-A02C-18FBC6A1596A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85" name="Rounded Rectangle 123">
                  <a:extLst>
                    <a:ext uri="{FF2B5EF4-FFF2-40B4-BE49-F238E27FC236}">
                      <a16:creationId xmlns:a16="http://schemas.microsoft.com/office/drawing/2014/main" id="{DB11F794-C972-4C3F-833F-D8C4B3B2D428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1587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6" name="Rounded Rectangle 124">
                  <a:extLst>
                    <a:ext uri="{FF2B5EF4-FFF2-40B4-BE49-F238E27FC236}">
                      <a16:creationId xmlns:a16="http://schemas.microsoft.com/office/drawing/2014/main" id="{2133472C-11B1-4172-B992-9900B5B03547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7" name="Round Same Side Corner Rectangle 125">
                  <a:extLst>
                    <a:ext uri="{FF2B5EF4-FFF2-40B4-BE49-F238E27FC236}">
                      <a16:creationId xmlns:a16="http://schemas.microsoft.com/office/drawing/2014/main" id="{DE9E0E52-174C-44EE-B05D-D43977A6C042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8" name="Freeform 126">
                  <a:extLst>
                    <a:ext uri="{FF2B5EF4-FFF2-40B4-BE49-F238E27FC236}">
                      <a16:creationId xmlns:a16="http://schemas.microsoft.com/office/drawing/2014/main" id="{F1B301FD-7700-4D21-A2CD-5AD22211278A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9" name="Rounded Rectangle 58">
                  <a:extLst>
                    <a:ext uri="{FF2B5EF4-FFF2-40B4-BE49-F238E27FC236}">
                      <a16:creationId xmlns:a16="http://schemas.microsoft.com/office/drawing/2014/main" id="{F24894E2-1A02-47BB-82D4-1B1D642118CE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90" name="Rounded Rectangle 58">
                  <a:extLst>
                    <a:ext uri="{FF2B5EF4-FFF2-40B4-BE49-F238E27FC236}">
                      <a16:creationId xmlns:a16="http://schemas.microsoft.com/office/drawing/2014/main" id="{DCFD7F61-A67A-4CD3-BC52-989075392E9F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60BAD8D-8FC9-4DBD-A7EE-308D407DB03E}"/>
                  </a:ext>
                </a:extLst>
              </p:cNvPr>
              <p:cNvGrpSpPr/>
              <p:nvPr/>
            </p:nvGrpSpPr>
            <p:grpSpPr>
              <a:xfrm rot="13500000">
                <a:off x="-5840038" y="2604067"/>
                <a:ext cx="86795" cy="407095"/>
                <a:chOff x="2106639" y="2412512"/>
                <a:chExt cx="722326" cy="3387929"/>
              </a:xfrm>
            </p:grpSpPr>
            <p:sp>
              <p:nvSpPr>
                <p:cNvPr id="75" name="Freeform 113">
                  <a:extLst>
                    <a:ext uri="{FF2B5EF4-FFF2-40B4-BE49-F238E27FC236}">
                      <a16:creationId xmlns:a16="http://schemas.microsoft.com/office/drawing/2014/main" id="{1516BB16-D1A6-453F-A391-62ACE52B8D74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76" name="Straight Connector 75">
                  <a:extLst>
                    <a:ext uri="{FF2B5EF4-FFF2-40B4-BE49-F238E27FC236}">
                      <a16:creationId xmlns:a16="http://schemas.microsoft.com/office/drawing/2014/main" id="{7C9B362E-050E-478E-8B22-136EF972BB71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77" name="Rounded Rectangle 115">
                  <a:extLst>
                    <a:ext uri="{FF2B5EF4-FFF2-40B4-BE49-F238E27FC236}">
                      <a16:creationId xmlns:a16="http://schemas.microsoft.com/office/drawing/2014/main" id="{E63042D1-DF86-49A1-B025-F3A6F4851581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8" name="Rounded Rectangle 116">
                  <a:extLst>
                    <a:ext uri="{FF2B5EF4-FFF2-40B4-BE49-F238E27FC236}">
                      <a16:creationId xmlns:a16="http://schemas.microsoft.com/office/drawing/2014/main" id="{6449F6D5-A28D-4EED-9A83-44B8ADE1115C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9" name="Round Same Side Corner Rectangle 117">
                  <a:extLst>
                    <a:ext uri="{FF2B5EF4-FFF2-40B4-BE49-F238E27FC236}">
                      <a16:creationId xmlns:a16="http://schemas.microsoft.com/office/drawing/2014/main" id="{B41F4D54-35B2-4F45-BCD7-E11DAF5E7718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0" name="Freeform 118">
                  <a:extLst>
                    <a:ext uri="{FF2B5EF4-FFF2-40B4-BE49-F238E27FC236}">
                      <a16:creationId xmlns:a16="http://schemas.microsoft.com/office/drawing/2014/main" id="{55DD760E-E458-4048-BE45-C2ED136F0F33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1" name="Rounded Rectangle 58">
                  <a:extLst>
                    <a:ext uri="{FF2B5EF4-FFF2-40B4-BE49-F238E27FC236}">
                      <a16:creationId xmlns:a16="http://schemas.microsoft.com/office/drawing/2014/main" id="{692BB32F-B277-4BCE-8284-400D7E85D829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82" name="Rounded Rectangle 58">
                  <a:extLst>
                    <a:ext uri="{FF2B5EF4-FFF2-40B4-BE49-F238E27FC236}">
                      <a16:creationId xmlns:a16="http://schemas.microsoft.com/office/drawing/2014/main" id="{535B11C9-0034-43C8-A5A4-9E0F2123868A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22DC94F9-BEDD-464F-8493-E9EB5EB95757}"/>
                  </a:ext>
                </a:extLst>
              </p:cNvPr>
              <p:cNvGrpSpPr/>
              <p:nvPr/>
            </p:nvGrpSpPr>
            <p:grpSpPr>
              <a:xfrm rot="16200000">
                <a:off x="-5945552" y="2297687"/>
                <a:ext cx="86795" cy="407095"/>
                <a:chOff x="2106639" y="2412512"/>
                <a:chExt cx="722326" cy="3387929"/>
              </a:xfrm>
            </p:grpSpPr>
            <p:sp>
              <p:nvSpPr>
                <p:cNvPr id="67" name="Freeform 105">
                  <a:extLst>
                    <a:ext uri="{FF2B5EF4-FFF2-40B4-BE49-F238E27FC236}">
                      <a16:creationId xmlns:a16="http://schemas.microsoft.com/office/drawing/2014/main" id="{56194320-485B-491B-85FF-E60FD410DDFD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F125F78E-8E2E-45D0-B659-5425E8288805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69" name="Rounded Rectangle 107">
                  <a:extLst>
                    <a:ext uri="{FF2B5EF4-FFF2-40B4-BE49-F238E27FC236}">
                      <a16:creationId xmlns:a16="http://schemas.microsoft.com/office/drawing/2014/main" id="{DD2890AB-E6A4-4AEA-85C0-962063DBB3BF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0" name="Rounded Rectangle 108">
                  <a:extLst>
                    <a:ext uri="{FF2B5EF4-FFF2-40B4-BE49-F238E27FC236}">
                      <a16:creationId xmlns:a16="http://schemas.microsoft.com/office/drawing/2014/main" id="{4BAF308B-C72A-40EA-8115-4DCEAF6F20AB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1" name="Round Same Side Corner Rectangle 109">
                  <a:extLst>
                    <a:ext uri="{FF2B5EF4-FFF2-40B4-BE49-F238E27FC236}">
                      <a16:creationId xmlns:a16="http://schemas.microsoft.com/office/drawing/2014/main" id="{80889D92-AE9F-431E-B1D5-686069F4E1DE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2" name="Freeform 110">
                  <a:extLst>
                    <a:ext uri="{FF2B5EF4-FFF2-40B4-BE49-F238E27FC236}">
                      <a16:creationId xmlns:a16="http://schemas.microsoft.com/office/drawing/2014/main" id="{7DC5D78D-8F7D-4850-AE0E-C507AF1C3022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3" name="Rounded Rectangle 58">
                  <a:extLst>
                    <a:ext uri="{FF2B5EF4-FFF2-40B4-BE49-F238E27FC236}">
                      <a16:creationId xmlns:a16="http://schemas.microsoft.com/office/drawing/2014/main" id="{9867DE50-665D-4AF2-8324-D055B5BF46C8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74" name="Rounded Rectangle 58">
                  <a:extLst>
                    <a:ext uri="{FF2B5EF4-FFF2-40B4-BE49-F238E27FC236}">
                      <a16:creationId xmlns:a16="http://schemas.microsoft.com/office/drawing/2014/main" id="{3FB568A3-48A8-458C-BF65-C3C5394B9B57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AC0CBC80-7D33-4623-B5ED-D1D7EE0EDBD1}"/>
                  </a:ext>
                </a:extLst>
              </p:cNvPr>
              <p:cNvGrpSpPr/>
              <p:nvPr/>
            </p:nvGrpSpPr>
            <p:grpSpPr>
              <a:xfrm>
                <a:off x="-5509779" y="1796457"/>
                <a:ext cx="86795" cy="407095"/>
                <a:chOff x="2106639" y="2412512"/>
                <a:chExt cx="722326" cy="3387929"/>
              </a:xfrm>
            </p:grpSpPr>
            <p:sp>
              <p:nvSpPr>
                <p:cNvPr id="59" name="Freeform 97">
                  <a:extLst>
                    <a:ext uri="{FF2B5EF4-FFF2-40B4-BE49-F238E27FC236}">
                      <a16:creationId xmlns:a16="http://schemas.microsoft.com/office/drawing/2014/main" id="{56259DEA-AE12-481B-A3FE-B3F16F0E882D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60" name="Straight Connector 59">
                  <a:extLst>
                    <a:ext uri="{FF2B5EF4-FFF2-40B4-BE49-F238E27FC236}">
                      <a16:creationId xmlns:a16="http://schemas.microsoft.com/office/drawing/2014/main" id="{4E724398-2E3C-4AAD-8C97-044BD1D9D972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61" name="Rounded Rectangle 99">
                  <a:extLst>
                    <a:ext uri="{FF2B5EF4-FFF2-40B4-BE49-F238E27FC236}">
                      <a16:creationId xmlns:a16="http://schemas.microsoft.com/office/drawing/2014/main" id="{24C34140-082C-419A-8214-FE5BF4C755BE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1587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62" name="Rounded Rectangle 100">
                  <a:extLst>
                    <a:ext uri="{FF2B5EF4-FFF2-40B4-BE49-F238E27FC236}">
                      <a16:creationId xmlns:a16="http://schemas.microsoft.com/office/drawing/2014/main" id="{9A8649A0-AC7B-4669-BC78-C70AEE0ECF8B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63" name="Round Same Side Corner Rectangle 101">
                  <a:extLst>
                    <a:ext uri="{FF2B5EF4-FFF2-40B4-BE49-F238E27FC236}">
                      <a16:creationId xmlns:a16="http://schemas.microsoft.com/office/drawing/2014/main" id="{2C6755FD-E08E-47CD-9EBD-AA97FFBEA7B3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64" name="Freeform 102">
                  <a:extLst>
                    <a:ext uri="{FF2B5EF4-FFF2-40B4-BE49-F238E27FC236}">
                      <a16:creationId xmlns:a16="http://schemas.microsoft.com/office/drawing/2014/main" id="{D586D5F1-7917-4A76-8DB1-A474BE1E7C4A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65" name="Rounded Rectangle 58">
                  <a:extLst>
                    <a:ext uri="{FF2B5EF4-FFF2-40B4-BE49-F238E27FC236}">
                      <a16:creationId xmlns:a16="http://schemas.microsoft.com/office/drawing/2014/main" id="{2D142C9D-2CE3-48C2-BE7E-4CE39063DF27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66" name="Rounded Rectangle 58">
                  <a:extLst>
                    <a:ext uri="{FF2B5EF4-FFF2-40B4-BE49-F238E27FC236}">
                      <a16:creationId xmlns:a16="http://schemas.microsoft.com/office/drawing/2014/main" id="{644E46BA-B425-4444-A407-732D0C849689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8E9E7DB0-161C-4911-942A-E71556BAD40B}"/>
                  </a:ext>
                </a:extLst>
              </p:cNvPr>
              <p:cNvGrpSpPr/>
              <p:nvPr/>
            </p:nvGrpSpPr>
            <p:grpSpPr>
              <a:xfrm rot="18900000">
                <a:off x="-5837924" y="1933950"/>
                <a:ext cx="86795" cy="407095"/>
                <a:chOff x="2106639" y="2412512"/>
                <a:chExt cx="722326" cy="3387929"/>
              </a:xfrm>
            </p:grpSpPr>
            <p:sp>
              <p:nvSpPr>
                <p:cNvPr id="51" name="Freeform 89">
                  <a:extLst>
                    <a:ext uri="{FF2B5EF4-FFF2-40B4-BE49-F238E27FC236}">
                      <a16:creationId xmlns:a16="http://schemas.microsoft.com/office/drawing/2014/main" id="{06F961C1-3EA0-4DED-8593-160BC4A396FE}"/>
                    </a:ext>
                  </a:extLst>
                </p:cNvPr>
                <p:cNvSpPr/>
                <p:nvPr/>
              </p:nvSpPr>
              <p:spPr>
                <a:xfrm>
                  <a:off x="2601421" y="3533650"/>
                  <a:ext cx="82715" cy="448057"/>
                </a:xfrm>
                <a:custGeom>
                  <a:avLst/>
                  <a:gdLst>
                    <a:gd name="connsiteX0" fmla="*/ 119863 w 119863"/>
                    <a:gd name="connsiteY0" fmla="*/ 0 h 525379"/>
                    <a:gd name="connsiteX1" fmla="*/ 3557 w 119863"/>
                    <a:gd name="connsiteY1" fmla="*/ 248653 h 525379"/>
                    <a:gd name="connsiteX2" fmla="*/ 27620 w 119863"/>
                    <a:gd name="connsiteY2" fmla="*/ 525379 h 525379"/>
                    <a:gd name="connsiteX0" fmla="*/ 119863 w 120082"/>
                    <a:gd name="connsiteY0" fmla="*/ 0 h 525379"/>
                    <a:gd name="connsiteX1" fmla="*/ 3557 w 120082"/>
                    <a:gd name="connsiteY1" fmla="*/ 248653 h 525379"/>
                    <a:gd name="connsiteX2" fmla="*/ 27620 w 120082"/>
                    <a:gd name="connsiteY2" fmla="*/ 525379 h 525379"/>
                    <a:gd name="connsiteX0" fmla="*/ 124103 w 124315"/>
                    <a:gd name="connsiteY0" fmla="*/ 0 h 589548"/>
                    <a:gd name="connsiteX1" fmla="*/ 3787 w 124315"/>
                    <a:gd name="connsiteY1" fmla="*/ 312822 h 589548"/>
                    <a:gd name="connsiteX2" fmla="*/ 27850 w 124315"/>
                    <a:gd name="connsiteY2" fmla="*/ 589548 h 589548"/>
                    <a:gd name="connsiteX0" fmla="*/ 126965 w 127182"/>
                    <a:gd name="connsiteY0" fmla="*/ 0 h 569495"/>
                    <a:gd name="connsiteX1" fmla="*/ 6649 w 127182"/>
                    <a:gd name="connsiteY1" fmla="*/ 312822 h 569495"/>
                    <a:gd name="connsiteX2" fmla="*/ 14670 w 127182"/>
                    <a:gd name="connsiteY2" fmla="*/ 569495 h 569495"/>
                    <a:gd name="connsiteX0" fmla="*/ 112295 w 112295"/>
                    <a:gd name="connsiteY0" fmla="*/ 0 h 569495"/>
                    <a:gd name="connsiteX1" fmla="*/ 0 w 112295"/>
                    <a:gd name="connsiteY1" fmla="*/ 569495 h 569495"/>
                    <a:gd name="connsiteX0" fmla="*/ 113212 w 113212"/>
                    <a:gd name="connsiteY0" fmla="*/ 0 h 569495"/>
                    <a:gd name="connsiteX1" fmla="*/ 917 w 113212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13054 w 113054"/>
                    <a:gd name="connsiteY0" fmla="*/ 0 h 569495"/>
                    <a:gd name="connsiteX1" fmla="*/ 759 w 113054"/>
                    <a:gd name="connsiteY1" fmla="*/ 569495 h 569495"/>
                    <a:gd name="connsiteX0" fmla="*/ 109071 w 109071"/>
                    <a:gd name="connsiteY0" fmla="*/ 0 h 525379"/>
                    <a:gd name="connsiteX1" fmla="*/ 786 w 109071"/>
                    <a:gd name="connsiteY1" fmla="*/ 525379 h 525379"/>
                    <a:gd name="connsiteX0" fmla="*/ 115010 w 115010"/>
                    <a:gd name="connsiteY0" fmla="*/ 0 h 598757"/>
                    <a:gd name="connsiteX1" fmla="*/ 745 w 115010"/>
                    <a:gd name="connsiteY1" fmla="*/ 598757 h 598757"/>
                    <a:gd name="connsiteX0" fmla="*/ 117110 w 117110"/>
                    <a:gd name="connsiteY0" fmla="*/ 0 h 598757"/>
                    <a:gd name="connsiteX1" fmla="*/ 2845 w 117110"/>
                    <a:gd name="connsiteY1" fmla="*/ 598757 h 5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110" h="598757">
                      <a:moveTo>
                        <a:pt x="117110" y="0"/>
                      </a:moveTo>
                      <a:cubicBezTo>
                        <a:pt x="99730" y="274053"/>
                        <a:pt x="-19810" y="217904"/>
                        <a:pt x="2845" y="598757"/>
                      </a:cubicBezTo>
                    </a:path>
                  </a:pathLst>
                </a:custGeom>
                <a:noFill/>
                <a:ln w="15875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cxnSp>
              <p:nvCxnSpPr>
                <p:cNvPr id="52" name="Straight Connector 51">
                  <a:extLst>
                    <a:ext uri="{FF2B5EF4-FFF2-40B4-BE49-F238E27FC236}">
                      <a16:creationId xmlns:a16="http://schemas.microsoft.com/office/drawing/2014/main" id="{684E043C-605F-4AE7-804B-3C0ED3C51A2B}"/>
                    </a:ext>
                  </a:extLst>
                </p:cNvPr>
                <p:cNvCxnSpPr/>
                <p:nvPr/>
              </p:nvCxnSpPr>
              <p:spPr>
                <a:xfrm>
                  <a:off x="2598651" y="4010638"/>
                  <a:ext cx="0" cy="1116206"/>
                </a:xfrm>
                <a:prstGeom prst="line">
                  <a:avLst/>
                </a:prstGeom>
                <a:noFill/>
                <a:ln w="15875" cap="flat" cmpd="sng" algn="ctr">
                  <a:solidFill>
                    <a:srgbClr val="662225"/>
                  </a:solidFill>
                  <a:prstDash val="solid"/>
                </a:ln>
                <a:effectLst/>
              </p:spPr>
            </p:cxnSp>
            <p:sp>
              <p:nvSpPr>
                <p:cNvPr id="53" name="Rounded Rectangle 91">
                  <a:extLst>
                    <a:ext uri="{FF2B5EF4-FFF2-40B4-BE49-F238E27FC236}">
                      <a16:creationId xmlns:a16="http://schemas.microsoft.com/office/drawing/2014/main" id="{3271C525-F1A6-46F3-83B0-D58B29C99615}"/>
                    </a:ext>
                  </a:extLst>
                </p:cNvPr>
                <p:cNvSpPr/>
                <p:nvPr/>
              </p:nvSpPr>
              <p:spPr>
                <a:xfrm>
                  <a:off x="2494546" y="3928344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54" name="Rounded Rectangle 92">
                  <a:extLst>
                    <a:ext uri="{FF2B5EF4-FFF2-40B4-BE49-F238E27FC236}">
                      <a16:creationId xmlns:a16="http://schemas.microsoft.com/office/drawing/2014/main" id="{DC7C19E8-1B1A-445B-BB5B-6A1F595EDDFD}"/>
                    </a:ext>
                  </a:extLst>
                </p:cNvPr>
                <p:cNvSpPr/>
                <p:nvPr/>
              </p:nvSpPr>
              <p:spPr>
                <a:xfrm>
                  <a:off x="2494546" y="4448303"/>
                  <a:ext cx="211387" cy="449323"/>
                </a:xfrm>
                <a:prstGeom prst="roundRect">
                  <a:avLst>
                    <a:gd name="adj" fmla="val 22171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55" name="Round Same Side Corner Rectangle 93">
                  <a:extLst>
                    <a:ext uri="{FF2B5EF4-FFF2-40B4-BE49-F238E27FC236}">
                      <a16:creationId xmlns:a16="http://schemas.microsoft.com/office/drawing/2014/main" id="{21B739A3-0181-467C-9C25-2C8BFA0E75C1}"/>
                    </a:ext>
                  </a:extLst>
                </p:cNvPr>
                <p:cNvSpPr/>
                <p:nvPr/>
              </p:nvSpPr>
              <p:spPr>
                <a:xfrm>
                  <a:off x="2494546" y="4968263"/>
                  <a:ext cx="211387" cy="832178"/>
                </a:xfrm>
                <a:prstGeom prst="round2SameRect">
                  <a:avLst>
                    <a:gd name="adj1" fmla="val 19561"/>
                    <a:gd name="adj2" fmla="val 50000"/>
                  </a:avLst>
                </a:prstGeom>
                <a:solidFill>
                  <a:schemeClr val="accent5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56" name="Freeform 94">
                  <a:extLst>
                    <a:ext uri="{FF2B5EF4-FFF2-40B4-BE49-F238E27FC236}">
                      <a16:creationId xmlns:a16="http://schemas.microsoft.com/office/drawing/2014/main" id="{DE98525A-CB40-43D7-AE8D-2167BC588E78}"/>
                    </a:ext>
                  </a:extLst>
                </p:cNvPr>
                <p:cNvSpPr/>
                <p:nvPr/>
              </p:nvSpPr>
              <p:spPr>
                <a:xfrm>
                  <a:off x="2251076" y="2412512"/>
                  <a:ext cx="530599" cy="1316793"/>
                </a:xfrm>
                <a:custGeom>
                  <a:avLst/>
                  <a:gdLst>
                    <a:gd name="connsiteX0" fmla="*/ 0 w 1104900"/>
                    <a:gd name="connsiteY0" fmla="*/ 3076929 h 3600067"/>
                    <a:gd name="connsiteX1" fmla="*/ 254000 w 1104900"/>
                    <a:gd name="connsiteY1" fmla="*/ 3546829 h 3600067"/>
                    <a:gd name="connsiteX2" fmla="*/ 558800 w 1104900"/>
                    <a:gd name="connsiteY2" fmla="*/ 1972029 h 3600067"/>
                    <a:gd name="connsiteX3" fmla="*/ 635000 w 1104900"/>
                    <a:gd name="connsiteY3" fmla="*/ 41629 h 3600067"/>
                    <a:gd name="connsiteX4" fmla="*/ 1104900 w 1104900"/>
                    <a:gd name="connsiteY4" fmla="*/ 600429 h 3600067"/>
                    <a:gd name="connsiteX0" fmla="*/ 0 w 1104900"/>
                    <a:gd name="connsiteY0" fmla="*/ 3076929 h 3550517"/>
                    <a:gd name="connsiteX1" fmla="*/ 254000 w 1104900"/>
                    <a:gd name="connsiteY1" fmla="*/ 3546829 h 3550517"/>
                    <a:gd name="connsiteX2" fmla="*/ 558800 w 1104900"/>
                    <a:gd name="connsiteY2" fmla="*/ 1972029 h 3550517"/>
                    <a:gd name="connsiteX3" fmla="*/ 635000 w 1104900"/>
                    <a:gd name="connsiteY3" fmla="*/ 41629 h 3550517"/>
                    <a:gd name="connsiteX4" fmla="*/ 1104900 w 1104900"/>
                    <a:gd name="connsiteY4" fmla="*/ 600429 h 3550517"/>
                    <a:gd name="connsiteX0" fmla="*/ 0 w 1117600"/>
                    <a:gd name="connsiteY0" fmla="*/ 2962629 h 3583807"/>
                    <a:gd name="connsiteX1" fmla="*/ 266700 w 1117600"/>
                    <a:gd name="connsiteY1" fmla="*/ 3546829 h 3583807"/>
                    <a:gd name="connsiteX2" fmla="*/ 571500 w 1117600"/>
                    <a:gd name="connsiteY2" fmla="*/ 1972029 h 3583807"/>
                    <a:gd name="connsiteX3" fmla="*/ 647700 w 1117600"/>
                    <a:gd name="connsiteY3" fmla="*/ 41629 h 3583807"/>
                    <a:gd name="connsiteX4" fmla="*/ 1117600 w 1117600"/>
                    <a:gd name="connsiteY4" fmla="*/ 600429 h 3583807"/>
                    <a:gd name="connsiteX0" fmla="*/ 3731 w 1121331"/>
                    <a:gd name="connsiteY0" fmla="*/ 2962629 h 3583807"/>
                    <a:gd name="connsiteX1" fmla="*/ 270431 w 1121331"/>
                    <a:gd name="connsiteY1" fmla="*/ 3546829 h 3583807"/>
                    <a:gd name="connsiteX2" fmla="*/ 575231 w 1121331"/>
                    <a:gd name="connsiteY2" fmla="*/ 1972029 h 3583807"/>
                    <a:gd name="connsiteX3" fmla="*/ 651431 w 1121331"/>
                    <a:gd name="connsiteY3" fmla="*/ 41629 h 3583807"/>
                    <a:gd name="connsiteX4" fmla="*/ 1121331 w 1121331"/>
                    <a:gd name="connsiteY4" fmla="*/ 600429 h 3583807"/>
                    <a:gd name="connsiteX0" fmla="*/ 8330 w 1125930"/>
                    <a:gd name="connsiteY0" fmla="*/ 2962629 h 3547259"/>
                    <a:gd name="connsiteX1" fmla="*/ 275030 w 1125930"/>
                    <a:gd name="connsiteY1" fmla="*/ 3546829 h 3547259"/>
                    <a:gd name="connsiteX2" fmla="*/ 579830 w 1125930"/>
                    <a:gd name="connsiteY2" fmla="*/ 1972029 h 3547259"/>
                    <a:gd name="connsiteX3" fmla="*/ 656030 w 1125930"/>
                    <a:gd name="connsiteY3" fmla="*/ 41629 h 3547259"/>
                    <a:gd name="connsiteX4" fmla="*/ 1125930 w 1125930"/>
                    <a:gd name="connsiteY4" fmla="*/ 600429 h 3547259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62629 h 3471217"/>
                    <a:gd name="connsiteX1" fmla="*/ 347874 w 1122574"/>
                    <a:gd name="connsiteY1" fmla="*/ 3470629 h 3471217"/>
                    <a:gd name="connsiteX2" fmla="*/ 576474 w 1122574"/>
                    <a:gd name="connsiteY2" fmla="*/ 1972029 h 3471217"/>
                    <a:gd name="connsiteX3" fmla="*/ 652674 w 1122574"/>
                    <a:gd name="connsiteY3" fmla="*/ 41629 h 3471217"/>
                    <a:gd name="connsiteX4" fmla="*/ 1122574 w 1122574"/>
                    <a:gd name="connsiteY4" fmla="*/ 600429 h 3471217"/>
                    <a:gd name="connsiteX0" fmla="*/ 4974 w 1122574"/>
                    <a:gd name="connsiteY0" fmla="*/ 2934068 h 3442656"/>
                    <a:gd name="connsiteX1" fmla="*/ 347874 w 1122574"/>
                    <a:gd name="connsiteY1" fmla="*/ 3442068 h 3442656"/>
                    <a:gd name="connsiteX2" fmla="*/ 576474 w 1122574"/>
                    <a:gd name="connsiteY2" fmla="*/ 1943468 h 3442656"/>
                    <a:gd name="connsiteX3" fmla="*/ 652674 w 1122574"/>
                    <a:gd name="connsiteY3" fmla="*/ 13068 h 3442656"/>
                    <a:gd name="connsiteX4" fmla="*/ 1122574 w 1122574"/>
                    <a:gd name="connsiteY4" fmla="*/ 571868 h 3442656"/>
                    <a:gd name="connsiteX0" fmla="*/ 4974 w 1122574"/>
                    <a:gd name="connsiteY0" fmla="*/ 2971536 h 3480124"/>
                    <a:gd name="connsiteX1" fmla="*/ 347874 w 1122574"/>
                    <a:gd name="connsiteY1" fmla="*/ 3479536 h 3480124"/>
                    <a:gd name="connsiteX2" fmla="*/ 576474 w 1122574"/>
                    <a:gd name="connsiteY2" fmla="*/ 1980936 h 3480124"/>
                    <a:gd name="connsiteX3" fmla="*/ 754274 w 1122574"/>
                    <a:gd name="connsiteY3" fmla="*/ 12436 h 3480124"/>
                    <a:gd name="connsiteX4" fmla="*/ 1122574 w 1122574"/>
                    <a:gd name="connsiteY4" fmla="*/ 609336 h 3480124"/>
                    <a:gd name="connsiteX0" fmla="*/ 4974 w 1122574"/>
                    <a:gd name="connsiteY0" fmla="*/ 2959296 h 3467884"/>
                    <a:gd name="connsiteX1" fmla="*/ 347874 w 1122574"/>
                    <a:gd name="connsiteY1" fmla="*/ 3467296 h 3467884"/>
                    <a:gd name="connsiteX2" fmla="*/ 576474 w 1122574"/>
                    <a:gd name="connsiteY2" fmla="*/ 1968696 h 3467884"/>
                    <a:gd name="connsiteX3" fmla="*/ 754274 w 1122574"/>
                    <a:gd name="connsiteY3" fmla="*/ 196 h 3467884"/>
                    <a:gd name="connsiteX4" fmla="*/ 1122574 w 1122574"/>
                    <a:gd name="connsiteY4" fmla="*/ 597096 h 3467884"/>
                    <a:gd name="connsiteX0" fmla="*/ 4974 w 1122574"/>
                    <a:gd name="connsiteY0" fmla="*/ 2959856 h 3468444"/>
                    <a:gd name="connsiteX1" fmla="*/ 347874 w 1122574"/>
                    <a:gd name="connsiteY1" fmla="*/ 3467856 h 3468444"/>
                    <a:gd name="connsiteX2" fmla="*/ 576474 w 1122574"/>
                    <a:gd name="connsiteY2" fmla="*/ 1969256 h 3468444"/>
                    <a:gd name="connsiteX3" fmla="*/ 754274 w 1122574"/>
                    <a:gd name="connsiteY3" fmla="*/ 756 h 3468444"/>
                    <a:gd name="connsiteX4" fmla="*/ 1122574 w 1122574"/>
                    <a:gd name="connsiteY4" fmla="*/ 597656 h 3468444"/>
                    <a:gd name="connsiteX0" fmla="*/ 4974 w 1125489"/>
                    <a:gd name="connsiteY0" fmla="*/ 2934489 h 3443077"/>
                    <a:gd name="connsiteX1" fmla="*/ 347874 w 1125489"/>
                    <a:gd name="connsiteY1" fmla="*/ 3442489 h 3443077"/>
                    <a:gd name="connsiteX2" fmla="*/ 576474 w 1125489"/>
                    <a:gd name="connsiteY2" fmla="*/ 1943889 h 3443077"/>
                    <a:gd name="connsiteX3" fmla="*/ 830474 w 1125489"/>
                    <a:gd name="connsiteY3" fmla="*/ 789 h 3443077"/>
                    <a:gd name="connsiteX4" fmla="*/ 1122574 w 1125489"/>
                    <a:gd name="connsiteY4" fmla="*/ 572289 h 3443077"/>
                    <a:gd name="connsiteX0" fmla="*/ 4974 w 1122574"/>
                    <a:gd name="connsiteY0" fmla="*/ 2934489 h 3443077"/>
                    <a:gd name="connsiteX1" fmla="*/ 347874 w 1122574"/>
                    <a:gd name="connsiteY1" fmla="*/ 3442489 h 3443077"/>
                    <a:gd name="connsiteX2" fmla="*/ 576474 w 1122574"/>
                    <a:gd name="connsiteY2" fmla="*/ 1943889 h 3443077"/>
                    <a:gd name="connsiteX3" fmla="*/ 779674 w 1122574"/>
                    <a:gd name="connsiteY3" fmla="*/ 789 h 3443077"/>
                    <a:gd name="connsiteX4" fmla="*/ 1122574 w 1122574"/>
                    <a:gd name="connsiteY4" fmla="*/ 572289 h 3443077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65960 h 3528219"/>
                    <a:gd name="connsiteX1" fmla="*/ 345711 w 1120411"/>
                    <a:gd name="connsiteY1" fmla="*/ 3473960 h 3528219"/>
                    <a:gd name="connsiteX2" fmla="*/ 574311 w 1120411"/>
                    <a:gd name="connsiteY2" fmla="*/ 1784860 h 3528219"/>
                    <a:gd name="connsiteX3" fmla="*/ 777511 w 1120411"/>
                    <a:gd name="connsiteY3" fmla="*/ 32260 h 3528219"/>
                    <a:gd name="connsiteX4" fmla="*/ 1120411 w 1120411"/>
                    <a:gd name="connsiteY4" fmla="*/ 603760 h 3528219"/>
                    <a:gd name="connsiteX0" fmla="*/ 2811 w 1120411"/>
                    <a:gd name="connsiteY0" fmla="*/ 2940905 h 3503164"/>
                    <a:gd name="connsiteX1" fmla="*/ 345711 w 1120411"/>
                    <a:gd name="connsiteY1" fmla="*/ 3448905 h 3503164"/>
                    <a:gd name="connsiteX2" fmla="*/ 574311 w 1120411"/>
                    <a:gd name="connsiteY2" fmla="*/ 1759805 h 3503164"/>
                    <a:gd name="connsiteX3" fmla="*/ 777511 w 1120411"/>
                    <a:gd name="connsiteY3" fmla="*/ 7205 h 3503164"/>
                    <a:gd name="connsiteX4" fmla="*/ 1120411 w 1120411"/>
                    <a:gd name="connsiteY4" fmla="*/ 578705 h 3503164"/>
                    <a:gd name="connsiteX0" fmla="*/ 2811 w 1120411"/>
                    <a:gd name="connsiteY0" fmla="*/ 2935996 h 3498255"/>
                    <a:gd name="connsiteX1" fmla="*/ 345711 w 1120411"/>
                    <a:gd name="connsiteY1" fmla="*/ 3443996 h 3498255"/>
                    <a:gd name="connsiteX2" fmla="*/ 574311 w 1120411"/>
                    <a:gd name="connsiteY2" fmla="*/ 1754896 h 3498255"/>
                    <a:gd name="connsiteX3" fmla="*/ 777511 w 1120411"/>
                    <a:gd name="connsiteY3" fmla="*/ 2296 h 3498255"/>
                    <a:gd name="connsiteX4" fmla="*/ 1120411 w 1120411"/>
                    <a:gd name="connsiteY4" fmla="*/ 573796 h 3498255"/>
                    <a:gd name="connsiteX0" fmla="*/ 6194 w 1123794"/>
                    <a:gd name="connsiteY0" fmla="*/ 2935996 h 3444313"/>
                    <a:gd name="connsiteX1" fmla="*/ 349094 w 1123794"/>
                    <a:gd name="connsiteY1" fmla="*/ 3443996 h 3444313"/>
                    <a:gd name="connsiteX2" fmla="*/ 577694 w 1123794"/>
                    <a:gd name="connsiteY2" fmla="*/ 1754896 h 3444313"/>
                    <a:gd name="connsiteX3" fmla="*/ 780894 w 1123794"/>
                    <a:gd name="connsiteY3" fmla="*/ 2296 h 3444313"/>
                    <a:gd name="connsiteX4" fmla="*/ 1123794 w 1123794"/>
                    <a:gd name="connsiteY4" fmla="*/ 573796 h 3444313"/>
                    <a:gd name="connsiteX0" fmla="*/ 6723 w 1124323"/>
                    <a:gd name="connsiteY0" fmla="*/ 2935996 h 3449584"/>
                    <a:gd name="connsiteX1" fmla="*/ 349623 w 1124323"/>
                    <a:gd name="connsiteY1" fmla="*/ 3443996 h 3449584"/>
                    <a:gd name="connsiteX2" fmla="*/ 578223 w 1124323"/>
                    <a:gd name="connsiteY2" fmla="*/ 1754896 h 3449584"/>
                    <a:gd name="connsiteX3" fmla="*/ 781423 w 1124323"/>
                    <a:gd name="connsiteY3" fmla="*/ 2296 h 3449584"/>
                    <a:gd name="connsiteX4" fmla="*/ 1124323 w 1124323"/>
                    <a:gd name="connsiteY4" fmla="*/ 573796 h 3449584"/>
                    <a:gd name="connsiteX0" fmla="*/ 0 w 1117600"/>
                    <a:gd name="connsiteY0" fmla="*/ 2935996 h 3449584"/>
                    <a:gd name="connsiteX1" fmla="*/ 342900 w 1117600"/>
                    <a:gd name="connsiteY1" fmla="*/ 3443996 h 3449584"/>
                    <a:gd name="connsiteX2" fmla="*/ 571500 w 1117600"/>
                    <a:gd name="connsiteY2" fmla="*/ 1754896 h 3449584"/>
                    <a:gd name="connsiteX3" fmla="*/ 774700 w 1117600"/>
                    <a:gd name="connsiteY3" fmla="*/ 2296 h 3449584"/>
                    <a:gd name="connsiteX4" fmla="*/ 1117600 w 1117600"/>
                    <a:gd name="connsiteY4" fmla="*/ 573796 h 3449584"/>
                    <a:gd name="connsiteX0" fmla="*/ 0 w 1117600"/>
                    <a:gd name="connsiteY0" fmla="*/ 2993405 h 3506993"/>
                    <a:gd name="connsiteX1" fmla="*/ 342900 w 1117600"/>
                    <a:gd name="connsiteY1" fmla="*/ 3501405 h 3506993"/>
                    <a:gd name="connsiteX2" fmla="*/ 571500 w 1117600"/>
                    <a:gd name="connsiteY2" fmla="*/ 1812305 h 3506993"/>
                    <a:gd name="connsiteX3" fmla="*/ 774700 w 1117600"/>
                    <a:gd name="connsiteY3" fmla="*/ 59705 h 3506993"/>
                    <a:gd name="connsiteX4" fmla="*/ 1117600 w 1117600"/>
                    <a:gd name="connsiteY4" fmla="*/ 377205 h 3506993"/>
                    <a:gd name="connsiteX0" fmla="*/ 0 w 1130300"/>
                    <a:gd name="connsiteY0" fmla="*/ 2961192 h 3474780"/>
                    <a:gd name="connsiteX1" fmla="*/ 342900 w 1130300"/>
                    <a:gd name="connsiteY1" fmla="*/ 3469192 h 3474780"/>
                    <a:gd name="connsiteX2" fmla="*/ 571500 w 1130300"/>
                    <a:gd name="connsiteY2" fmla="*/ 1780092 h 3474780"/>
                    <a:gd name="connsiteX3" fmla="*/ 774700 w 1130300"/>
                    <a:gd name="connsiteY3" fmla="*/ 27492 h 3474780"/>
                    <a:gd name="connsiteX4" fmla="*/ 1130300 w 11303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168400"/>
                    <a:gd name="connsiteY0" fmla="*/ 2961192 h 3474780"/>
                    <a:gd name="connsiteX1" fmla="*/ 342900 w 1168400"/>
                    <a:gd name="connsiteY1" fmla="*/ 3469192 h 3474780"/>
                    <a:gd name="connsiteX2" fmla="*/ 571500 w 1168400"/>
                    <a:gd name="connsiteY2" fmla="*/ 1780092 h 3474780"/>
                    <a:gd name="connsiteX3" fmla="*/ 774700 w 1168400"/>
                    <a:gd name="connsiteY3" fmla="*/ 27492 h 3474780"/>
                    <a:gd name="connsiteX4" fmla="*/ 1168400 w 1168400"/>
                    <a:gd name="connsiteY4" fmla="*/ 662492 h 3474780"/>
                    <a:gd name="connsiteX0" fmla="*/ 0 w 1765300"/>
                    <a:gd name="connsiteY0" fmla="*/ 3022494 h 3536082"/>
                    <a:gd name="connsiteX1" fmla="*/ 342900 w 1765300"/>
                    <a:gd name="connsiteY1" fmla="*/ 3530494 h 3536082"/>
                    <a:gd name="connsiteX2" fmla="*/ 571500 w 1765300"/>
                    <a:gd name="connsiteY2" fmla="*/ 1841394 h 3536082"/>
                    <a:gd name="connsiteX3" fmla="*/ 774700 w 1765300"/>
                    <a:gd name="connsiteY3" fmla="*/ 88794 h 3536082"/>
                    <a:gd name="connsiteX4" fmla="*/ 1765300 w 1765300"/>
                    <a:gd name="connsiteY4" fmla="*/ 241194 h 3536082"/>
                    <a:gd name="connsiteX0" fmla="*/ 0 w 1155700"/>
                    <a:gd name="connsiteY0" fmla="*/ 2958628 h 3472216"/>
                    <a:gd name="connsiteX1" fmla="*/ 342900 w 1155700"/>
                    <a:gd name="connsiteY1" fmla="*/ 3466628 h 3472216"/>
                    <a:gd name="connsiteX2" fmla="*/ 571500 w 1155700"/>
                    <a:gd name="connsiteY2" fmla="*/ 1777528 h 3472216"/>
                    <a:gd name="connsiteX3" fmla="*/ 774700 w 1155700"/>
                    <a:gd name="connsiteY3" fmla="*/ 24928 h 3472216"/>
                    <a:gd name="connsiteX4" fmla="*/ 1155700 w 1155700"/>
                    <a:gd name="connsiteY4" fmla="*/ 698028 h 3472216"/>
                    <a:gd name="connsiteX0" fmla="*/ 0 w 1155700"/>
                    <a:gd name="connsiteY0" fmla="*/ 2934490 h 3448078"/>
                    <a:gd name="connsiteX1" fmla="*/ 342900 w 1155700"/>
                    <a:gd name="connsiteY1" fmla="*/ 3442490 h 3448078"/>
                    <a:gd name="connsiteX2" fmla="*/ 571500 w 1155700"/>
                    <a:gd name="connsiteY2" fmla="*/ 1753390 h 3448078"/>
                    <a:gd name="connsiteX3" fmla="*/ 774700 w 1155700"/>
                    <a:gd name="connsiteY3" fmla="*/ 790 h 3448078"/>
                    <a:gd name="connsiteX4" fmla="*/ 1155700 w 1155700"/>
                    <a:gd name="connsiteY4" fmla="*/ 673890 h 3448078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747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155700"/>
                    <a:gd name="connsiteY0" fmla="*/ 2933705 h 3447293"/>
                    <a:gd name="connsiteX1" fmla="*/ 342900 w 1155700"/>
                    <a:gd name="connsiteY1" fmla="*/ 3441705 h 3447293"/>
                    <a:gd name="connsiteX2" fmla="*/ 571500 w 1155700"/>
                    <a:gd name="connsiteY2" fmla="*/ 1752605 h 3447293"/>
                    <a:gd name="connsiteX3" fmla="*/ 787400 w 1155700"/>
                    <a:gd name="connsiteY3" fmla="*/ 5 h 3447293"/>
                    <a:gd name="connsiteX4" fmla="*/ 1155700 w 1155700"/>
                    <a:gd name="connsiteY4" fmla="*/ 673105 h 3447293"/>
                    <a:gd name="connsiteX0" fmla="*/ 0 w 1625600"/>
                    <a:gd name="connsiteY0" fmla="*/ 2986576 h 3500164"/>
                    <a:gd name="connsiteX1" fmla="*/ 342900 w 1625600"/>
                    <a:gd name="connsiteY1" fmla="*/ 3494576 h 3500164"/>
                    <a:gd name="connsiteX2" fmla="*/ 571500 w 1625600"/>
                    <a:gd name="connsiteY2" fmla="*/ 1805476 h 3500164"/>
                    <a:gd name="connsiteX3" fmla="*/ 787400 w 1625600"/>
                    <a:gd name="connsiteY3" fmla="*/ 52876 h 3500164"/>
                    <a:gd name="connsiteX4" fmla="*/ 1625600 w 1625600"/>
                    <a:gd name="connsiteY4" fmla="*/ 421176 h 3500164"/>
                    <a:gd name="connsiteX0" fmla="*/ 0 w 1181100"/>
                    <a:gd name="connsiteY0" fmla="*/ 2960314 h 3473902"/>
                    <a:gd name="connsiteX1" fmla="*/ 342900 w 1181100"/>
                    <a:gd name="connsiteY1" fmla="*/ 3468314 h 3473902"/>
                    <a:gd name="connsiteX2" fmla="*/ 571500 w 1181100"/>
                    <a:gd name="connsiteY2" fmla="*/ 1779214 h 3473902"/>
                    <a:gd name="connsiteX3" fmla="*/ 787400 w 1181100"/>
                    <a:gd name="connsiteY3" fmla="*/ 26614 h 3473902"/>
                    <a:gd name="connsiteX4" fmla="*/ 1181100 w 1181100"/>
                    <a:gd name="connsiteY4" fmla="*/ 674314 h 3473902"/>
                    <a:gd name="connsiteX0" fmla="*/ 0 w 1181100"/>
                    <a:gd name="connsiteY0" fmla="*/ 2934780 h 3448368"/>
                    <a:gd name="connsiteX1" fmla="*/ 342900 w 1181100"/>
                    <a:gd name="connsiteY1" fmla="*/ 3442780 h 3448368"/>
                    <a:gd name="connsiteX2" fmla="*/ 571500 w 1181100"/>
                    <a:gd name="connsiteY2" fmla="*/ 1753680 h 3448368"/>
                    <a:gd name="connsiteX3" fmla="*/ 787400 w 1181100"/>
                    <a:gd name="connsiteY3" fmla="*/ 1080 h 3448368"/>
                    <a:gd name="connsiteX4" fmla="*/ 1181100 w 1181100"/>
                    <a:gd name="connsiteY4" fmla="*/ 648780 h 3448368"/>
                    <a:gd name="connsiteX0" fmla="*/ 0 w 1181164"/>
                    <a:gd name="connsiteY0" fmla="*/ 2896742 h 3410330"/>
                    <a:gd name="connsiteX1" fmla="*/ 342900 w 1181164"/>
                    <a:gd name="connsiteY1" fmla="*/ 3404742 h 3410330"/>
                    <a:gd name="connsiteX2" fmla="*/ 571500 w 1181164"/>
                    <a:gd name="connsiteY2" fmla="*/ 1715642 h 3410330"/>
                    <a:gd name="connsiteX3" fmla="*/ 863600 w 1181164"/>
                    <a:gd name="connsiteY3" fmla="*/ 1142 h 3410330"/>
                    <a:gd name="connsiteX4" fmla="*/ 1181100 w 1181164"/>
                    <a:gd name="connsiteY4" fmla="*/ 610742 h 3410330"/>
                    <a:gd name="connsiteX0" fmla="*/ 0 w 1117600"/>
                    <a:gd name="connsiteY0" fmla="*/ 2926174 h 3439762"/>
                    <a:gd name="connsiteX1" fmla="*/ 342900 w 1117600"/>
                    <a:gd name="connsiteY1" fmla="*/ 3434174 h 3439762"/>
                    <a:gd name="connsiteX2" fmla="*/ 571500 w 1117600"/>
                    <a:gd name="connsiteY2" fmla="*/ 1745074 h 3439762"/>
                    <a:gd name="connsiteX3" fmla="*/ 863600 w 1117600"/>
                    <a:gd name="connsiteY3" fmla="*/ 30574 h 3439762"/>
                    <a:gd name="connsiteX4" fmla="*/ 1117600 w 1117600"/>
                    <a:gd name="connsiteY4" fmla="*/ 602074 h 3439762"/>
                    <a:gd name="connsiteX0" fmla="*/ 0 w 1409700"/>
                    <a:gd name="connsiteY0" fmla="*/ 2996618 h 3510206"/>
                    <a:gd name="connsiteX1" fmla="*/ 342900 w 1409700"/>
                    <a:gd name="connsiteY1" fmla="*/ 3504618 h 3510206"/>
                    <a:gd name="connsiteX2" fmla="*/ 571500 w 1409700"/>
                    <a:gd name="connsiteY2" fmla="*/ 1815518 h 3510206"/>
                    <a:gd name="connsiteX3" fmla="*/ 863600 w 1409700"/>
                    <a:gd name="connsiteY3" fmla="*/ 101018 h 3510206"/>
                    <a:gd name="connsiteX4" fmla="*/ 1409700 w 1409700"/>
                    <a:gd name="connsiteY4" fmla="*/ 189918 h 3510206"/>
                    <a:gd name="connsiteX0" fmla="*/ 0 w 1092200"/>
                    <a:gd name="connsiteY0" fmla="*/ 2927182 h 3440770"/>
                    <a:gd name="connsiteX1" fmla="*/ 342900 w 1092200"/>
                    <a:gd name="connsiteY1" fmla="*/ 3435182 h 3440770"/>
                    <a:gd name="connsiteX2" fmla="*/ 571500 w 1092200"/>
                    <a:gd name="connsiteY2" fmla="*/ 1746082 h 3440770"/>
                    <a:gd name="connsiteX3" fmla="*/ 863600 w 1092200"/>
                    <a:gd name="connsiteY3" fmla="*/ 31582 h 3440770"/>
                    <a:gd name="connsiteX4" fmla="*/ 1092200 w 1092200"/>
                    <a:gd name="connsiteY4" fmla="*/ 590382 h 3440770"/>
                    <a:gd name="connsiteX0" fmla="*/ 0 w 1103135"/>
                    <a:gd name="connsiteY0" fmla="*/ 2896403 h 3409991"/>
                    <a:gd name="connsiteX1" fmla="*/ 342900 w 1103135"/>
                    <a:gd name="connsiteY1" fmla="*/ 3404403 h 3409991"/>
                    <a:gd name="connsiteX2" fmla="*/ 571500 w 1103135"/>
                    <a:gd name="connsiteY2" fmla="*/ 1715303 h 3409991"/>
                    <a:gd name="connsiteX3" fmla="*/ 863600 w 1103135"/>
                    <a:gd name="connsiteY3" fmla="*/ 803 h 3409991"/>
                    <a:gd name="connsiteX4" fmla="*/ 1092200 w 1103135"/>
                    <a:gd name="connsiteY4" fmla="*/ 559603 h 3409991"/>
                    <a:gd name="connsiteX0" fmla="*/ 0 w 1092200"/>
                    <a:gd name="connsiteY0" fmla="*/ 2913353 h 3426941"/>
                    <a:gd name="connsiteX1" fmla="*/ 342900 w 1092200"/>
                    <a:gd name="connsiteY1" fmla="*/ 3421353 h 3426941"/>
                    <a:gd name="connsiteX2" fmla="*/ 571500 w 1092200"/>
                    <a:gd name="connsiteY2" fmla="*/ 1732253 h 3426941"/>
                    <a:gd name="connsiteX3" fmla="*/ 863600 w 1092200"/>
                    <a:gd name="connsiteY3" fmla="*/ 17753 h 3426941"/>
                    <a:gd name="connsiteX4" fmla="*/ 1092200 w 1092200"/>
                    <a:gd name="connsiteY4" fmla="*/ 792453 h 3426941"/>
                    <a:gd name="connsiteX0" fmla="*/ 0 w 1113608"/>
                    <a:gd name="connsiteY0" fmla="*/ 2897191 h 3410779"/>
                    <a:gd name="connsiteX1" fmla="*/ 342900 w 1113608"/>
                    <a:gd name="connsiteY1" fmla="*/ 3405191 h 3410779"/>
                    <a:gd name="connsiteX2" fmla="*/ 571500 w 1113608"/>
                    <a:gd name="connsiteY2" fmla="*/ 1716091 h 3410779"/>
                    <a:gd name="connsiteX3" fmla="*/ 863600 w 1113608"/>
                    <a:gd name="connsiteY3" fmla="*/ 1591 h 3410779"/>
                    <a:gd name="connsiteX4" fmla="*/ 1092200 w 1113608"/>
                    <a:gd name="connsiteY4" fmla="*/ 776291 h 3410779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4515 h 3398103"/>
                    <a:gd name="connsiteX1" fmla="*/ 342900 w 1098662"/>
                    <a:gd name="connsiteY1" fmla="*/ 3392515 h 3398103"/>
                    <a:gd name="connsiteX2" fmla="*/ 571500 w 1098662"/>
                    <a:gd name="connsiteY2" fmla="*/ 1703415 h 3398103"/>
                    <a:gd name="connsiteX3" fmla="*/ 812800 w 1098662"/>
                    <a:gd name="connsiteY3" fmla="*/ 1615 h 3398103"/>
                    <a:gd name="connsiteX4" fmla="*/ 1092200 w 1098662"/>
                    <a:gd name="connsiteY4" fmla="*/ 763615 h 3398103"/>
                    <a:gd name="connsiteX0" fmla="*/ 0 w 1098662"/>
                    <a:gd name="connsiteY0" fmla="*/ 2882949 h 3396537"/>
                    <a:gd name="connsiteX1" fmla="*/ 342900 w 1098662"/>
                    <a:gd name="connsiteY1" fmla="*/ 3390949 h 3396537"/>
                    <a:gd name="connsiteX2" fmla="*/ 571500 w 1098662"/>
                    <a:gd name="connsiteY2" fmla="*/ 1701849 h 3396537"/>
                    <a:gd name="connsiteX3" fmla="*/ 812800 w 1098662"/>
                    <a:gd name="connsiteY3" fmla="*/ 49 h 3396537"/>
                    <a:gd name="connsiteX4" fmla="*/ 1092200 w 1098662"/>
                    <a:gd name="connsiteY4" fmla="*/ 762049 h 3396537"/>
                    <a:gd name="connsiteX0" fmla="*/ 0 w 1093442"/>
                    <a:gd name="connsiteY0" fmla="*/ 2882918 h 3396506"/>
                    <a:gd name="connsiteX1" fmla="*/ 342900 w 1093442"/>
                    <a:gd name="connsiteY1" fmla="*/ 3390918 h 3396506"/>
                    <a:gd name="connsiteX2" fmla="*/ 571500 w 1093442"/>
                    <a:gd name="connsiteY2" fmla="*/ 1701818 h 3396506"/>
                    <a:gd name="connsiteX3" fmla="*/ 812800 w 1093442"/>
                    <a:gd name="connsiteY3" fmla="*/ 18 h 3396506"/>
                    <a:gd name="connsiteX4" fmla="*/ 1092200 w 1093442"/>
                    <a:gd name="connsiteY4" fmla="*/ 762018 h 3396506"/>
                    <a:gd name="connsiteX0" fmla="*/ 0 w 1098662"/>
                    <a:gd name="connsiteY0" fmla="*/ 2882948 h 3396536"/>
                    <a:gd name="connsiteX1" fmla="*/ 342900 w 1098662"/>
                    <a:gd name="connsiteY1" fmla="*/ 3390948 h 3396536"/>
                    <a:gd name="connsiteX2" fmla="*/ 571500 w 1098662"/>
                    <a:gd name="connsiteY2" fmla="*/ 1701848 h 3396536"/>
                    <a:gd name="connsiteX3" fmla="*/ 812800 w 1098662"/>
                    <a:gd name="connsiteY3" fmla="*/ 48 h 3396536"/>
                    <a:gd name="connsiteX4" fmla="*/ 1092200 w 1098662"/>
                    <a:gd name="connsiteY4" fmla="*/ 762048 h 3396536"/>
                    <a:gd name="connsiteX0" fmla="*/ 0 w 1098662"/>
                    <a:gd name="connsiteY0" fmla="*/ 2882946 h 3339624"/>
                    <a:gd name="connsiteX1" fmla="*/ 308257 w 1098662"/>
                    <a:gd name="connsiteY1" fmla="*/ 3332557 h 3339624"/>
                    <a:gd name="connsiteX2" fmla="*/ 571500 w 1098662"/>
                    <a:gd name="connsiteY2" fmla="*/ 1701846 h 3339624"/>
                    <a:gd name="connsiteX3" fmla="*/ 812800 w 1098662"/>
                    <a:gd name="connsiteY3" fmla="*/ 46 h 3339624"/>
                    <a:gd name="connsiteX4" fmla="*/ 1092200 w 1098662"/>
                    <a:gd name="connsiteY4" fmla="*/ 762046 h 3339624"/>
                    <a:gd name="connsiteX0" fmla="*/ 0 w 1098662"/>
                    <a:gd name="connsiteY0" fmla="*/ 2882946 h 3357671"/>
                    <a:gd name="connsiteX1" fmla="*/ 308257 w 1098662"/>
                    <a:gd name="connsiteY1" fmla="*/ 3332557 h 3357671"/>
                    <a:gd name="connsiteX2" fmla="*/ 571500 w 1098662"/>
                    <a:gd name="connsiteY2" fmla="*/ 1701846 h 3357671"/>
                    <a:gd name="connsiteX3" fmla="*/ 812800 w 1098662"/>
                    <a:gd name="connsiteY3" fmla="*/ 46 h 3357671"/>
                    <a:gd name="connsiteX4" fmla="*/ 1092200 w 1098662"/>
                    <a:gd name="connsiteY4" fmla="*/ 762046 h 3357671"/>
                    <a:gd name="connsiteX0" fmla="*/ 0 w 1098662"/>
                    <a:gd name="connsiteY0" fmla="*/ 2882946 h 3337280"/>
                    <a:gd name="connsiteX1" fmla="*/ 308257 w 1098662"/>
                    <a:gd name="connsiteY1" fmla="*/ 3332557 h 3337280"/>
                    <a:gd name="connsiteX2" fmla="*/ 571500 w 1098662"/>
                    <a:gd name="connsiteY2" fmla="*/ 1701846 h 3337280"/>
                    <a:gd name="connsiteX3" fmla="*/ 812800 w 1098662"/>
                    <a:gd name="connsiteY3" fmla="*/ 46 h 3337280"/>
                    <a:gd name="connsiteX4" fmla="*/ 1092200 w 1098662"/>
                    <a:gd name="connsiteY4" fmla="*/ 762046 h 3337280"/>
                    <a:gd name="connsiteX0" fmla="*/ 0 w 1098662"/>
                    <a:gd name="connsiteY0" fmla="*/ 2882946 h 3336878"/>
                    <a:gd name="connsiteX1" fmla="*/ 308257 w 1098662"/>
                    <a:gd name="connsiteY1" fmla="*/ 3332557 h 3336878"/>
                    <a:gd name="connsiteX2" fmla="*/ 571500 w 1098662"/>
                    <a:gd name="connsiteY2" fmla="*/ 1701846 h 3336878"/>
                    <a:gd name="connsiteX3" fmla="*/ 812800 w 1098662"/>
                    <a:gd name="connsiteY3" fmla="*/ 46 h 3336878"/>
                    <a:gd name="connsiteX4" fmla="*/ 1092200 w 1098662"/>
                    <a:gd name="connsiteY4" fmla="*/ 762046 h 3336878"/>
                    <a:gd name="connsiteX0" fmla="*/ 0 w 1119448"/>
                    <a:gd name="connsiteY0" fmla="*/ 2873215 h 3389282"/>
                    <a:gd name="connsiteX1" fmla="*/ 329043 w 1119448"/>
                    <a:gd name="connsiteY1" fmla="*/ 3332557 h 3389282"/>
                    <a:gd name="connsiteX2" fmla="*/ 592286 w 1119448"/>
                    <a:gd name="connsiteY2" fmla="*/ 1701846 h 3389282"/>
                    <a:gd name="connsiteX3" fmla="*/ 833586 w 1119448"/>
                    <a:gd name="connsiteY3" fmla="*/ 46 h 3389282"/>
                    <a:gd name="connsiteX4" fmla="*/ 1112986 w 1119448"/>
                    <a:gd name="connsiteY4" fmla="*/ 762046 h 3389282"/>
                    <a:gd name="connsiteX0" fmla="*/ 0 w 1119448"/>
                    <a:gd name="connsiteY0" fmla="*/ 2873215 h 3379570"/>
                    <a:gd name="connsiteX1" fmla="*/ 329043 w 1119448"/>
                    <a:gd name="connsiteY1" fmla="*/ 3332557 h 3379570"/>
                    <a:gd name="connsiteX2" fmla="*/ 592286 w 1119448"/>
                    <a:gd name="connsiteY2" fmla="*/ 1701846 h 3379570"/>
                    <a:gd name="connsiteX3" fmla="*/ 833586 w 1119448"/>
                    <a:gd name="connsiteY3" fmla="*/ 46 h 3379570"/>
                    <a:gd name="connsiteX4" fmla="*/ 1112986 w 1119448"/>
                    <a:gd name="connsiteY4" fmla="*/ 762046 h 3379570"/>
                    <a:gd name="connsiteX0" fmla="*/ 0 w 1119448"/>
                    <a:gd name="connsiteY0" fmla="*/ 2873215 h 3341648"/>
                    <a:gd name="connsiteX1" fmla="*/ 329043 w 1119448"/>
                    <a:gd name="connsiteY1" fmla="*/ 3332557 h 3341648"/>
                    <a:gd name="connsiteX2" fmla="*/ 592286 w 1119448"/>
                    <a:gd name="connsiteY2" fmla="*/ 1701846 h 3341648"/>
                    <a:gd name="connsiteX3" fmla="*/ 833586 w 1119448"/>
                    <a:gd name="connsiteY3" fmla="*/ 46 h 3341648"/>
                    <a:gd name="connsiteX4" fmla="*/ 1112986 w 1119448"/>
                    <a:gd name="connsiteY4" fmla="*/ 762046 h 3341648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9448"/>
                    <a:gd name="connsiteY0" fmla="*/ 2873215 h 3348886"/>
                    <a:gd name="connsiteX1" fmla="*/ 329043 w 1119448"/>
                    <a:gd name="connsiteY1" fmla="*/ 3332557 h 3348886"/>
                    <a:gd name="connsiteX2" fmla="*/ 592286 w 1119448"/>
                    <a:gd name="connsiteY2" fmla="*/ 1701846 h 3348886"/>
                    <a:gd name="connsiteX3" fmla="*/ 833586 w 1119448"/>
                    <a:gd name="connsiteY3" fmla="*/ 46 h 3348886"/>
                    <a:gd name="connsiteX4" fmla="*/ 1112986 w 1119448"/>
                    <a:gd name="connsiteY4" fmla="*/ 762046 h 3348886"/>
                    <a:gd name="connsiteX0" fmla="*/ 0 w 1112985"/>
                    <a:gd name="connsiteY0" fmla="*/ 2891469 h 3397258"/>
                    <a:gd name="connsiteX1" fmla="*/ 329043 w 1112985"/>
                    <a:gd name="connsiteY1" fmla="*/ 3350811 h 3397258"/>
                    <a:gd name="connsiteX2" fmla="*/ 536857 w 1112985"/>
                    <a:gd name="connsiteY2" fmla="*/ 1729831 h 3397258"/>
                    <a:gd name="connsiteX3" fmla="*/ 833586 w 1112985"/>
                    <a:gd name="connsiteY3" fmla="*/ 18300 h 3397258"/>
                    <a:gd name="connsiteX4" fmla="*/ 1112986 w 1112985"/>
                    <a:gd name="connsiteY4" fmla="*/ 780300 h 3397258"/>
                    <a:gd name="connsiteX0" fmla="*/ 0 w 1112986"/>
                    <a:gd name="connsiteY0" fmla="*/ 2891469 h 3404128"/>
                    <a:gd name="connsiteX1" fmla="*/ 329043 w 1112986"/>
                    <a:gd name="connsiteY1" fmla="*/ 3350811 h 3404128"/>
                    <a:gd name="connsiteX2" fmla="*/ 536857 w 1112986"/>
                    <a:gd name="connsiteY2" fmla="*/ 1729831 h 3404128"/>
                    <a:gd name="connsiteX3" fmla="*/ 833586 w 1112986"/>
                    <a:gd name="connsiteY3" fmla="*/ 18300 h 3404128"/>
                    <a:gd name="connsiteX4" fmla="*/ 1112986 w 1112986"/>
                    <a:gd name="connsiteY4" fmla="*/ 780300 h 3404128"/>
                    <a:gd name="connsiteX0" fmla="*/ 0 w 1112986"/>
                    <a:gd name="connsiteY0" fmla="*/ 2891469 h 3393897"/>
                    <a:gd name="connsiteX1" fmla="*/ 329043 w 1112986"/>
                    <a:gd name="connsiteY1" fmla="*/ 3350811 h 3393897"/>
                    <a:gd name="connsiteX2" fmla="*/ 536857 w 1112986"/>
                    <a:gd name="connsiteY2" fmla="*/ 1729831 h 3393897"/>
                    <a:gd name="connsiteX3" fmla="*/ 833586 w 1112986"/>
                    <a:gd name="connsiteY3" fmla="*/ 18300 h 3393897"/>
                    <a:gd name="connsiteX4" fmla="*/ 1112986 w 1112986"/>
                    <a:gd name="connsiteY4" fmla="*/ 780300 h 3393897"/>
                    <a:gd name="connsiteX0" fmla="*/ 0 w 1112986"/>
                    <a:gd name="connsiteY0" fmla="*/ 2891469 h 3375864"/>
                    <a:gd name="connsiteX1" fmla="*/ 356757 w 1112986"/>
                    <a:gd name="connsiteY1" fmla="*/ 3331347 h 3375864"/>
                    <a:gd name="connsiteX2" fmla="*/ 536857 w 1112986"/>
                    <a:gd name="connsiteY2" fmla="*/ 1729831 h 3375864"/>
                    <a:gd name="connsiteX3" fmla="*/ 833586 w 1112986"/>
                    <a:gd name="connsiteY3" fmla="*/ 18300 h 3375864"/>
                    <a:gd name="connsiteX4" fmla="*/ 1112986 w 1112986"/>
                    <a:gd name="connsiteY4" fmla="*/ 780300 h 3375864"/>
                    <a:gd name="connsiteX0" fmla="*/ 0 w 1112986"/>
                    <a:gd name="connsiteY0" fmla="*/ 2876394 h 3360789"/>
                    <a:gd name="connsiteX1" fmla="*/ 356757 w 1112986"/>
                    <a:gd name="connsiteY1" fmla="*/ 3316272 h 3360789"/>
                    <a:gd name="connsiteX2" fmla="*/ 536857 w 1112986"/>
                    <a:gd name="connsiteY2" fmla="*/ 1714756 h 3360789"/>
                    <a:gd name="connsiteX3" fmla="*/ 833586 w 1112986"/>
                    <a:gd name="connsiteY3" fmla="*/ 3225 h 3360789"/>
                    <a:gd name="connsiteX4" fmla="*/ 1112986 w 1112986"/>
                    <a:gd name="connsiteY4" fmla="*/ 765225 h 3360789"/>
                    <a:gd name="connsiteX0" fmla="*/ 0 w 1414806"/>
                    <a:gd name="connsiteY0" fmla="*/ 3005751 h 3490146"/>
                    <a:gd name="connsiteX1" fmla="*/ 356757 w 1414806"/>
                    <a:gd name="connsiteY1" fmla="*/ 3445629 h 3490146"/>
                    <a:gd name="connsiteX2" fmla="*/ 536857 w 1414806"/>
                    <a:gd name="connsiteY2" fmla="*/ 1844113 h 3490146"/>
                    <a:gd name="connsiteX3" fmla="*/ 833586 w 1414806"/>
                    <a:gd name="connsiteY3" fmla="*/ 132582 h 3490146"/>
                    <a:gd name="connsiteX4" fmla="*/ 1410868 w 1414806"/>
                    <a:gd name="connsiteY4" fmla="*/ 200940 h 3490146"/>
                    <a:gd name="connsiteX5" fmla="*/ 1112986 w 1414806"/>
                    <a:gd name="connsiteY5" fmla="*/ 894582 h 3490146"/>
                    <a:gd name="connsiteX0" fmla="*/ 0 w 1418314"/>
                    <a:gd name="connsiteY0" fmla="*/ 3005751 h 3490146"/>
                    <a:gd name="connsiteX1" fmla="*/ 356757 w 1418314"/>
                    <a:gd name="connsiteY1" fmla="*/ 3445629 h 3490146"/>
                    <a:gd name="connsiteX2" fmla="*/ 536857 w 1418314"/>
                    <a:gd name="connsiteY2" fmla="*/ 1844113 h 3490146"/>
                    <a:gd name="connsiteX3" fmla="*/ 833586 w 1418314"/>
                    <a:gd name="connsiteY3" fmla="*/ 132582 h 3490146"/>
                    <a:gd name="connsiteX4" fmla="*/ 1410868 w 1418314"/>
                    <a:gd name="connsiteY4" fmla="*/ 200940 h 3490146"/>
                    <a:gd name="connsiteX5" fmla="*/ 1306985 w 1418314"/>
                    <a:gd name="connsiteY5" fmla="*/ 904313 h 3490146"/>
                    <a:gd name="connsiteX0" fmla="*/ 0 w 1430636"/>
                    <a:gd name="connsiteY0" fmla="*/ 3005751 h 3490146"/>
                    <a:gd name="connsiteX1" fmla="*/ 356757 w 1430636"/>
                    <a:gd name="connsiteY1" fmla="*/ 3445629 h 3490146"/>
                    <a:gd name="connsiteX2" fmla="*/ 536857 w 1430636"/>
                    <a:gd name="connsiteY2" fmla="*/ 1844113 h 3490146"/>
                    <a:gd name="connsiteX3" fmla="*/ 833586 w 1430636"/>
                    <a:gd name="connsiteY3" fmla="*/ 132582 h 3490146"/>
                    <a:gd name="connsiteX4" fmla="*/ 1410868 w 1430636"/>
                    <a:gd name="connsiteY4" fmla="*/ 200940 h 3490146"/>
                    <a:gd name="connsiteX5" fmla="*/ 1306985 w 1430636"/>
                    <a:gd name="connsiteY5" fmla="*/ 904313 h 3490146"/>
                    <a:gd name="connsiteX0" fmla="*/ 0 w 1571350"/>
                    <a:gd name="connsiteY0" fmla="*/ 3005751 h 3490146"/>
                    <a:gd name="connsiteX1" fmla="*/ 356757 w 1571350"/>
                    <a:gd name="connsiteY1" fmla="*/ 3445629 h 3490146"/>
                    <a:gd name="connsiteX2" fmla="*/ 536857 w 1571350"/>
                    <a:gd name="connsiteY2" fmla="*/ 1844113 h 3490146"/>
                    <a:gd name="connsiteX3" fmla="*/ 833586 w 1571350"/>
                    <a:gd name="connsiteY3" fmla="*/ 132582 h 3490146"/>
                    <a:gd name="connsiteX4" fmla="*/ 1410868 w 1571350"/>
                    <a:gd name="connsiteY4" fmla="*/ 200940 h 3490146"/>
                    <a:gd name="connsiteX5" fmla="*/ 1535626 w 1571350"/>
                    <a:gd name="connsiteY5" fmla="*/ 2159668 h 3490146"/>
                    <a:gd name="connsiteX0" fmla="*/ 0 w 1566734"/>
                    <a:gd name="connsiteY0" fmla="*/ 2895324 h 3379719"/>
                    <a:gd name="connsiteX1" fmla="*/ 356757 w 1566734"/>
                    <a:gd name="connsiteY1" fmla="*/ 3335202 h 3379719"/>
                    <a:gd name="connsiteX2" fmla="*/ 536857 w 1566734"/>
                    <a:gd name="connsiteY2" fmla="*/ 1733686 h 3379719"/>
                    <a:gd name="connsiteX3" fmla="*/ 833586 w 1566734"/>
                    <a:gd name="connsiteY3" fmla="*/ 22155 h 3379719"/>
                    <a:gd name="connsiteX4" fmla="*/ 1369296 w 1566734"/>
                    <a:gd name="connsiteY4" fmla="*/ 761982 h 3379719"/>
                    <a:gd name="connsiteX5" fmla="*/ 1535626 w 1566734"/>
                    <a:gd name="connsiteY5" fmla="*/ 2049241 h 3379719"/>
                    <a:gd name="connsiteX0" fmla="*/ 0 w 1566734"/>
                    <a:gd name="connsiteY0" fmla="*/ 2965594 h 3449989"/>
                    <a:gd name="connsiteX1" fmla="*/ 356757 w 1566734"/>
                    <a:gd name="connsiteY1" fmla="*/ 3405472 h 3449989"/>
                    <a:gd name="connsiteX2" fmla="*/ 536857 w 1566734"/>
                    <a:gd name="connsiteY2" fmla="*/ 1803956 h 3449989"/>
                    <a:gd name="connsiteX3" fmla="*/ 833586 w 1566734"/>
                    <a:gd name="connsiteY3" fmla="*/ 92425 h 3449989"/>
                    <a:gd name="connsiteX4" fmla="*/ 1369296 w 1566734"/>
                    <a:gd name="connsiteY4" fmla="*/ 832252 h 3449989"/>
                    <a:gd name="connsiteX5" fmla="*/ 1535626 w 1566734"/>
                    <a:gd name="connsiteY5" fmla="*/ 2119511 h 3449989"/>
                    <a:gd name="connsiteX0" fmla="*/ 0 w 1557316"/>
                    <a:gd name="connsiteY0" fmla="*/ 2965594 h 3449989"/>
                    <a:gd name="connsiteX1" fmla="*/ 356757 w 1557316"/>
                    <a:gd name="connsiteY1" fmla="*/ 3405472 h 3449989"/>
                    <a:gd name="connsiteX2" fmla="*/ 536857 w 1557316"/>
                    <a:gd name="connsiteY2" fmla="*/ 1803956 h 3449989"/>
                    <a:gd name="connsiteX3" fmla="*/ 833586 w 1557316"/>
                    <a:gd name="connsiteY3" fmla="*/ 92425 h 3449989"/>
                    <a:gd name="connsiteX4" fmla="*/ 1369296 w 1557316"/>
                    <a:gd name="connsiteY4" fmla="*/ 832252 h 3449989"/>
                    <a:gd name="connsiteX5" fmla="*/ 1535626 w 1557316"/>
                    <a:gd name="connsiteY5" fmla="*/ 2119511 h 3449989"/>
                    <a:gd name="connsiteX0" fmla="*/ 0 w 1557656"/>
                    <a:gd name="connsiteY0" fmla="*/ 3003562 h 3487957"/>
                    <a:gd name="connsiteX1" fmla="*/ 356757 w 1557656"/>
                    <a:gd name="connsiteY1" fmla="*/ 3443440 h 3487957"/>
                    <a:gd name="connsiteX2" fmla="*/ 536857 w 1557656"/>
                    <a:gd name="connsiteY2" fmla="*/ 1841924 h 3487957"/>
                    <a:gd name="connsiteX3" fmla="*/ 833586 w 1557656"/>
                    <a:gd name="connsiteY3" fmla="*/ 130393 h 3487957"/>
                    <a:gd name="connsiteX4" fmla="*/ 1376224 w 1557656"/>
                    <a:gd name="connsiteY4" fmla="*/ 763175 h 3487957"/>
                    <a:gd name="connsiteX5" fmla="*/ 1535626 w 1557656"/>
                    <a:gd name="connsiteY5" fmla="*/ 2157479 h 3487957"/>
                    <a:gd name="connsiteX0" fmla="*/ 0 w 1403010"/>
                    <a:gd name="connsiteY0" fmla="*/ 3003562 h 3487957"/>
                    <a:gd name="connsiteX1" fmla="*/ 356757 w 1403010"/>
                    <a:gd name="connsiteY1" fmla="*/ 3443440 h 3487957"/>
                    <a:gd name="connsiteX2" fmla="*/ 536857 w 1403010"/>
                    <a:gd name="connsiteY2" fmla="*/ 1841924 h 3487957"/>
                    <a:gd name="connsiteX3" fmla="*/ 833586 w 1403010"/>
                    <a:gd name="connsiteY3" fmla="*/ 130393 h 3487957"/>
                    <a:gd name="connsiteX4" fmla="*/ 1376224 w 1403010"/>
                    <a:gd name="connsiteY4" fmla="*/ 763175 h 3487957"/>
                    <a:gd name="connsiteX0" fmla="*/ 0 w 1403009"/>
                    <a:gd name="connsiteY0" fmla="*/ 3003562 h 3487957"/>
                    <a:gd name="connsiteX1" fmla="*/ 356757 w 1403009"/>
                    <a:gd name="connsiteY1" fmla="*/ 3443440 h 3487957"/>
                    <a:gd name="connsiteX2" fmla="*/ 536857 w 1403009"/>
                    <a:gd name="connsiteY2" fmla="*/ 1841924 h 3487957"/>
                    <a:gd name="connsiteX3" fmla="*/ 833586 w 1403009"/>
                    <a:gd name="connsiteY3" fmla="*/ 130393 h 3487957"/>
                    <a:gd name="connsiteX4" fmla="*/ 1376224 w 1403009"/>
                    <a:gd name="connsiteY4" fmla="*/ 763175 h 3487957"/>
                    <a:gd name="connsiteX0" fmla="*/ 0 w 1401514"/>
                    <a:gd name="connsiteY0" fmla="*/ 3054931 h 3539326"/>
                    <a:gd name="connsiteX1" fmla="*/ 356757 w 1401514"/>
                    <a:gd name="connsiteY1" fmla="*/ 3494809 h 3539326"/>
                    <a:gd name="connsiteX2" fmla="*/ 536857 w 1401514"/>
                    <a:gd name="connsiteY2" fmla="*/ 1893293 h 3539326"/>
                    <a:gd name="connsiteX3" fmla="*/ 833586 w 1401514"/>
                    <a:gd name="connsiteY3" fmla="*/ 181762 h 3539326"/>
                    <a:gd name="connsiteX4" fmla="*/ 1376224 w 1401514"/>
                    <a:gd name="connsiteY4" fmla="*/ 814544 h 3539326"/>
                    <a:gd name="connsiteX0" fmla="*/ 0 w 1403938"/>
                    <a:gd name="connsiteY0" fmla="*/ 3015562 h 3499957"/>
                    <a:gd name="connsiteX1" fmla="*/ 356757 w 1403938"/>
                    <a:gd name="connsiteY1" fmla="*/ 3455440 h 3499957"/>
                    <a:gd name="connsiteX2" fmla="*/ 536857 w 1403938"/>
                    <a:gd name="connsiteY2" fmla="*/ 1853924 h 3499957"/>
                    <a:gd name="connsiteX3" fmla="*/ 895942 w 1403938"/>
                    <a:gd name="connsiteY3" fmla="*/ 200782 h 3499957"/>
                    <a:gd name="connsiteX4" fmla="*/ 1376224 w 1403938"/>
                    <a:gd name="connsiteY4" fmla="*/ 775175 h 3499957"/>
                    <a:gd name="connsiteX0" fmla="*/ 0 w 1408478"/>
                    <a:gd name="connsiteY0" fmla="*/ 3028243 h 3512638"/>
                    <a:gd name="connsiteX1" fmla="*/ 356757 w 1408478"/>
                    <a:gd name="connsiteY1" fmla="*/ 3468121 h 3512638"/>
                    <a:gd name="connsiteX2" fmla="*/ 536857 w 1408478"/>
                    <a:gd name="connsiteY2" fmla="*/ 1866605 h 3512638"/>
                    <a:gd name="connsiteX3" fmla="*/ 895942 w 1408478"/>
                    <a:gd name="connsiteY3" fmla="*/ 213463 h 3512638"/>
                    <a:gd name="connsiteX4" fmla="*/ 1376224 w 1408478"/>
                    <a:gd name="connsiteY4" fmla="*/ 787856 h 3512638"/>
                    <a:gd name="connsiteX0" fmla="*/ 0 w 1406708"/>
                    <a:gd name="connsiteY0" fmla="*/ 3049436 h 3533831"/>
                    <a:gd name="connsiteX1" fmla="*/ 356757 w 1406708"/>
                    <a:gd name="connsiteY1" fmla="*/ 3489314 h 3533831"/>
                    <a:gd name="connsiteX2" fmla="*/ 536857 w 1406708"/>
                    <a:gd name="connsiteY2" fmla="*/ 1887798 h 3533831"/>
                    <a:gd name="connsiteX3" fmla="*/ 895942 w 1406708"/>
                    <a:gd name="connsiteY3" fmla="*/ 234656 h 3533831"/>
                    <a:gd name="connsiteX4" fmla="*/ 1376224 w 1406708"/>
                    <a:gd name="connsiteY4" fmla="*/ 809049 h 3533831"/>
                    <a:gd name="connsiteX0" fmla="*/ 0 w 1379180"/>
                    <a:gd name="connsiteY0" fmla="*/ 2965174 h 3449569"/>
                    <a:gd name="connsiteX1" fmla="*/ 356757 w 1379180"/>
                    <a:gd name="connsiteY1" fmla="*/ 3405052 h 3449569"/>
                    <a:gd name="connsiteX2" fmla="*/ 536857 w 1379180"/>
                    <a:gd name="connsiteY2" fmla="*/ 1803536 h 3449569"/>
                    <a:gd name="connsiteX3" fmla="*/ 895942 w 1379180"/>
                    <a:gd name="connsiteY3" fmla="*/ 150394 h 3449569"/>
                    <a:gd name="connsiteX4" fmla="*/ 1348511 w 1379180"/>
                    <a:gd name="connsiteY4" fmla="*/ 724787 h 3449569"/>
                    <a:gd name="connsiteX0" fmla="*/ 0 w 1379180"/>
                    <a:gd name="connsiteY0" fmla="*/ 3007122 h 3491517"/>
                    <a:gd name="connsiteX1" fmla="*/ 356757 w 1379180"/>
                    <a:gd name="connsiteY1" fmla="*/ 3447000 h 3491517"/>
                    <a:gd name="connsiteX2" fmla="*/ 536857 w 1379180"/>
                    <a:gd name="connsiteY2" fmla="*/ 1845484 h 3491517"/>
                    <a:gd name="connsiteX3" fmla="*/ 895942 w 1379180"/>
                    <a:gd name="connsiteY3" fmla="*/ 192342 h 3491517"/>
                    <a:gd name="connsiteX4" fmla="*/ 1348511 w 1379180"/>
                    <a:gd name="connsiteY4" fmla="*/ 766735 h 3491517"/>
                    <a:gd name="connsiteX0" fmla="*/ 0 w 1378841"/>
                    <a:gd name="connsiteY0" fmla="*/ 3049434 h 3533829"/>
                    <a:gd name="connsiteX1" fmla="*/ 356757 w 1378841"/>
                    <a:gd name="connsiteY1" fmla="*/ 3489312 h 3533829"/>
                    <a:gd name="connsiteX2" fmla="*/ 536857 w 1378841"/>
                    <a:gd name="connsiteY2" fmla="*/ 1887796 h 3533829"/>
                    <a:gd name="connsiteX3" fmla="*/ 895942 w 1378841"/>
                    <a:gd name="connsiteY3" fmla="*/ 234654 h 3533829"/>
                    <a:gd name="connsiteX4" fmla="*/ 1348511 w 1378841"/>
                    <a:gd name="connsiteY4" fmla="*/ 809047 h 3533829"/>
                    <a:gd name="connsiteX0" fmla="*/ 0 w 1399164"/>
                    <a:gd name="connsiteY0" fmla="*/ 3068814 h 3553209"/>
                    <a:gd name="connsiteX1" fmla="*/ 356757 w 1399164"/>
                    <a:gd name="connsiteY1" fmla="*/ 3508692 h 3553209"/>
                    <a:gd name="connsiteX2" fmla="*/ 536857 w 1399164"/>
                    <a:gd name="connsiteY2" fmla="*/ 1907176 h 3553209"/>
                    <a:gd name="connsiteX3" fmla="*/ 895942 w 1399164"/>
                    <a:gd name="connsiteY3" fmla="*/ 254034 h 3553209"/>
                    <a:gd name="connsiteX4" fmla="*/ 1348511 w 1399164"/>
                    <a:gd name="connsiteY4" fmla="*/ 828427 h 3553209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841"/>
                    <a:gd name="connsiteY0" fmla="*/ 3044120 h 3528515"/>
                    <a:gd name="connsiteX1" fmla="*/ 356757 w 1389841"/>
                    <a:gd name="connsiteY1" fmla="*/ 3483998 h 3528515"/>
                    <a:gd name="connsiteX2" fmla="*/ 536857 w 1389841"/>
                    <a:gd name="connsiteY2" fmla="*/ 1882482 h 3528515"/>
                    <a:gd name="connsiteX3" fmla="*/ 895942 w 1389841"/>
                    <a:gd name="connsiteY3" fmla="*/ 229340 h 3528515"/>
                    <a:gd name="connsiteX4" fmla="*/ 1348511 w 1389841"/>
                    <a:gd name="connsiteY4" fmla="*/ 803733 h 3528515"/>
                    <a:gd name="connsiteX0" fmla="*/ 0 w 1389637"/>
                    <a:gd name="connsiteY0" fmla="*/ 2955971 h 3446693"/>
                    <a:gd name="connsiteX1" fmla="*/ 356757 w 1389637"/>
                    <a:gd name="connsiteY1" fmla="*/ 3395849 h 3446693"/>
                    <a:gd name="connsiteX2" fmla="*/ 599213 w 1389637"/>
                    <a:gd name="connsiteY2" fmla="*/ 1745676 h 3446693"/>
                    <a:gd name="connsiteX3" fmla="*/ 895942 w 1389637"/>
                    <a:gd name="connsiteY3" fmla="*/ 141191 h 3446693"/>
                    <a:gd name="connsiteX4" fmla="*/ 1348511 w 1389637"/>
                    <a:gd name="connsiteY4" fmla="*/ 715584 h 3446693"/>
                    <a:gd name="connsiteX0" fmla="*/ 0 w 1389637"/>
                    <a:gd name="connsiteY0" fmla="*/ 2955971 h 3429860"/>
                    <a:gd name="connsiteX1" fmla="*/ 356757 w 1389637"/>
                    <a:gd name="connsiteY1" fmla="*/ 3395849 h 3429860"/>
                    <a:gd name="connsiteX2" fmla="*/ 599213 w 1389637"/>
                    <a:gd name="connsiteY2" fmla="*/ 1745676 h 3429860"/>
                    <a:gd name="connsiteX3" fmla="*/ 895942 w 1389637"/>
                    <a:gd name="connsiteY3" fmla="*/ 141191 h 3429860"/>
                    <a:gd name="connsiteX4" fmla="*/ 1348511 w 1389637"/>
                    <a:gd name="connsiteY4" fmla="*/ 715584 h 3429860"/>
                    <a:gd name="connsiteX0" fmla="*/ 0 w 1389637"/>
                    <a:gd name="connsiteY0" fmla="*/ 2955971 h 3414749"/>
                    <a:gd name="connsiteX1" fmla="*/ 356757 w 1389637"/>
                    <a:gd name="connsiteY1" fmla="*/ 3395849 h 3414749"/>
                    <a:gd name="connsiteX2" fmla="*/ 599213 w 1389637"/>
                    <a:gd name="connsiteY2" fmla="*/ 1745676 h 3414749"/>
                    <a:gd name="connsiteX3" fmla="*/ 895942 w 1389637"/>
                    <a:gd name="connsiteY3" fmla="*/ 141191 h 3414749"/>
                    <a:gd name="connsiteX4" fmla="*/ 1348511 w 1389637"/>
                    <a:gd name="connsiteY4" fmla="*/ 715584 h 3414749"/>
                    <a:gd name="connsiteX0" fmla="*/ 0 w 1389637"/>
                    <a:gd name="connsiteY0" fmla="*/ 2955971 h 3377639"/>
                    <a:gd name="connsiteX1" fmla="*/ 335971 w 1389637"/>
                    <a:gd name="connsiteY1" fmla="*/ 3356924 h 3377639"/>
                    <a:gd name="connsiteX2" fmla="*/ 599213 w 1389637"/>
                    <a:gd name="connsiteY2" fmla="*/ 1745676 h 3377639"/>
                    <a:gd name="connsiteX3" fmla="*/ 895942 w 1389637"/>
                    <a:gd name="connsiteY3" fmla="*/ 141191 h 3377639"/>
                    <a:gd name="connsiteX4" fmla="*/ 1348511 w 1389637"/>
                    <a:gd name="connsiteY4" fmla="*/ 715584 h 3377639"/>
                    <a:gd name="connsiteX0" fmla="*/ 0 w 1389637"/>
                    <a:gd name="connsiteY0" fmla="*/ 2955971 h 3519026"/>
                    <a:gd name="connsiteX1" fmla="*/ 335971 w 1389637"/>
                    <a:gd name="connsiteY1" fmla="*/ 3356924 h 3519026"/>
                    <a:gd name="connsiteX2" fmla="*/ 895942 w 1389637"/>
                    <a:gd name="connsiteY2" fmla="*/ 141191 h 3519026"/>
                    <a:gd name="connsiteX3" fmla="*/ 1348511 w 1389637"/>
                    <a:gd name="connsiteY3" fmla="*/ 715584 h 3519026"/>
                    <a:gd name="connsiteX0" fmla="*/ 0 w 1389637"/>
                    <a:gd name="connsiteY0" fmla="*/ 2955971 h 3412920"/>
                    <a:gd name="connsiteX1" fmla="*/ 335971 w 1389637"/>
                    <a:gd name="connsiteY1" fmla="*/ 3356924 h 3412920"/>
                    <a:gd name="connsiteX2" fmla="*/ 895942 w 1389637"/>
                    <a:gd name="connsiteY2" fmla="*/ 141191 h 3412920"/>
                    <a:gd name="connsiteX3" fmla="*/ 1348511 w 1389637"/>
                    <a:gd name="connsiteY3" fmla="*/ 715584 h 3412920"/>
                    <a:gd name="connsiteX0" fmla="*/ 0 w 1392289"/>
                    <a:gd name="connsiteY0" fmla="*/ 3077946 h 3597196"/>
                    <a:gd name="connsiteX1" fmla="*/ 342900 w 1392289"/>
                    <a:gd name="connsiteY1" fmla="*/ 3547017 h 3597196"/>
                    <a:gd name="connsiteX2" fmla="*/ 895942 w 1392289"/>
                    <a:gd name="connsiteY2" fmla="*/ 263166 h 3597196"/>
                    <a:gd name="connsiteX3" fmla="*/ 1348511 w 1392289"/>
                    <a:gd name="connsiteY3" fmla="*/ 837559 h 3597196"/>
                    <a:gd name="connsiteX0" fmla="*/ 0 w 1392290"/>
                    <a:gd name="connsiteY0" fmla="*/ 3077948 h 3577647"/>
                    <a:gd name="connsiteX1" fmla="*/ 342900 w 1392290"/>
                    <a:gd name="connsiteY1" fmla="*/ 3547019 h 3577647"/>
                    <a:gd name="connsiteX2" fmla="*/ 895942 w 1392290"/>
                    <a:gd name="connsiteY2" fmla="*/ 263168 h 3577647"/>
                    <a:gd name="connsiteX3" fmla="*/ 1348511 w 1392290"/>
                    <a:gd name="connsiteY3" fmla="*/ 837561 h 3577647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290"/>
                    <a:gd name="connsiteY0" fmla="*/ 3077948 h 3568799"/>
                    <a:gd name="connsiteX1" fmla="*/ 342900 w 1392290"/>
                    <a:gd name="connsiteY1" fmla="*/ 3547019 h 3568799"/>
                    <a:gd name="connsiteX2" fmla="*/ 895942 w 1392290"/>
                    <a:gd name="connsiteY2" fmla="*/ 263168 h 3568799"/>
                    <a:gd name="connsiteX3" fmla="*/ 1348511 w 1392290"/>
                    <a:gd name="connsiteY3" fmla="*/ 837561 h 3568799"/>
                    <a:gd name="connsiteX0" fmla="*/ 0 w 1392673"/>
                    <a:gd name="connsiteY0" fmla="*/ 3070117 h 3459849"/>
                    <a:gd name="connsiteX1" fmla="*/ 308258 w 1392673"/>
                    <a:gd name="connsiteY1" fmla="*/ 3432141 h 3459849"/>
                    <a:gd name="connsiteX2" fmla="*/ 895942 w 1392673"/>
                    <a:gd name="connsiteY2" fmla="*/ 255337 h 3459849"/>
                    <a:gd name="connsiteX3" fmla="*/ 1348511 w 1392673"/>
                    <a:gd name="connsiteY3" fmla="*/ 829730 h 3459849"/>
                    <a:gd name="connsiteX0" fmla="*/ 0 w 1392442"/>
                    <a:gd name="connsiteY0" fmla="*/ 3074388 h 3518938"/>
                    <a:gd name="connsiteX1" fmla="*/ 329045 w 1392442"/>
                    <a:gd name="connsiteY1" fmla="*/ 3494800 h 3518938"/>
                    <a:gd name="connsiteX2" fmla="*/ 895942 w 1392442"/>
                    <a:gd name="connsiteY2" fmla="*/ 259608 h 3518938"/>
                    <a:gd name="connsiteX3" fmla="*/ 1348511 w 1392442"/>
                    <a:gd name="connsiteY3" fmla="*/ 834001 h 3518938"/>
                    <a:gd name="connsiteX0" fmla="*/ 0 w 1392442"/>
                    <a:gd name="connsiteY0" fmla="*/ 3074388 h 3522011"/>
                    <a:gd name="connsiteX1" fmla="*/ 329045 w 1392442"/>
                    <a:gd name="connsiteY1" fmla="*/ 3494800 h 3522011"/>
                    <a:gd name="connsiteX2" fmla="*/ 895942 w 1392442"/>
                    <a:gd name="connsiteY2" fmla="*/ 259608 h 3522011"/>
                    <a:gd name="connsiteX3" fmla="*/ 1348511 w 1392442"/>
                    <a:gd name="connsiteY3" fmla="*/ 834001 h 3522011"/>
                    <a:gd name="connsiteX0" fmla="*/ 0 w 1387649"/>
                    <a:gd name="connsiteY0" fmla="*/ 2924770 h 3487462"/>
                    <a:gd name="connsiteX1" fmla="*/ 329045 w 1387649"/>
                    <a:gd name="connsiteY1" fmla="*/ 3345182 h 3487462"/>
                    <a:gd name="connsiteX2" fmla="*/ 819728 w 1387649"/>
                    <a:gd name="connsiteY2" fmla="*/ 353277 h 3487462"/>
                    <a:gd name="connsiteX3" fmla="*/ 1348511 w 1387649"/>
                    <a:gd name="connsiteY3" fmla="*/ 684383 h 3487462"/>
                    <a:gd name="connsiteX0" fmla="*/ 0 w 1384573"/>
                    <a:gd name="connsiteY0" fmla="*/ 2955983 h 3518675"/>
                    <a:gd name="connsiteX1" fmla="*/ 329045 w 1384573"/>
                    <a:gd name="connsiteY1" fmla="*/ 3376395 h 3518675"/>
                    <a:gd name="connsiteX2" fmla="*/ 819728 w 1384573"/>
                    <a:gd name="connsiteY2" fmla="*/ 384490 h 3518675"/>
                    <a:gd name="connsiteX3" fmla="*/ 1348511 w 1384573"/>
                    <a:gd name="connsiteY3" fmla="*/ 715596 h 3518675"/>
                    <a:gd name="connsiteX0" fmla="*/ 0 w 1386662"/>
                    <a:gd name="connsiteY0" fmla="*/ 2976115 h 3538807"/>
                    <a:gd name="connsiteX1" fmla="*/ 329045 w 1386662"/>
                    <a:gd name="connsiteY1" fmla="*/ 3396527 h 3538807"/>
                    <a:gd name="connsiteX2" fmla="*/ 819728 w 1386662"/>
                    <a:gd name="connsiteY2" fmla="*/ 404622 h 3538807"/>
                    <a:gd name="connsiteX3" fmla="*/ 1348511 w 1386662"/>
                    <a:gd name="connsiteY3" fmla="*/ 735728 h 3538807"/>
                    <a:gd name="connsiteX0" fmla="*/ 0 w 1378502"/>
                    <a:gd name="connsiteY0" fmla="*/ 2969343 h 3532035"/>
                    <a:gd name="connsiteX1" fmla="*/ 329045 w 1378502"/>
                    <a:gd name="connsiteY1" fmla="*/ 3389755 h 3532035"/>
                    <a:gd name="connsiteX2" fmla="*/ 819728 w 1378502"/>
                    <a:gd name="connsiteY2" fmla="*/ 397850 h 3532035"/>
                    <a:gd name="connsiteX3" fmla="*/ 1348511 w 1378502"/>
                    <a:gd name="connsiteY3" fmla="*/ 728956 h 3532035"/>
                    <a:gd name="connsiteX0" fmla="*/ 0 w 1382219"/>
                    <a:gd name="connsiteY0" fmla="*/ 2965456 h 3528148"/>
                    <a:gd name="connsiteX1" fmla="*/ 329045 w 1382219"/>
                    <a:gd name="connsiteY1" fmla="*/ 3385868 h 3528148"/>
                    <a:gd name="connsiteX2" fmla="*/ 819728 w 1382219"/>
                    <a:gd name="connsiteY2" fmla="*/ 393963 h 3528148"/>
                    <a:gd name="connsiteX3" fmla="*/ 1348511 w 1382219"/>
                    <a:gd name="connsiteY3" fmla="*/ 725069 h 3528148"/>
                    <a:gd name="connsiteX0" fmla="*/ 0 w 1379066"/>
                    <a:gd name="connsiteY0" fmla="*/ 2912097 h 3474789"/>
                    <a:gd name="connsiteX1" fmla="*/ 329045 w 1379066"/>
                    <a:gd name="connsiteY1" fmla="*/ 3332509 h 3474789"/>
                    <a:gd name="connsiteX2" fmla="*/ 819728 w 1379066"/>
                    <a:gd name="connsiteY2" fmla="*/ 340604 h 3474789"/>
                    <a:gd name="connsiteX3" fmla="*/ 1348511 w 1379066"/>
                    <a:gd name="connsiteY3" fmla="*/ 671710 h 3474789"/>
                    <a:gd name="connsiteX0" fmla="*/ 0 w 1387994"/>
                    <a:gd name="connsiteY0" fmla="*/ 3074729 h 3656331"/>
                    <a:gd name="connsiteX1" fmla="*/ 329045 w 1387994"/>
                    <a:gd name="connsiteY1" fmla="*/ 3495141 h 3656331"/>
                    <a:gd name="connsiteX2" fmla="*/ 979084 w 1387994"/>
                    <a:gd name="connsiteY2" fmla="*/ 230754 h 3656331"/>
                    <a:gd name="connsiteX3" fmla="*/ 1348511 w 1387994"/>
                    <a:gd name="connsiteY3" fmla="*/ 834342 h 3656331"/>
                    <a:gd name="connsiteX0" fmla="*/ 0 w 1385643"/>
                    <a:gd name="connsiteY0" fmla="*/ 2999749 h 3573223"/>
                    <a:gd name="connsiteX1" fmla="*/ 329045 w 1385643"/>
                    <a:gd name="connsiteY1" fmla="*/ 3420161 h 3573223"/>
                    <a:gd name="connsiteX2" fmla="*/ 944441 w 1385643"/>
                    <a:gd name="connsiteY2" fmla="*/ 272551 h 3573223"/>
                    <a:gd name="connsiteX3" fmla="*/ 1348511 w 1385643"/>
                    <a:gd name="connsiteY3" fmla="*/ 759362 h 3573223"/>
                    <a:gd name="connsiteX0" fmla="*/ 0 w 1385644"/>
                    <a:gd name="connsiteY0" fmla="*/ 2999749 h 3445823"/>
                    <a:gd name="connsiteX1" fmla="*/ 329045 w 1385644"/>
                    <a:gd name="connsiteY1" fmla="*/ 3420161 h 3445823"/>
                    <a:gd name="connsiteX2" fmla="*/ 944441 w 1385644"/>
                    <a:gd name="connsiteY2" fmla="*/ 272551 h 3445823"/>
                    <a:gd name="connsiteX3" fmla="*/ 1348511 w 1385644"/>
                    <a:gd name="connsiteY3" fmla="*/ 759362 h 3445823"/>
                    <a:gd name="connsiteX0" fmla="*/ 0 w 1385644"/>
                    <a:gd name="connsiteY0" fmla="*/ 2999749 h 3455398"/>
                    <a:gd name="connsiteX1" fmla="*/ 329045 w 1385644"/>
                    <a:gd name="connsiteY1" fmla="*/ 3420161 h 3455398"/>
                    <a:gd name="connsiteX2" fmla="*/ 944441 w 1385644"/>
                    <a:gd name="connsiteY2" fmla="*/ 272551 h 3455398"/>
                    <a:gd name="connsiteX3" fmla="*/ 1348511 w 1385644"/>
                    <a:gd name="connsiteY3" fmla="*/ 759362 h 3455398"/>
                    <a:gd name="connsiteX0" fmla="*/ 0 w 1389193"/>
                    <a:gd name="connsiteY0" fmla="*/ 3027838 h 3474436"/>
                    <a:gd name="connsiteX1" fmla="*/ 294402 w 1389193"/>
                    <a:gd name="connsiteY1" fmla="*/ 3438518 h 3474436"/>
                    <a:gd name="connsiteX2" fmla="*/ 944441 w 1389193"/>
                    <a:gd name="connsiteY2" fmla="*/ 300640 h 3474436"/>
                    <a:gd name="connsiteX3" fmla="*/ 1348511 w 1389193"/>
                    <a:gd name="connsiteY3" fmla="*/ 787451 h 3474436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944441 w 1389194"/>
                    <a:gd name="connsiteY2" fmla="*/ 300640 h 3461663"/>
                    <a:gd name="connsiteX3" fmla="*/ 1348511 w 1389194"/>
                    <a:gd name="connsiteY3" fmla="*/ 787451 h 3461663"/>
                    <a:gd name="connsiteX0" fmla="*/ 0 w 1389194"/>
                    <a:gd name="connsiteY0" fmla="*/ 3027838 h 3461663"/>
                    <a:gd name="connsiteX1" fmla="*/ 294402 w 1389194"/>
                    <a:gd name="connsiteY1" fmla="*/ 3438518 h 3461663"/>
                    <a:gd name="connsiteX2" fmla="*/ 697229 w 1389194"/>
                    <a:gd name="connsiteY2" fmla="*/ 1721667 h 3461663"/>
                    <a:gd name="connsiteX3" fmla="*/ 944441 w 1389194"/>
                    <a:gd name="connsiteY3" fmla="*/ 300640 h 3461663"/>
                    <a:gd name="connsiteX4" fmla="*/ 1348511 w 1389194"/>
                    <a:gd name="connsiteY4" fmla="*/ 787451 h 3461663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358"/>
                    <a:gd name="connsiteY0" fmla="*/ 2910020 h 3379399"/>
                    <a:gd name="connsiteX1" fmla="*/ 294402 w 1385358"/>
                    <a:gd name="connsiteY1" fmla="*/ 3320700 h 3379399"/>
                    <a:gd name="connsiteX2" fmla="*/ 648729 w 1385358"/>
                    <a:gd name="connsiteY2" fmla="*/ 1613581 h 3379399"/>
                    <a:gd name="connsiteX3" fmla="*/ 944441 w 1385358"/>
                    <a:gd name="connsiteY3" fmla="*/ 182822 h 3379399"/>
                    <a:gd name="connsiteX4" fmla="*/ 1348511 w 1385358"/>
                    <a:gd name="connsiteY4" fmla="*/ 669633 h 3379399"/>
                    <a:gd name="connsiteX0" fmla="*/ 0 w 1385358"/>
                    <a:gd name="connsiteY0" fmla="*/ 2910020 h 3379401"/>
                    <a:gd name="connsiteX1" fmla="*/ 294402 w 1385358"/>
                    <a:gd name="connsiteY1" fmla="*/ 3320700 h 3379401"/>
                    <a:gd name="connsiteX2" fmla="*/ 648729 w 1385358"/>
                    <a:gd name="connsiteY2" fmla="*/ 1613581 h 3379401"/>
                    <a:gd name="connsiteX3" fmla="*/ 944441 w 1385358"/>
                    <a:gd name="connsiteY3" fmla="*/ 182822 h 3379401"/>
                    <a:gd name="connsiteX4" fmla="*/ 1348511 w 1385358"/>
                    <a:gd name="connsiteY4" fmla="*/ 669633 h 3379401"/>
                    <a:gd name="connsiteX0" fmla="*/ 0 w 1385775"/>
                    <a:gd name="connsiteY0" fmla="*/ 2913270 h 3379624"/>
                    <a:gd name="connsiteX1" fmla="*/ 294402 w 1385775"/>
                    <a:gd name="connsiteY1" fmla="*/ 3323950 h 3379624"/>
                    <a:gd name="connsiteX2" fmla="*/ 607158 w 1385775"/>
                    <a:gd name="connsiteY2" fmla="*/ 1665488 h 3379624"/>
                    <a:gd name="connsiteX3" fmla="*/ 944441 w 1385775"/>
                    <a:gd name="connsiteY3" fmla="*/ 186072 h 3379624"/>
                    <a:gd name="connsiteX4" fmla="*/ 1348511 w 1385775"/>
                    <a:gd name="connsiteY4" fmla="*/ 672883 h 3379624"/>
                    <a:gd name="connsiteX0" fmla="*/ 0 w 1385774"/>
                    <a:gd name="connsiteY0" fmla="*/ 2913270 h 3379624"/>
                    <a:gd name="connsiteX1" fmla="*/ 294402 w 1385774"/>
                    <a:gd name="connsiteY1" fmla="*/ 3323950 h 3379624"/>
                    <a:gd name="connsiteX2" fmla="*/ 607158 w 1385774"/>
                    <a:gd name="connsiteY2" fmla="*/ 1665488 h 3379624"/>
                    <a:gd name="connsiteX3" fmla="*/ 944441 w 1385774"/>
                    <a:gd name="connsiteY3" fmla="*/ 186072 h 3379624"/>
                    <a:gd name="connsiteX4" fmla="*/ 1348511 w 1385774"/>
                    <a:gd name="connsiteY4" fmla="*/ 672883 h 3379624"/>
                    <a:gd name="connsiteX0" fmla="*/ 0 w 1385774"/>
                    <a:gd name="connsiteY0" fmla="*/ 2913270 h 3349119"/>
                    <a:gd name="connsiteX1" fmla="*/ 294402 w 1385774"/>
                    <a:gd name="connsiteY1" fmla="*/ 3323950 h 3349119"/>
                    <a:gd name="connsiteX2" fmla="*/ 607158 w 1385774"/>
                    <a:gd name="connsiteY2" fmla="*/ 1665488 h 3349119"/>
                    <a:gd name="connsiteX3" fmla="*/ 944441 w 1385774"/>
                    <a:gd name="connsiteY3" fmla="*/ 186072 h 3349119"/>
                    <a:gd name="connsiteX4" fmla="*/ 1348511 w 1385774"/>
                    <a:gd name="connsiteY4" fmla="*/ 672883 h 3349119"/>
                    <a:gd name="connsiteX0" fmla="*/ 0 w 1385774"/>
                    <a:gd name="connsiteY0" fmla="*/ 2913270 h 3340313"/>
                    <a:gd name="connsiteX1" fmla="*/ 294402 w 1385774"/>
                    <a:gd name="connsiteY1" fmla="*/ 3323950 h 3340313"/>
                    <a:gd name="connsiteX2" fmla="*/ 607158 w 1385774"/>
                    <a:gd name="connsiteY2" fmla="*/ 1665488 h 3340313"/>
                    <a:gd name="connsiteX3" fmla="*/ 944441 w 1385774"/>
                    <a:gd name="connsiteY3" fmla="*/ 186072 h 3340313"/>
                    <a:gd name="connsiteX4" fmla="*/ 1348511 w 1385774"/>
                    <a:gd name="connsiteY4" fmla="*/ 672883 h 3340313"/>
                    <a:gd name="connsiteX0" fmla="*/ 0 w 1385774"/>
                    <a:gd name="connsiteY0" fmla="*/ 2913270 h 3340709"/>
                    <a:gd name="connsiteX1" fmla="*/ 294402 w 1385774"/>
                    <a:gd name="connsiteY1" fmla="*/ 3323950 h 3340709"/>
                    <a:gd name="connsiteX2" fmla="*/ 607158 w 1385774"/>
                    <a:gd name="connsiteY2" fmla="*/ 1665488 h 3340709"/>
                    <a:gd name="connsiteX3" fmla="*/ 944441 w 1385774"/>
                    <a:gd name="connsiteY3" fmla="*/ 186072 h 3340709"/>
                    <a:gd name="connsiteX4" fmla="*/ 1348511 w 1385774"/>
                    <a:gd name="connsiteY4" fmla="*/ 672883 h 3340709"/>
                    <a:gd name="connsiteX0" fmla="*/ 0 w 1388086"/>
                    <a:gd name="connsiteY0" fmla="*/ 2809226 h 3236665"/>
                    <a:gd name="connsiteX1" fmla="*/ 294402 w 1388086"/>
                    <a:gd name="connsiteY1" fmla="*/ 3219906 h 3236665"/>
                    <a:gd name="connsiteX2" fmla="*/ 607158 w 1388086"/>
                    <a:gd name="connsiteY2" fmla="*/ 1561444 h 3236665"/>
                    <a:gd name="connsiteX3" fmla="*/ 944441 w 1388086"/>
                    <a:gd name="connsiteY3" fmla="*/ 82028 h 3236665"/>
                    <a:gd name="connsiteX4" fmla="*/ 1348511 w 1388086"/>
                    <a:gd name="connsiteY4" fmla="*/ 568839 h 3236665"/>
                    <a:gd name="connsiteX0" fmla="*/ 0 w 1388086"/>
                    <a:gd name="connsiteY0" fmla="*/ 2835546 h 3262985"/>
                    <a:gd name="connsiteX1" fmla="*/ 294402 w 1388086"/>
                    <a:gd name="connsiteY1" fmla="*/ 3246226 h 3262985"/>
                    <a:gd name="connsiteX2" fmla="*/ 607158 w 1388086"/>
                    <a:gd name="connsiteY2" fmla="*/ 1587764 h 3262985"/>
                    <a:gd name="connsiteX3" fmla="*/ 944441 w 1388086"/>
                    <a:gd name="connsiteY3" fmla="*/ 108348 h 3262985"/>
                    <a:gd name="connsiteX4" fmla="*/ 1348511 w 1388086"/>
                    <a:gd name="connsiteY4" fmla="*/ 517306 h 3262985"/>
                    <a:gd name="connsiteX0" fmla="*/ 0 w 1385774"/>
                    <a:gd name="connsiteY0" fmla="*/ 2859473 h 3286912"/>
                    <a:gd name="connsiteX1" fmla="*/ 294402 w 1385774"/>
                    <a:gd name="connsiteY1" fmla="*/ 3270153 h 3286912"/>
                    <a:gd name="connsiteX2" fmla="*/ 607158 w 1385774"/>
                    <a:gd name="connsiteY2" fmla="*/ 1611691 h 3286912"/>
                    <a:gd name="connsiteX3" fmla="*/ 944441 w 1385774"/>
                    <a:gd name="connsiteY3" fmla="*/ 132275 h 3286912"/>
                    <a:gd name="connsiteX4" fmla="*/ 1348511 w 1385774"/>
                    <a:gd name="connsiteY4" fmla="*/ 541233 h 3286912"/>
                    <a:gd name="connsiteX0" fmla="*/ 0 w 1384951"/>
                    <a:gd name="connsiteY0" fmla="*/ 2910076 h 3337515"/>
                    <a:gd name="connsiteX1" fmla="*/ 294402 w 1384951"/>
                    <a:gd name="connsiteY1" fmla="*/ 3320756 h 3337515"/>
                    <a:gd name="connsiteX2" fmla="*/ 607158 w 1384951"/>
                    <a:gd name="connsiteY2" fmla="*/ 1662294 h 3337515"/>
                    <a:gd name="connsiteX3" fmla="*/ 944441 w 1384951"/>
                    <a:gd name="connsiteY3" fmla="*/ 182878 h 3337515"/>
                    <a:gd name="connsiteX4" fmla="*/ 1348511 w 1384951"/>
                    <a:gd name="connsiteY4" fmla="*/ 591836 h 3337515"/>
                    <a:gd name="connsiteX0" fmla="*/ 0 w 1385774"/>
                    <a:gd name="connsiteY0" fmla="*/ 2884694 h 3312133"/>
                    <a:gd name="connsiteX1" fmla="*/ 294402 w 1385774"/>
                    <a:gd name="connsiteY1" fmla="*/ 3295374 h 3312133"/>
                    <a:gd name="connsiteX2" fmla="*/ 607158 w 1385774"/>
                    <a:gd name="connsiteY2" fmla="*/ 1636912 h 3312133"/>
                    <a:gd name="connsiteX3" fmla="*/ 944441 w 1385774"/>
                    <a:gd name="connsiteY3" fmla="*/ 157496 h 3312133"/>
                    <a:gd name="connsiteX4" fmla="*/ 1348511 w 1385774"/>
                    <a:gd name="connsiteY4" fmla="*/ 566454 h 3312133"/>
                    <a:gd name="connsiteX0" fmla="*/ 0 w 1389705"/>
                    <a:gd name="connsiteY0" fmla="*/ 2952203 h 3379642"/>
                    <a:gd name="connsiteX1" fmla="*/ 294402 w 1389705"/>
                    <a:gd name="connsiteY1" fmla="*/ 3362883 h 3379642"/>
                    <a:gd name="connsiteX2" fmla="*/ 607158 w 1389705"/>
                    <a:gd name="connsiteY2" fmla="*/ 1704421 h 3379642"/>
                    <a:gd name="connsiteX3" fmla="*/ 999869 w 1389705"/>
                    <a:gd name="connsiteY3" fmla="*/ 127691 h 3379642"/>
                    <a:gd name="connsiteX4" fmla="*/ 1348511 w 1389705"/>
                    <a:gd name="connsiteY4" fmla="*/ 633963 h 3379642"/>
                    <a:gd name="connsiteX0" fmla="*/ 0 w 1394761"/>
                    <a:gd name="connsiteY0" fmla="*/ 2960852 h 3388291"/>
                    <a:gd name="connsiteX1" fmla="*/ 294402 w 1394761"/>
                    <a:gd name="connsiteY1" fmla="*/ 3371532 h 3388291"/>
                    <a:gd name="connsiteX2" fmla="*/ 607158 w 1394761"/>
                    <a:gd name="connsiteY2" fmla="*/ 1713070 h 3388291"/>
                    <a:gd name="connsiteX3" fmla="*/ 999869 w 1394761"/>
                    <a:gd name="connsiteY3" fmla="*/ 136340 h 3388291"/>
                    <a:gd name="connsiteX4" fmla="*/ 1348511 w 1394761"/>
                    <a:gd name="connsiteY4" fmla="*/ 642612 h 3388291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2386"/>
                    <a:gd name="connsiteY0" fmla="*/ 2956529 h 3383968"/>
                    <a:gd name="connsiteX1" fmla="*/ 294402 w 1392386"/>
                    <a:gd name="connsiteY1" fmla="*/ 3367209 h 3383968"/>
                    <a:gd name="connsiteX2" fmla="*/ 607158 w 1392386"/>
                    <a:gd name="connsiteY2" fmla="*/ 1708747 h 3383968"/>
                    <a:gd name="connsiteX3" fmla="*/ 999869 w 1392386"/>
                    <a:gd name="connsiteY3" fmla="*/ 132017 h 3383968"/>
                    <a:gd name="connsiteX4" fmla="*/ 1348511 w 1392386"/>
                    <a:gd name="connsiteY4" fmla="*/ 638289 h 3383968"/>
                    <a:gd name="connsiteX0" fmla="*/ 0 w 1397365"/>
                    <a:gd name="connsiteY0" fmla="*/ 2896003 h 3323442"/>
                    <a:gd name="connsiteX1" fmla="*/ 294402 w 1397365"/>
                    <a:gd name="connsiteY1" fmla="*/ 3306683 h 3323442"/>
                    <a:gd name="connsiteX2" fmla="*/ 607158 w 1397365"/>
                    <a:gd name="connsiteY2" fmla="*/ 1648221 h 3323442"/>
                    <a:gd name="connsiteX3" fmla="*/ 999869 w 1397365"/>
                    <a:gd name="connsiteY3" fmla="*/ 71491 h 3323442"/>
                    <a:gd name="connsiteX4" fmla="*/ 1348511 w 1397365"/>
                    <a:gd name="connsiteY4" fmla="*/ 577763 h 3323442"/>
                    <a:gd name="connsiteX0" fmla="*/ 0 w 1425416"/>
                    <a:gd name="connsiteY0" fmla="*/ 3029328 h 3456767"/>
                    <a:gd name="connsiteX1" fmla="*/ 294402 w 1425416"/>
                    <a:gd name="connsiteY1" fmla="*/ 3440008 h 3456767"/>
                    <a:gd name="connsiteX2" fmla="*/ 607158 w 1425416"/>
                    <a:gd name="connsiteY2" fmla="*/ 1781546 h 3456767"/>
                    <a:gd name="connsiteX3" fmla="*/ 1173082 w 1425416"/>
                    <a:gd name="connsiteY3" fmla="*/ 39383 h 3456767"/>
                    <a:gd name="connsiteX4" fmla="*/ 1348511 w 1425416"/>
                    <a:gd name="connsiteY4" fmla="*/ 711088 h 3456767"/>
                    <a:gd name="connsiteX0" fmla="*/ 0 w 1429885"/>
                    <a:gd name="connsiteY0" fmla="*/ 2991738 h 3419177"/>
                    <a:gd name="connsiteX1" fmla="*/ 294402 w 1429885"/>
                    <a:gd name="connsiteY1" fmla="*/ 3402418 h 3419177"/>
                    <a:gd name="connsiteX2" fmla="*/ 607158 w 1429885"/>
                    <a:gd name="connsiteY2" fmla="*/ 1743956 h 3419177"/>
                    <a:gd name="connsiteX3" fmla="*/ 1173082 w 1429885"/>
                    <a:gd name="connsiteY3" fmla="*/ 1793 h 3419177"/>
                    <a:gd name="connsiteX4" fmla="*/ 1348511 w 1429885"/>
                    <a:gd name="connsiteY4" fmla="*/ 673498 h 3419177"/>
                    <a:gd name="connsiteX0" fmla="*/ 0 w 1374458"/>
                    <a:gd name="connsiteY0" fmla="*/ 2991738 h 3419177"/>
                    <a:gd name="connsiteX1" fmla="*/ 294402 w 1374458"/>
                    <a:gd name="connsiteY1" fmla="*/ 3402418 h 3419177"/>
                    <a:gd name="connsiteX2" fmla="*/ 607158 w 1374458"/>
                    <a:gd name="connsiteY2" fmla="*/ 1743956 h 3419177"/>
                    <a:gd name="connsiteX3" fmla="*/ 1173082 w 1374458"/>
                    <a:gd name="connsiteY3" fmla="*/ 1793 h 3419177"/>
                    <a:gd name="connsiteX4" fmla="*/ 1348511 w 1374458"/>
                    <a:gd name="connsiteY4" fmla="*/ 673498 h 3419177"/>
                    <a:gd name="connsiteX0" fmla="*/ 0 w 1403142"/>
                    <a:gd name="connsiteY0" fmla="*/ 3011180 h 3438619"/>
                    <a:gd name="connsiteX1" fmla="*/ 294402 w 1403142"/>
                    <a:gd name="connsiteY1" fmla="*/ 3421860 h 3438619"/>
                    <a:gd name="connsiteX2" fmla="*/ 607158 w 1403142"/>
                    <a:gd name="connsiteY2" fmla="*/ 1763398 h 3438619"/>
                    <a:gd name="connsiteX3" fmla="*/ 1249296 w 1403142"/>
                    <a:gd name="connsiteY3" fmla="*/ 1772 h 3438619"/>
                    <a:gd name="connsiteX4" fmla="*/ 1348511 w 1403142"/>
                    <a:gd name="connsiteY4" fmla="*/ 692940 h 3438619"/>
                    <a:gd name="connsiteX0" fmla="*/ 0 w 1467374"/>
                    <a:gd name="connsiteY0" fmla="*/ 3009817 h 3437256"/>
                    <a:gd name="connsiteX1" fmla="*/ 294402 w 1467374"/>
                    <a:gd name="connsiteY1" fmla="*/ 3420497 h 3437256"/>
                    <a:gd name="connsiteX2" fmla="*/ 607158 w 1467374"/>
                    <a:gd name="connsiteY2" fmla="*/ 1762035 h 3437256"/>
                    <a:gd name="connsiteX3" fmla="*/ 1249296 w 1467374"/>
                    <a:gd name="connsiteY3" fmla="*/ 409 h 3437256"/>
                    <a:gd name="connsiteX4" fmla="*/ 1348511 w 1467374"/>
                    <a:gd name="connsiteY4" fmla="*/ 691577 h 3437256"/>
                    <a:gd name="connsiteX0" fmla="*/ 0 w 1424775"/>
                    <a:gd name="connsiteY0" fmla="*/ 2980632 h 3408071"/>
                    <a:gd name="connsiteX1" fmla="*/ 294402 w 1424775"/>
                    <a:gd name="connsiteY1" fmla="*/ 3391312 h 3408071"/>
                    <a:gd name="connsiteX2" fmla="*/ 607158 w 1424775"/>
                    <a:gd name="connsiteY2" fmla="*/ 1732850 h 3408071"/>
                    <a:gd name="connsiteX3" fmla="*/ 1173082 w 1424775"/>
                    <a:gd name="connsiteY3" fmla="*/ 418 h 3408071"/>
                    <a:gd name="connsiteX4" fmla="*/ 1348511 w 1424775"/>
                    <a:gd name="connsiteY4" fmla="*/ 662392 h 3408071"/>
                    <a:gd name="connsiteX0" fmla="*/ 0 w 1385044"/>
                    <a:gd name="connsiteY0" fmla="*/ 2982019 h 3409458"/>
                    <a:gd name="connsiteX1" fmla="*/ 294402 w 1385044"/>
                    <a:gd name="connsiteY1" fmla="*/ 3392699 h 3409458"/>
                    <a:gd name="connsiteX2" fmla="*/ 607158 w 1385044"/>
                    <a:gd name="connsiteY2" fmla="*/ 1734237 h 3409458"/>
                    <a:gd name="connsiteX3" fmla="*/ 1173082 w 1385044"/>
                    <a:gd name="connsiteY3" fmla="*/ 1805 h 3409458"/>
                    <a:gd name="connsiteX4" fmla="*/ 1348511 w 1385044"/>
                    <a:gd name="connsiteY4" fmla="*/ 663779 h 3409458"/>
                    <a:gd name="connsiteX0" fmla="*/ 0 w 1385045"/>
                    <a:gd name="connsiteY0" fmla="*/ 2982019 h 3409458"/>
                    <a:gd name="connsiteX1" fmla="*/ 294402 w 1385045"/>
                    <a:gd name="connsiteY1" fmla="*/ 3392699 h 3409458"/>
                    <a:gd name="connsiteX2" fmla="*/ 607158 w 1385045"/>
                    <a:gd name="connsiteY2" fmla="*/ 1734237 h 3409458"/>
                    <a:gd name="connsiteX3" fmla="*/ 1173082 w 1385045"/>
                    <a:gd name="connsiteY3" fmla="*/ 1805 h 3409458"/>
                    <a:gd name="connsiteX4" fmla="*/ 1348511 w 1385045"/>
                    <a:gd name="connsiteY4" fmla="*/ 663779 h 3409458"/>
                    <a:gd name="connsiteX0" fmla="*/ 0 w 1385045"/>
                    <a:gd name="connsiteY0" fmla="*/ 2980242 h 3407681"/>
                    <a:gd name="connsiteX1" fmla="*/ 294402 w 1385045"/>
                    <a:gd name="connsiteY1" fmla="*/ 3390922 h 3407681"/>
                    <a:gd name="connsiteX2" fmla="*/ 607158 w 1385045"/>
                    <a:gd name="connsiteY2" fmla="*/ 1732460 h 3407681"/>
                    <a:gd name="connsiteX3" fmla="*/ 1173082 w 1385045"/>
                    <a:gd name="connsiteY3" fmla="*/ 28 h 3407681"/>
                    <a:gd name="connsiteX4" fmla="*/ 1348511 w 1385045"/>
                    <a:gd name="connsiteY4" fmla="*/ 662002 h 3407681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1024 h 3408463"/>
                    <a:gd name="connsiteX1" fmla="*/ 294402 w 1383111"/>
                    <a:gd name="connsiteY1" fmla="*/ 3391704 h 3408463"/>
                    <a:gd name="connsiteX2" fmla="*/ 607158 w 1383111"/>
                    <a:gd name="connsiteY2" fmla="*/ 1733242 h 3408463"/>
                    <a:gd name="connsiteX3" fmla="*/ 1173082 w 1383111"/>
                    <a:gd name="connsiteY3" fmla="*/ 810 h 3408463"/>
                    <a:gd name="connsiteX4" fmla="*/ 1348511 w 1383111"/>
                    <a:gd name="connsiteY4" fmla="*/ 662784 h 3408463"/>
                    <a:gd name="connsiteX0" fmla="*/ 0 w 1383111"/>
                    <a:gd name="connsiteY0" fmla="*/ 2980248 h 3407687"/>
                    <a:gd name="connsiteX1" fmla="*/ 294402 w 1383111"/>
                    <a:gd name="connsiteY1" fmla="*/ 3390928 h 3407687"/>
                    <a:gd name="connsiteX2" fmla="*/ 607158 w 1383111"/>
                    <a:gd name="connsiteY2" fmla="*/ 1732466 h 3407687"/>
                    <a:gd name="connsiteX3" fmla="*/ 1173082 w 1383111"/>
                    <a:gd name="connsiteY3" fmla="*/ 34 h 3407687"/>
                    <a:gd name="connsiteX4" fmla="*/ 1348511 w 1383111"/>
                    <a:gd name="connsiteY4" fmla="*/ 662008 h 3407687"/>
                    <a:gd name="connsiteX0" fmla="*/ 0 w 1358962"/>
                    <a:gd name="connsiteY0" fmla="*/ 3002100 h 3483515"/>
                    <a:gd name="connsiteX1" fmla="*/ 294402 w 1358962"/>
                    <a:gd name="connsiteY1" fmla="*/ 3412780 h 3483515"/>
                    <a:gd name="connsiteX2" fmla="*/ 627943 w 1358962"/>
                    <a:gd name="connsiteY2" fmla="*/ 1530495 h 3483515"/>
                    <a:gd name="connsiteX3" fmla="*/ 1173082 w 1358962"/>
                    <a:gd name="connsiteY3" fmla="*/ 21886 h 3483515"/>
                    <a:gd name="connsiteX4" fmla="*/ 1348511 w 1358962"/>
                    <a:gd name="connsiteY4" fmla="*/ 683860 h 3483515"/>
                    <a:gd name="connsiteX0" fmla="*/ 0 w 1358963"/>
                    <a:gd name="connsiteY0" fmla="*/ 3002100 h 3483517"/>
                    <a:gd name="connsiteX1" fmla="*/ 294402 w 1358963"/>
                    <a:gd name="connsiteY1" fmla="*/ 3412780 h 3483517"/>
                    <a:gd name="connsiteX2" fmla="*/ 627943 w 1358963"/>
                    <a:gd name="connsiteY2" fmla="*/ 1530495 h 3483517"/>
                    <a:gd name="connsiteX3" fmla="*/ 1173082 w 1358963"/>
                    <a:gd name="connsiteY3" fmla="*/ 21886 h 3483517"/>
                    <a:gd name="connsiteX4" fmla="*/ 1348511 w 1358963"/>
                    <a:gd name="connsiteY4" fmla="*/ 683860 h 3483517"/>
                    <a:gd name="connsiteX0" fmla="*/ 0 w 1386035"/>
                    <a:gd name="connsiteY0" fmla="*/ 2980561 h 3461976"/>
                    <a:gd name="connsiteX1" fmla="*/ 294402 w 1386035"/>
                    <a:gd name="connsiteY1" fmla="*/ 3391241 h 3461976"/>
                    <a:gd name="connsiteX2" fmla="*/ 627943 w 1386035"/>
                    <a:gd name="connsiteY2" fmla="*/ 1508956 h 3461976"/>
                    <a:gd name="connsiteX3" fmla="*/ 1173082 w 1386035"/>
                    <a:gd name="connsiteY3" fmla="*/ 347 h 3461976"/>
                    <a:gd name="connsiteX4" fmla="*/ 1348511 w 1386035"/>
                    <a:gd name="connsiteY4" fmla="*/ 662321 h 3461976"/>
                    <a:gd name="connsiteX0" fmla="*/ 0 w 1384068"/>
                    <a:gd name="connsiteY0" fmla="*/ 2981029 h 3462446"/>
                    <a:gd name="connsiteX1" fmla="*/ 294402 w 1384068"/>
                    <a:gd name="connsiteY1" fmla="*/ 3391709 h 3462446"/>
                    <a:gd name="connsiteX2" fmla="*/ 627943 w 1384068"/>
                    <a:gd name="connsiteY2" fmla="*/ 1509424 h 3462446"/>
                    <a:gd name="connsiteX3" fmla="*/ 1173082 w 1384068"/>
                    <a:gd name="connsiteY3" fmla="*/ 815 h 3462446"/>
                    <a:gd name="connsiteX4" fmla="*/ 1348511 w 1384068"/>
                    <a:gd name="connsiteY4" fmla="*/ 662789 h 3462446"/>
                    <a:gd name="connsiteX0" fmla="*/ 0 w 1384069"/>
                    <a:gd name="connsiteY0" fmla="*/ 2981029 h 3400300"/>
                    <a:gd name="connsiteX1" fmla="*/ 294402 w 1384069"/>
                    <a:gd name="connsiteY1" fmla="*/ 3391709 h 3400300"/>
                    <a:gd name="connsiteX2" fmla="*/ 627943 w 1384069"/>
                    <a:gd name="connsiteY2" fmla="*/ 1509424 h 3400300"/>
                    <a:gd name="connsiteX3" fmla="*/ 1173082 w 1384069"/>
                    <a:gd name="connsiteY3" fmla="*/ 815 h 3400300"/>
                    <a:gd name="connsiteX4" fmla="*/ 1348511 w 1384069"/>
                    <a:gd name="connsiteY4" fmla="*/ 662789 h 3400300"/>
                    <a:gd name="connsiteX0" fmla="*/ 0 w 1371298"/>
                    <a:gd name="connsiteY0" fmla="*/ 2981029 h 3400302"/>
                    <a:gd name="connsiteX1" fmla="*/ 294402 w 1371298"/>
                    <a:gd name="connsiteY1" fmla="*/ 3391709 h 3400302"/>
                    <a:gd name="connsiteX2" fmla="*/ 627943 w 1371298"/>
                    <a:gd name="connsiteY2" fmla="*/ 1509424 h 3400302"/>
                    <a:gd name="connsiteX3" fmla="*/ 1173082 w 1371298"/>
                    <a:gd name="connsiteY3" fmla="*/ 815 h 3400302"/>
                    <a:gd name="connsiteX4" fmla="*/ 1348511 w 1371298"/>
                    <a:gd name="connsiteY4" fmla="*/ 662789 h 3400302"/>
                    <a:gd name="connsiteX0" fmla="*/ 0 w 1371298"/>
                    <a:gd name="connsiteY0" fmla="*/ 2980673 h 3502265"/>
                    <a:gd name="connsiteX1" fmla="*/ 315641 w 1371298"/>
                    <a:gd name="connsiteY1" fmla="*/ 3495767 h 3502265"/>
                    <a:gd name="connsiteX2" fmla="*/ 627943 w 1371298"/>
                    <a:gd name="connsiteY2" fmla="*/ 1509068 h 3502265"/>
                    <a:gd name="connsiteX3" fmla="*/ 1173082 w 1371298"/>
                    <a:gd name="connsiteY3" fmla="*/ 459 h 3502265"/>
                    <a:gd name="connsiteX4" fmla="*/ 1348511 w 1371298"/>
                    <a:gd name="connsiteY4" fmla="*/ 662433 h 3502265"/>
                    <a:gd name="connsiteX0" fmla="*/ 0 w 1371298"/>
                    <a:gd name="connsiteY0" fmla="*/ 2980796 h 3502388"/>
                    <a:gd name="connsiteX1" fmla="*/ 315641 w 1371298"/>
                    <a:gd name="connsiteY1" fmla="*/ 3495890 h 3502388"/>
                    <a:gd name="connsiteX2" fmla="*/ 627943 w 1371298"/>
                    <a:gd name="connsiteY2" fmla="*/ 1509191 h 3502388"/>
                    <a:gd name="connsiteX3" fmla="*/ 1173082 w 1371298"/>
                    <a:gd name="connsiteY3" fmla="*/ 582 h 3502388"/>
                    <a:gd name="connsiteX4" fmla="*/ 1348511 w 1371298"/>
                    <a:gd name="connsiteY4" fmla="*/ 662556 h 3502388"/>
                    <a:gd name="connsiteX0" fmla="*/ 0 w 1371298"/>
                    <a:gd name="connsiteY0" fmla="*/ 2980872 h 3502464"/>
                    <a:gd name="connsiteX1" fmla="*/ 315641 w 1371298"/>
                    <a:gd name="connsiteY1" fmla="*/ 3495966 h 3502464"/>
                    <a:gd name="connsiteX2" fmla="*/ 627943 w 1371298"/>
                    <a:gd name="connsiteY2" fmla="*/ 1509267 h 3502464"/>
                    <a:gd name="connsiteX3" fmla="*/ 1173082 w 1371298"/>
                    <a:gd name="connsiteY3" fmla="*/ 658 h 3502464"/>
                    <a:gd name="connsiteX4" fmla="*/ 1348511 w 1371298"/>
                    <a:gd name="connsiteY4" fmla="*/ 662632 h 3502464"/>
                    <a:gd name="connsiteX0" fmla="*/ 0 w 1371298"/>
                    <a:gd name="connsiteY0" fmla="*/ 2980265 h 3501857"/>
                    <a:gd name="connsiteX1" fmla="*/ 315641 w 1371298"/>
                    <a:gd name="connsiteY1" fmla="*/ 3495359 h 3501857"/>
                    <a:gd name="connsiteX2" fmla="*/ 627943 w 1371298"/>
                    <a:gd name="connsiteY2" fmla="*/ 1508660 h 3501857"/>
                    <a:gd name="connsiteX3" fmla="*/ 1173082 w 1371298"/>
                    <a:gd name="connsiteY3" fmla="*/ 51 h 3501857"/>
                    <a:gd name="connsiteX4" fmla="*/ 1348511 w 1371298"/>
                    <a:gd name="connsiteY4" fmla="*/ 662025 h 3501857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58614"/>
                    <a:gd name="connsiteY0" fmla="*/ 3002736 h 3577982"/>
                    <a:gd name="connsiteX1" fmla="*/ 315641 w 1358614"/>
                    <a:gd name="connsiteY1" fmla="*/ 3517830 h 3577982"/>
                    <a:gd name="connsiteX2" fmla="*/ 659803 w 1358614"/>
                    <a:gd name="connsiteY2" fmla="*/ 1546047 h 3577982"/>
                    <a:gd name="connsiteX3" fmla="*/ 1173082 w 1358614"/>
                    <a:gd name="connsiteY3" fmla="*/ 22522 h 3577982"/>
                    <a:gd name="connsiteX4" fmla="*/ 1348511 w 1358614"/>
                    <a:gd name="connsiteY4" fmla="*/ 684496 h 3577982"/>
                    <a:gd name="connsiteX0" fmla="*/ 0 w 1371610"/>
                    <a:gd name="connsiteY0" fmla="*/ 2981726 h 3556972"/>
                    <a:gd name="connsiteX1" fmla="*/ 315641 w 1371610"/>
                    <a:gd name="connsiteY1" fmla="*/ 3496820 h 3556972"/>
                    <a:gd name="connsiteX2" fmla="*/ 659803 w 1371610"/>
                    <a:gd name="connsiteY2" fmla="*/ 1525037 h 3556972"/>
                    <a:gd name="connsiteX3" fmla="*/ 1173082 w 1371610"/>
                    <a:gd name="connsiteY3" fmla="*/ 1512 h 3556972"/>
                    <a:gd name="connsiteX4" fmla="*/ 1348511 w 1371610"/>
                    <a:gd name="connsiteY4" fmla="*/ 663486 h 3556972"/>
                    <a:gd name="connsiteX0" fmla="*/ 0 w 1371610"/>
                    <a:gd name="connsiteY0" fmla="*/ 2981726 h 3503973"/>
                    <a:gd name="connsiteX1" fmla="*/ 315641 w 1371610"/>
                    <a:gd name="connsiteY1" fmla="*/ 3496820 h 3503973"/>
                    <a:gd name="connsiteX2" fmla="*/ 659803 w 1371610"/>
                    <a:gd name="connsiteY2" fmla="*/ 1525037 h 3503973"/>
                    <a:gd name="connsiteX3" fmla="*/ 1173082 w 1371610"/>
                    <a:gd name="connsiteY3" fmla="*/ 1512 h 3503973"/>
                    <a:gd name="connsiteX4" fmla="*/ 1348511 w 1371610"/>
                    <a:gd name="connsiteY4" fmla="*/ 663486 h 3503973"/>
                    <a:gd name="connsiteX0" fmla="*/ 0 w 1371610"/>
                    <a:gd name="connsiteY0" fmla="*/ 2981726 h 3507086"/>
                    <a:gd name="connsiteX1" fmla="*/ 315641 w 1371610"/>
                    <a:gd name="connsiteY1" fmla="*/ 3496820 h 3507086"/>
                    <a:gd name="connsiteX2" fmla="*/ 659803 w 1371610"/>
                    <a:gd name="connsiteY2" fmla="*/ 1525037 h 3507086"/>
                    <a:gd name="connsiteX3" fmla="*/ 1173082 w 1371610"/>
                    <a:gd name="connsiteY3" fmla="*/ 1512 h 3507086"/>
                    <a:gd name="connsiteX4" fmla="*/ 1348511 w 1371610"/>
                    <a:gd name="connsiteY4" fmla="*/ 663486 h 3507086"/>
                    <a:gd name="connsiteX0" fmla="*/ 0 w 1371610"/>
                    <a:gd name="connsiteY0" fmla="*/ 2980745 h 3506105"/>
                    <a:gd name="connsiteX1" fmla="*/ 315641 w 1371610"/>
                    <a:gd name="connsiteY1" fmla="*/ 3495839 h 3506105"/>
                    <a:gd name="connsiteX2" fmla="*/ 659803 w 1371610"/>
                    <a:gd name="connsiteY2" fmla="*/ 1524056 h 3506105"/>
                    <a:gd name="connsiteX3" fmla="*/ 1173082 w 1371610"/>
                    <a:gd name="connsiteY3" fmla="*/ 531 h 3506105"/>
                    <a:gd name="connsiteX4" fmla="*/ 1348511 w 1371610"/>
                    <a:gd name="connsiteY4" fmla="*/ 662505 h 3506105"/>
                    <a:gd name="connsiteX0" fmla="*/ 0 w 1366066"/>
                    <a:gd name="connsiteY0" fmla="*/ 2980745 h 3506105"/>
                    <a:gd name="connsiteX1" fmla="*/ 315641 w 1366066"/>
                    <a:gd name="connsiteY1" fmla="*/ 3495839 h 3506105"/>
                    <a:gd name="connsiteX2" fmla="*/ 659803 w 1366066"/>
                    <a:gd name="connsiteY2" fmla="*/ 1524056 h 3506105"/>
                    <a:gd name="connsiteX3" fmla="*/ 1173082 w 1366066"/>
                    <a:gd name="connsiteY3" fmla="*/ 531 h 3506105"/>
                    <a:gd name="connsiteX4" fmla="*/ 1348511 w 1366066"/>
                    <a:gd name="connsiteY4" fmla="*/ 662505 h 3506105"/>
                    <a:gd name="connsiteX0" fmla="*/ 0 w 1359187"/>
                    <a:gd name="connsiteY0" fmla="*/ 3003512 h 3577692"/>
                    <a:gd name="connsiteX1" fmla="*/ 315641 w 1359187"/>
                    <a:gd name="connsiteY1" fmla="*/ 3518606 h 3577692"/>
                    <a:gd name="connsiteX2" fmla="*/ 608491 w 1359187"/>
                    <a:gd name="connsiteY2" fmla="*/ 1564841 h 3577692"/>
                    <a:gd name="connsiteX3" fmla="*/ 1173082 w 1359187"/>
                    <a:gd name="connsiteY3" fmla="*/ 23298 h 3577692"/>
                    <a:gd name="connsiteX4" fmla="*/ 1348511 w 1359187"/>
                    <a:gd name="connsiteY4" fmla="*/ 685272 h 3577692"/>
                    <a:gd name="connsiteX0" fmla="*/ 0 w 1378529"/>
                    <a:gd name="connsiteY0" fmla="*/ 2980878 h 3555058"/>
                    <a:gd name="connsiteX1" fmla="*/ 315641 w 1378529"/>
                    <a:gd name="connsiteY1" fmla="*/ 3495972 h 3555058"/>
                    <a:gd name="connsiteX2" fmla="*/ 608491 w 1378529"/>
                    <a:gd name="connsiteY2" fmla="*/ 1542207 h 3555058"/>
                    <a:gd name="connsiteX3" fmla="*/ 1173082 w 1378529"/>
                    <a:gd name="connsiteY3" fmla="*/ 664 h 3555058"/>
                    <a:gd name="connsiteX4" fmla="*/ 1348511 w 1378529"/>
                    <a:gd name="connsiteY4" fmla="*/ 662638 h 3555058"/>
                    <a:gd name="connsiteX0" fmla="*/ 0 w 1372630"/>
                    <a:gd name="connsiteY0" fmla="*/ 2980225 h 3554405"/>
                    <a:gd name="connsiteX1" fmla="*/ 315641 w 1372630"/>
                    <a:gd name="connsiteY1" fmla="*/ 3495319 h 3554405"/>
                    <a:gd name="connsiteX2" fmla="*/ 608491 w 1372630"/>
                    <a:gd name="connsiteY2" fmla="*/ 1541554 h 3554405"/>
                    <a:gd name="connsiteX3" fmla="*/ 1173082 w 1372630"/>
                    <a:gd name="connsiteY3" fmla="*/ 11 h 3554405"/>
                    <a:gd name="connsiteX4" fmla="*/ 1348511 w 1372630"/>
                    <a:gd name="connsiteY4" fmla="*/ 661985 h 3554405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72630"/>
                    <a:gd name="connsiteY0" fmla="*/ 2980225 h 3505346"/>
                    <a:gd name="connsiteX1" fmla="*/ 315641 w 1372630"/>
                    <a:gd name="connsiteY1" fmla="*/ 3495319 h 3505346"/>
                    <a:gd name="connsiteX2" fmla="*/ 608491 w 1372630"/>
                    <a:gd name="connsiteY2" fmla="*/ 1541554 h 3505346"/>
                    <a:gd name="connsiteX3" fmla="*/ 1173082 w 1372630"/>
                    <a:gd name="connsiteY3" fmla="*/ 11 h 3505346"/>
                    <a:gd name="connsiteX4" fmla="*/ 1348511 w 1372630"/>
                    <a:gd name="connsiteY4" fmla="*/ 661985 h 3505346"/>
                    <a:gd name="connsiteX0" fmla="*/ 0 w 1382631"/>
                    <a:gd name="connsiteY0" fmla="*/ 2980214 h 3505335"/>
                    <a:gd name="connsiteX1" fmla="*/ 315641 w 1382631"/>
                    <a:gd name="connsiteY1" fmla="*/ 3495308 h 3505335"/>
                    <a:gd name="connsiteX2" fmla="*/ 608491 w 1382631"/>
                    <a:gd name="connsiteY2" fmla="*/ 1541543 h 3505335"/>
                    <a:gd name="connsiteX3" fmla="*/ 1173082 w 1382631"/>
                    <a:gd name="connsiteY3" fmla="*/ 0 h 3505335"/>
                    <a:gd name="connsiteX4" fmla="*/ 1348511 w 1382631"/>
                    <a:gd name="connsiteY4" fmla="*/ 661974 h 3505335"/>
                    <a:gd name="connsiteX0" fmla="*/ 0 w 1382631"/>
                    <a:gd name="connsiteY0" fmla="*/ 2985706 h 3510827"/>
                    <a:gd name="connsiteX1" fmla="*/ 315641 w 1382631"/>
                    <a:gd name="connsiteY1" fmla="*/ 3500800 h 3510827"/>
                    <a:gd name="connsiteX2" fmla="*/ 608491 w 1382631"/>
                    <a:gd name="connsiteY2" fmla="*/ 1547035 h 3510827"/>
                    <a:gd name="connsiteX3" fmla="*/ 1173082 w 1382631"/>
                    <a:gd name="connsiteY3" fmla="*/ 5492 h 3510827"/>
                    <a:gd name="connsiteX4" fmla="*/ 1348511 w 1382631"/>
                    <a:gd name="connsiteY4" fmla="*/ 667466 h 3510827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12151"/>
                    <a:gd name="connsiteX1" fmla="*/ 315641 w 1374416"/>
                    <a:gd name="connsiteY1" fmla="*/ 3502124 h 3512151"/>
                    <a:gd name="connsiteX2" fmla="*/ 608491 w 1374416"/>
                    <a:gd name="connsiteY2" fmla="*/ 1548359 h 3512151"/>
                    <a:gd name="connsiteX3" fmla="*/ 1173082 w 1374416"/>
                    <a:gd name="connsiteY3" fmla="*/ 6816 h 3512151"/>
                    <a:gd name="connsiteX4" fmla="*/ 1348511 w 1374416"/>
                    <a:gd name="connsiteY4" fmla="*/ 668790 h 3512151"/>
                    <a:gd name="connsiteX0" fmla="*/ 0 w 1374416"/>
                    <a:gd name="connsiteY0" fmla="*/ 2987030 h 3502864"/>
                    <a:gd name="connsiteX1" fmla="*/ 315641 w 1374416"/>
                    <a:gd name="connsiteY1" fmla="*/ 3502124 h 3502864"/>
                    <a:gd name="connsiteX2" fmla="*/ 608491 w 1374416"/>
                    <a:gd name="connsiteY2" fmla="*/ 1548359 h 3502864"/>
                    <a:gd name="connsiteX3" fmla="*/ 1173082 w 1374416"/>
                    <a:gd name="connsiteY3" fmla="*/ 6816 h 3502864"/>
                    <a:gd name="connsiteX4" fmla="*/ 1348511 w 1374416"/>
                    <a:gd name="connsiteY4" fmla="*/ 668790 h 3502864"/>
                    <a:gd name="connsiteX0" fmla="*/ 0 w 1359555"/>
                    <a:gd name="connsiteY0" fmla="*/ 3003966 h 3577530"/>
                    <a:gd name="connsiteX1" fmla="*/ 315641 w 1359555"/>
                    <a:gd name="connsiteY1" fmla="*/ 3519060 h 3577530"/>
                    <a:gd name="connsiteX2" fmla="*/ 577829 w 1359555"/>
                    <a:gd name="connsiteY2" fmla="*/ 1575731 h 3577530"/>
                    <a:gd name="connsiteX3" fmla="*/ 1173082 w 1359555"/>
                    <a:gd name="connsiteY3" fmla="*/ 23752 h 3577530"/>
                    <a:gd name="connsiteX4" fmla="*/ 1348511 w 1359555"/>
                    <a:gd name="connsiteY4" fmla="*/ 685726 h 3577530"/>
                    <a:gd name="connsiteX0" fmla="*/ 0 w 1359948"/>
                    <a:gd name="connsiteY0" fmla="*/ 3004421 h 3577370"/>
                    <a:gd name="connsiteX1" fmla="*/ 315641 w 1359948"/>
                    <a:gd name="connsiteY1" fmla="*/ 3519515 h 3577370"/>
                    <a:gd name="connsiteX2" fmla="*/ 547167 w 1359948"/>
                    <a:gd name="connsiteY2" fmla="*/ 1586622 h 3577370"/>
                    <a:gd name="connsiteX3" fmla="*/ 1173082 w 1359948"/>
                    <a:gd name="connsiteY3" fmla="*/ 24207 h 3577370"/>
                    <a:gd name="connsiteX4" fmla="*/ 1348511 w 1359948"/>
                    <a:gd name="connsiteY4" fmla="*/ 686181 h 3577370"/>
                    <a:gd name="connsiteX0" fmla="*/ 0 w 1359815"/>
                    <a:gd name="connsiteY0" fmla="*/ 3004881 h 3577218"/>
                    <a:gd name="connsiteX1" fmla="*/ 315641 w 1359815"/>
                    <a:gd name="connsiteY1" fmla="*/ 3519975 h 3577218"/>
                    <a:gd name="connsiteX2" fmla="*/ 557387 w 1359815"/>
                    <a:gd name="connsiteY2" fmla="*/ 1597520 h 3577218"/>
                    <a:gd name="connsiteX3" fmla="*/ 1173082 w 1359815"/>
                    <a:gd name="connsiteY3" fmla="*/ 24667 h 3577218"/>
                    <a:gd name="connsiteX4" fmla="*/ 1348511 w 1359815"/>
                    <a:gd name="connsiteY4" fmla="*/ 686641 h 3577218"/>
                    <a:gd name="connsiteX0" fmla="*/ 0 w 1359815"/>
                    <a:gd name="connsiteY0" fmla="*/ 3004881 h 3527879"/>
                    <a:gd name="connsiteX1" fmla="*/ 315641 w 1359815"/>
                    <a:gd name="connsiteY1" fmla="*/ 3519975 h 3527879"/>
                    <a:gd name="connsiteX2" fmla="*/ 557387 w 1359815"/>
                    <a:gd name="connsiteY2" fmla="*/ 1597520 h 3527879"/>
                    <a:gd name="connsiteX3" fmla="*/ 1173082 w 1359815"/>
                    <a:gd name="connsiteY3" fmla="*/ 24667 h 3527879"/>
                    <a:gd name="connsiteX4" fmla="*/ 1348511 w 1359815"/>
                    <a:gd name="connsiteY4" fmla="*/ 686641 h 3527879"/>
                    <a:gd name="connsiteX0" fmla="*/ 0 w 1359815"/>
                    <a:gd name="connsiteY0" fmla="*/ 3004881 h 3522581"/>
                    <a:gd name="connsiteX1" fmla="*/ 315641 w 1359815"/>
                    <a:gd name="connsiteY1" fmla="*/ 3519975 h 3522581"/>
                    <a:gd name="connsiteX2" fmla="*/ 557387 w 1359815"/>
                    <a:gd name="connsiteY2" fmla="*/ 1597520 h 3522581"/>
                    <a:gd name="connsiteX3" fmla="*/ 1173082 w 1359815"/>
                    <a:gd name="connsiteY3" fmla="*/ 24667 h 3522581"/>
                    <a:gd name="connsiteX4" fmla="*/ 1348511 w 1359815"/>
                    <a:gd name="connsiteY4" fmla="*/ 686641 h 3522581"/>
                    <a:gd name="connsiteX0" fmla="*/ 0 w 1387701"/>
                    <a:gd name="connsiteY0" fmla="*/ 2983459 h 3501159"/>
                    <a:gd name="connsiteX1" fmla="*/ 315641 w 1387701"/>
                    <a:gd name="connsiteY1" fmla="*/ 3498553 h 3501159"/>
                    <a:gd name="connsiteX2" fmla="*/ 557387 w 1387701"/>
                    <a:gd name="connsiteY2" fmla="*/ 1576098 h 3501159"/>
                    <a:gd name="connsiteX3" fmla="*/ 1173082 w 1387701"/>
                    <a:gd name="connsiteY3" fmla="*/ 3245 h 3501159"/>
                    <a:gd name="connsiteX4" fmla="*/ 1348511 w 1387701"/>
                    <a:gd name="connsiteY4" fmla="*/ 665219 h 3501159"/>
                    <a:gd name="connsiteX0" fmla="*/ 0 w 1379257"/>
                    <a:gd name="connsiteY0" fmla="*/ 2999892 h 3517592"/>
                    <a:gd name="connsiteX1" fmla="*/ 315641 w 1379257"/>
                    <a:gd name="connsiteY1" fmla="*/ 3514986 h 3517592"/>
                    <a:gd name="connsiteX2" fmla="*/ 557387 w 1379257"/>
                    <a:gd name="connsiteY2" fmla="*/ 1592531 h 3517592"/>
                    <a:gd name="connsiteX3" fmla="*/ 1173082 w 1379257"/>
                    <a:gd name="connsiteY3" fmla="*/ 19678 h 3517592"/>
                    <a:gd name="connsiteX4" fmla="*/ 1348511 w 1379257"/>
                    <a:gd name="connsiteY4" fmla="*/ 681652 h 3517592"/>
                    <a:gd name="connsiteX0" fmla="*/ 0 w 1372191"/>
                    <a:gd name="connsiteY0" fmla="*/ 2987382 h 3505082"/>
                    <a:gd name="connsiteX1" fmla="*/ 315641 w 1372191"/>
                    <a:gd name="connsiteY1" fmla="*/ 3502476 h 3505082"/>
                    <a:gd name="connsiteX2" fmla="*/ 557387 w 1372191"/>
                    <a:gd name="connsiteY2" fmla="*/ 1580021 h 3505082"/>
                    <a:gd name="connsiteX3" fmla="*/ 1173082 w 1372191"/>
                    <a:gd name="connsiteY3" fmla="*/ 7168 h 3505082"/>
                    <a:gd name="connsiteX4" fmla="*/ 1348511 w 1372191"/>
                    <a:gd name="connsiteY4" fmla="*/ 669142 h 3505082"/>
                    <a:gd name="connsiteX0" fmla="*/ 0 w 1379257"/>
                    <a:gd name="connsiteY0" fmla="*/ 2983044 h 3500744"/>
                    <a:gd name="connsiteX1" fmla="*/ 315641 w 1379257"/>
                    <a:gd name="connsiteY1" fmla="*/ 3498138 h 3500744"/>
                    <a:gd name="connsiteX2" fmla="*/ 557387 w 1379257"/>
                    <a:gd name="connsiteY2" fmla="*/ 1575683 h 3500744"/>
                    <a:gd name="connsiteX3" fmla="*/ 1173082 w 1379257"/>
                    <a:gd name="connsiteY3" fmla="*/ 2830 h 3500744"/>
                    <a:gd name="connsiteX4" fmla="*/ 1348511 w 1379257"/>
                    <a:gd name="connsiteY4" fmla="*/ 664804 h 3500744"/>
                    <a:gd name="connsiteX0" fmla="*/ 0 w 1381932"/>
                    <a:gd name="connsiteY0" fmla="*/ 2984313 h 3502013"/>
                    <a:gd name="connsiteX1" fmla="*/ 315641 w 1381932"/>
                    <a:gd name="connsiteY1" fmla="*/ 3499407 h 3502013"/>
                    <a:gd name="connsiteX2" fmla="*/ 557387 w 1381932"/>
                    <a:gd name="connsiteY2" fmla="*/ 1576952 h 3502013"/>
                    <a:gd name="connsiteX3" fmla="*/ 1173082 w 1381932"/>
                    <a:gd name="connsiteY3" fmla="*/ 4099 h 3502013"/>
                    <a:gd name="connsiteX4" fmla="*/ 1348511 w 1381932"/>
                    <a:gd name="connsiteY4" fmla="*/ 666073 h 350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932" h="3502013">
                      <a:moveTo>
                        <a:pt x="0" y="2984313"/>
                      </a:moveTo>
                      <a:cubicBezTo>
                        <a:pt x="43491" y="3184831"/>
                        <a:pt x="18321" y="3535664"/>
                        <a:pt x="315641" y="3499407"/>
                      </a:cubicBezTo>
                      <a:cubicBezTo>
                        <a:pt x="612961" y="3463150"/>
                        <a:pt x="550981" y="2670058"/>
                        <a:pt x="557387" y="1576952"/>
                      </a:cubicBezTo>
                      <a:cubicBezTo>
                        <a:pt x="563793" y="483846"/>
                        <a:pt x="908356" y="-52827"/>
                        <a:pt x="1173082" y="4099"/>
                      </a:cubicBezTo>
                      <a:cubicBezTo>
                        <a:pt x="1437808" y="61025"/>
                        <a:pt x="1392015" y="441759"/>
                        <a:pt x="1348511" y="666073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003854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57" name="Rounded Rectangle 58">
                  <a:extLst>
                    <a:ext uri="{FF2B5EF4-FFF2-40B4-BE49-F238E27FC236}">
                      <a16:creationId xmlns:a16="http://schemas.microsoft.com/office/drawing/2014/main" id="{F1971107-1AF1-4D8F-B348-718407CE73F0}"/>
                    </a:ext>
                  </a:extLst>
                </p:cNvPr>
                <p:cNvSpPr/>
                <p:nvPr/>
              </p:nvSpPr>
              <p:spPr>
                <a:xfrm flipH="1">
                  <a:off x="2106639" y="2574789"/>
                  <a:ext cx="294230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  <p:sp>
              <p:nvSpPr>
                <p:cNvPr id="58" name="Rounded Rectangle 58">
                  <a:extLst>
                    <a:ext uri="{FF2B5EF4-FFF2-40B4-BE49-F238E27FC236}">
                      <a16:creationId xmlns:a16="http://schemas.microsoft.com/office/drawing/2014/main" id="{0E646C74-F75E-496C-98E8-27DF533E0CCD}"/>
                    </a:ext>
                  </a:extLst>
                </p:cNvPr>
                <p:cNvSpPr/>
                <p:nvPr/>
              </p:nvSpPr>
              <p:spPr>
                <a:xfrm>
                  <a:off x="2535650" y="2574869"/>
                  <a:ext cx="293315" cy="1009327"/>
                </a:xfrm>
                <a:custGeom>
                  <a:avLst/>
                  <a:gdLst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0 w 391969"/>
                    <a:gd name="connsiteY8" fmla="*/ 86903 h 1348806"/>
                    <a:gd name="connsiteX0" fmla="*/ 0 w 391969"/>
                    <a:gd name="connsiteY0" fmla="*/ 86903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0 w 391969"/>
                    <a:gd name="connsiteY9" fmla="*/ 86903 h 1348806"/>
                    <a:gd name="connsiteX0" fmla="*/ 132347 w 391969"/>
                    <a:gd name="connsiteY0" fmla="*/ 267377 h 1348806"/>
                    <a:gd name="connsiteX1" fmla="*/ 86903 w 391969"/>
                    <a:gd name="connsiteY1" fmla="*/ 0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195187 w 391969"/>
                    <a:gd name="connsiteY1" fmla="*/ 3609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2347 w 391969"/>
                    <a:gd name="connsiteY0" fmla="*/ 26737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9" fmla="*/ 132347 w 391969"/>
                    <a:gd name="connsiteY9" fmla="*/ 267377 h 1348806"/>
                    <a:gd name="connsiteX0" fmla="*/ 1351 w 391969"/>
                    <a:gd name="connsiteY0" fmla="*/ 408757 h 1348806"/>
                    <a:gd name="connsiteX1" fmla="*/ 203208 w 391969"/>
                    <a:gd name="connsiteY1" fmla="*/ 84221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59093 w 391969"/>
                    <a:gd name="connsiteY1" fmla="*/ 196516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1177 w 391969"/>
                    <a:gd name="connsiteY1" fmla="*/ 200527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5307 w 405925"/>
                    <a:gd name="connsiteY0" fmla="*/ 408757 h 1348806"/>
                    <a:gd name="connsiteX1" fmla="*/ 213154 w 405925"/>
                    <a:gd name="connsiteY1" fmla="*/ 180475 h 1348806"/>
                    <a:gd name="connsiteX2" fmla="*/ 319022 w 405925"/>
                    <a:gd name="connsiteY2" fmla="*/ 0 h 1348806"/>
                    <a:gd name="connsiteX3" fmla="*/ 405925 w 405925"/>
                    <a:gd name="connsiteY3" fmla="*/ 86903 h 1348806"/>
                    <a:gd name="connsiteX4" fmla="*/ 405925 w 405925"/>
                    <a:gd name="connsiteY4" fmla="*/ 1261903 h 1348806"/>
                    <a:gd name="connsiteX5" fmla="*/ 319022 w 405925"/>
                    <a:gd name="connsiteY5" fmla="*/ 1348806 h 1348806"/>
                    <a:gd name="connsiteX6" fmla="*/ 100859 w 405925"/>
                    <a:gd name="connsiteY6" fmla="*/ 1348806 h 1348806"/>
                    <a:gd name="connsiteX7" fmla="*/ 13956 w 405925"/>
                    <a:gd name="connsiteY7" fmla="*/ 1261903 h 1348806"/>
                    <a:gd name="connsiteX8" fmla="*/ 15307 w 405925"/>
                    <a:gd name="connsiteY8" fmla="*/ 408757 h 1348806"/>
                    <a:gd name="connsiteX0" fmla="*/ 4625 w 395243"/>
                    <a:gd name="connsiteY0" fmla="*/ 408757 h 1348806"/>
                    <a:gd name="connsiteX1" fmla="*/ 202472 w 395243"/>
                    <a:gd name="connsiteY1" fmla="*/ 180475 h 1348806"/>
                    <a:gd name="connsiteX2" fmla="*/ 308340 w 395243"/>
                    <a:gd name="connsiteY2" fmla="*/ 0 h 1348806"/>
                    <a:gd name="connsiteX3" fmla="*/ 395243 w 395243"/>
                    <a:gd name="connsiteY3" fmla="*/ 86903 h 1348806"/>
                    <a:gd name="connsiteX4" fmla="*/ 395243 w 395243"/>
                    <a:gd name="connsiteY4" fmla="*/ 1261903 h 1348806"/>
                    <a:gd name="connsiteX5" fmla="*/ 308340 w 395243"/>
                    <a:gd name="connsiteY5" fmla="*/ 1348806 h 1348806"/>
                    <a:gd name="connsiteX6" fmla="*/ 90177 w 395243"/>
                    <a:gd name="connsiteY6" fmla="*/ 1348806 h 1348806"/>
                    <a:gd name="connsiteX7" fmla="*/ 3274 w 395243"/>
                    <a:gd name="connsiteY7" fmla="*/ 1261903 h 1348806"/>
                    <a:gd name="connsiteX8" fmla="*/ 4625 w 395243"/>
                    <a:gd name="connsiteY8" fmla="*/ 408757 h 1348806"/>
                    <a:gd name="connsiteX0" fmla="*/ 1351 w 391969"/>
                    <a:gd name="connsiteY0" fmla="*/ 408757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08757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  <a:gd name="connsiteX0" fmla="*/ 1351 w 391969"/>
                    <a:gd name="connsiteY0" fmla="*/ 468915 h 1348806"/>
                    <a:gd name="connsiteX1" fmla="*/ 199198 w 391969"/>
                    <a:gd name="connsiteY1" fmla="*/ 180475 h 1348806"/>
                    <a:gd name="connsiteX2" fmla="*/ 305066 w 391969"/>
                    <a:gd name="connsiteY2" fmla="*/ 0 h 1348806"/>
                    <a:gd name="connsiteX3" fmla="*/ 391969 w 391969"/>
                    <a:gd name="connsiteY3" fmla="*/ 86903 h 1348806"/>
                    <a:gd name="connsiteX4" fmla="*/ 391969 w 391969"/>
                    <a:gd name="connsiteY4" fmla="*/ 1261903 h 1348806"/>
                    <a:gd name="connsiteX5" fmla="*/ 305066 w 391969"/>
                    <a:gd name="connsiteY5" fmla="*/ 1348806 h 1348806"/>
                    <a:gd name="connsiteX6" fmla="*/ 86903 w 391969"/>
                    <a:gd name="connsiteY6" fmla="*/ 1348806 h 1348806"/>
                    <a:gd name="connsiteX7" fmla="*/ 0 w 391969"/>
                    <a:gd name="connsiteY7" fmla="*/ 1261903 h 1348806"/>
                    <a:gd name="connsiteX8" fmla="*/ 1351 w 391969"/>
                    <a:gd name="connsiteY8" fmla="*/ 468915 h 134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969" h="1348806">
                      <a:moveTo>
                        <a:pt x="1351" y="468915"/>
                      </a:moveTo>
                      <a:cubicBezTo>
                        <a:pt x="3135" y="260603"/>
                        <a:pt x="154261" y="348698"/>
                        <a:pt x="199198" y="180475"/>
                      </a:cubicBezTo>
                      <a:cubicBezTo>
                        <a:pt x="244135" y="12252"/>
                        <a:pt x="249390" y="15207"/>
                        <a:pt x="305066" y="0"/>
                      </a:cubicBezTo>
                      <a:cubicBezTo>
                        <a:pt x="353061" y="0"/>
                        <a:pt x="391969" y="38908"/>
                        <a:pt x="391969" y="86903"/>
                      </a:cubicBezTo>
                      <a:lnTo>
                        <a:pt x="391969" y="1261903"/>
                      </a:lnTo>
                      <a:cubicBezTo>
                        <a:pt x="391969" y="1309898"/>
                        <a:pt x="353061" y="1348806"/>
                        <a:pt x="305066" y="1348806"/>
                      </a:cubicBezTo>
                      <a:lnTo>
                        <a:pt x="86903" y="1348806"/>
                      </a:lnTo>
                      <a:cubicBezTo>
                        <a:pt x="38908" y="1348806"/>
                        <a:pt x="0" y="1309898"/>
                        <a:pt x="0" y="1261903"/>
                      </a:cubicBezTo>
                      <a:cubicBezTo>
                        <a:pt x="450" y="977521"/>
                        <a:pt x="-433" y="677227"/>
                        <a:pt x="1351" y="4689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"/>
                    <a:cs typeface=""/>
                  </a:endParaRPr>
                </a:p>
              </p:txBody>
            </p:sp>
          </p:grpSp>
        </p:grp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1ED7B4C3-0ABF-42FF-9CBE-65AECBC159F1}"/>
                </a:ext>
              </a:extLst>
            </p:cNvPr>
            <p:cNvSpPr/>
            <p:nvPr/>
          </p:nvSpPr>
          <p:spPr>
            <a:xfrm rot="16200000">
              <a:off x="10559911" y="4284374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974FB661-53D9-4DF2-9206-CD26EF119603}"/>
                </a:ext>
              </a:extLst>
            </p:cNvPr>
            <p:cNvSpPr/>
            <p:nvPr/>
          </p:nvSpPr>
          <p:spPr>
            <a:xfrm rot="16200000">
              <a:off x="10909452" y="3860491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D073B910-8244-42F9-8226-0C7DB2D46B09}"/>
                </a:ext>
              </a:extLst>
            </p:cNvPr>
            <p:cNvSpPr/>
            <p:nvPr/>
          </p:nvSpPr>
          <p:spPr>
            <a:xfrm rot="16200000">
              <a:off x="10995783" y="4773432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C4282C1-FC80-453D-A4D6-A51B9BC5C0D0}"/>
                </a:ext>
              </a:extLst>
            </p:cNvPr>
            <p:cNvSpPr/>
            <p:nvPr/>
          </p:nvSpPr>
          <p:spPr>
            <a:xfrm rot="16200000">
              <a:off x="11575557" y="4562129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2541FABB-E8FD-45A3-BB77-FB377D5734A8}"/>
                </a:ext>
              </a:extLst>
            </p:cNvPr>
            <p:cNvSpPr/>
            <p:nvPr/>
          </p:nvSpPr>
          <p:spPr>
            <a:xfrm rot="16200000">
              <a:off x="11428217" y="3798071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E8AD551-C415-48CF-A9E0-FCCD6BEF4976}"/>
                </a:ext>
              </a:extLst>
            </p:cNvPr>
            <p:cNvSpPr/>
            <p:nvPr/>
          </p:nvSpPr>
          <p:spPr>
            <a:xfrm rot="16200000">
              <a:off x="11716298" y="4054293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B492C7B-9709-4FB3-8E86-754125EEB649}"/>
                </a:ext>
              </a:extLst>
            </p:cNvPr>
            <p:cNvSpPr/>
            <p:nvPr/>
          </p:nvSpPr>
          <p:spPr>
            <a:xfrm rot="16200000">
              <a:off x="10724569" y="4555372"/>
              <a:ext cx="88237" cy="88236"/>
            </a:xfrm>
            <a:prstGeom prst="ellipse">
              <a:avLst/>
            </a:prstGeom>
            <a:solidFill>
              <a:schemeClr val="accent5"/>
            </a:solidFill>
            <a:ln w="12700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FFFFFF"/>
                  </a:solidFill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B55CEB8-5C3A-4ACC-A636-C598FE0C1115}"/>
                </a:ext>
              </a:extLst>
            </p:cNvPr>
            <p:cNvSpPr txBox="1"/>
            <p:nvPr/>
          </p:nvSpPr>
          <p:spPr>
            <a:xfrm>
              <a:off x="10161865" y="4502205"/>
              <a:ext cx="5779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tx1">
                      <a:lumMod val="75000"/>
                    </a:schemeClr>
                  </a:solidFill>
                </a:rPr>
                <a:t>CAR</a:t>
              </a:r>
            </a:p>
          </p:txBody>
        </p: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7F85CC5-19B1-49AF-B1CD-9A29B6EB36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9091" y="4385145"/>
              <a:ext cx="0" cy="156865"/>
            </a:xfrm>
            <a:prstGeom prst="line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2D9AEE4-D25A-47D5-8C22-40275EC59D0B}"/>
                </a:ext>
              </a:extLst>
            </p:cNvPr>
            <p:cNvSpPr txBox="1"/>
            <p:nvPr/>
          </p:nvSpPr>
          <p:spPr>
            <a:xfrm>
              <a:off x="10768687" y="5393572"/>
              <a:ext cx="1189877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800" dirty="0">
                  <a:solidFill>
                    <a:schemeClr val="bg1">
                      <a:lumMod val="75000"/>
                    </a:schemeClr>
                  </a:solidFill>
                </a:rPr>
                <a:t>©WebMD Global LLC</a:t>
              </a:r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474FAF60-CC20-438C-ADC1-853996F94596}"/>
                </a:ext>
              </a:extLst>
            </p:cNvPr>
            <p:cNvCxnSpPr>
              <a:cxnSpLocks/>
            </p:cNvCxnSpPr>
            <p:nvPr/>
          </p:nvCxnSpPr>
          <p:spPr>
            <a:xfrm>
              <a:off x="2133917" y="3377630"/>
              <a:ext cx="2923592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5F64917-25E6-43A2-A6BE-A1654DE099E5}"/>
                </a:ext>
              </a:extLst>
            </p:cNvPr>
            <p:cNvCxnSpPr>
              <a:cxnSpLocks/>
            </p:cNvCxnSpPr>
            <p:nvPr/>
          </p:nvCxnSpPr>
          <p:spPr>
            <a:xfrm>
              <a:off x="5520576" y="3377630"/>
              <a:ext cx="2923592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07C1B5E-C33F-4608-AA0C-E46B73A41D5F}"/>
                </a:ext>
              </a:extLst>
            </p:cNvPr>
            <p:cNvCxnSpPr>
              <a:cxnSpLocks/>
            </p:cNvCxnSpPr>
            <p:nvPr/>
          </p:nvCxnSpPr>
          <p:spPr>
            <a:xfrm>
              <a:off x="8907235" y="3377630"/>
              <a:ext cx="2923592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29005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3E9531-CDED-4EAC-8E3A-1399810CF3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Diagnostic Algorithm for Liquid Biopsy </a:t>
            </a:r>
            <a:r>
              <a:rPr lang="en-GB"/>
              <a:t>in </a:t>
            </a:r>
            <a:br>
              <a:rPr lang="en-GB"/>
            </a:br>
            <a:r>
              <a:rPr lang="en-GB" dirty="0"/>
              <a:t>Treatment-Naive</a:t>
            </a:r>
            <a:r>
              <a:rPr lang="en-GB"/>
              <a:t> </a:t>
            </a:r>
            <a:r>
              <a:rPr lang="en-GB" dirty="0"/>
              <a:t>Advanced/Metastatic NSCLC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F3E9DA3-51D8-4A6D-9716-741DABC8288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 err="1"/>
              <a:t>Rolfo</a:t>
            </a:r>
            <a:r>
              <a:rPr lang="en-US" dirty="0"/>
              <a:t> C, et al. J </a:t>
            </a:r>
            <a:r>
              <a:rPr lang="en-US" dirty="0" err="1"/>
              <a:t>Thorac</a:t>
            </a:r>
            <a:r>
              <a:rPr lang="en-US" dirty="0"/>
              <a:t> Oncol. 2021;16:1647-1662.</a:t>
            </a:r>
          </a:p>
        </p:txBody>
      </p:sp>
      <p:pic>
        <p:nvPicPr>
          <p:cNvPr id="4" name="Immagine 2">
            <a:extLst>
              <a:ext uri="{FF2B5EF4-FFF2-40B4-BE49-F238E27FC236}">
                <a16:creationId xmlns:a16="http://schemas.microsoft.com/office/drawing/2014/main" id="{7CA633CB-0363-4AB7-BE9B-63C87581C55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4015" r="5393" b="6530"/>
          <a:stretch/>
        </p:blipFill>
        <p:spPr>
          <a:xfrm>
            <a:off x="-11243339" y="1141351"/>
            <a:ext cx="10255141" cy="5346822"/>
          </a:xfrm>
          <a:prstGeom prst="rect">
            <a:avLst/>
          </a:prstGeom>
        </p:spPr>
      </p:pic>
      <p:sp>
        <p:nvSpPr>
          <p:cNvPr id="5" name="Freeform 18">
            <a:extLst>
              <a:ext uri="{FF2B5EF4-FFF2-40B4-BE49-F238E27FC236}">
                <a16:creationId xmlns:a16="http://schemas.microsoft.com/office/drawing/2014/main" id="{1A7F799E-F35E-4ADB-A39D-59004E2C5E28}"/>
              </a:ext>
            </a:extLst>
          </p:cNvPr>
          <p:cNvSpPr>
            <a:spLocks noEditPoints="1"/>
          </p:cNvSpPr>
          <p:nvPr/>
        </p:nvSpPr>
        <p:spPr bwMode="auto">
          <a:xfrm>
            <a:off x="-11539780" y="4375909"/>
            <a:ext cx="1548699" cy="737850"/>
          </a:xfrm>
          <a:custGeom>
            <a:avLst/>
            <a:gdLst>
              <a:gd name="T0" fmla="*/ 306 w 591"/>
              <a:gd name="T1" fmla="*/ 28 h 326"/>
              <a:gd name="T2" fmla="*/ 270 w 591"/>
              <a:gd name="T3" fmla="*/ 302 h 326"/>
              <a:gd name="T4" fmla="*/ 306 w 591"/>
              <a:gd name="T5" fmla="*/ 28 h 326"/>
              <a:gd name="T6" fmla="*/ 226 w 591"/>
              <a:gd name="T7" fmla="*/ 31 h 326"/>
              <a:gd name="T8" fmla="*/ 307 w 591"/>
              <a:gd name="T9" fmla="*/ 11 h 326"/>
              <a:gd name="T10" fmla="*/ 308 w 591"/>
              <a:gd name="T11" fmla="*/ 324 h 326"/>
              <a:gd name="T12" fmla="*/ 317 w 591"/>
              <a:gd name="T13" fmla="*/ 18 h 326"/>
              <a:gd name="T14" fmla="*/ 244 w 591"/>
              <a:gd name="T15" fmla="*/ 27 h 326"/>
              <a:gd name="T16" fmla="*/ 226 w 591"/>
              <a:gd name="T17" fmla="*/ 31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326">
                <a:moveTo>
                  <a:pt x="306" y="28"/>
                </a:moveTo>
                <a:cubicBezTo>
                  <a:pt x="567" y="29"/>
                  <a:pt x="510" y="310"/>
                  <a:pt x="270" y="302"/>
                </a:cubicBezTo>
                <a:cubicBezTo>
                  <a:pt x="27" y="295"/>
                  <a:pt x="70" y="28"/>
                  <a:pt x="306" y="28"/>
                </a:cubicBezTo>
                <a:close/>
                <a:moveTo>
                  <a:pt x="226" y="31"/>
                </a:moveTo>
                <a:cubicBezTo>
                  <a:pt x="242" y="24"/>
                  <a:pt x="273" y="18"/>
                  <a:pt x="307" y="11"/>
                </a:cubicBezTo>
                <a:cubicBezTo>
                  <a:pt x="41" y="0"/>
                  <a:pt x="0" y="326"/>
                  <a:pt x="308" y="324"/>
                </a:cubicBezTo>
                <a:cubicBezTo>
                  <a:pt x="516" y="313"/>
                  <a:pt x="591" y="15"/>
                  <a:pt x="317" y="18"/>
                </a:cubicBezTo>
                <a:cubicBezTo>
                  <a:pt x="295" y="19"/>
                  <a:pt x="270" y="23"/>
                  <a:pt x="244" y="27"/>
                </a:cubicBezTo>
                <a:cubicBezTo>
                  <a:pt x="238" y="28"/>
                  <a:pt x="229" y="31"/>
                  <a:pt x="226" y="3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6A6C6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id="{F095F694-BC0E-489E-8F0C-F608FAC8DE12}"/>
              </a:ext>
            </a:extLst>
          </p:cNvPr>
          <p:cNvSpPr>
            <a:spLocks noEditPoints="1"/>
          </p:cNvSpPr>
          <p:nvPr/>
        </p:nvSpPr>
        <p:spPr bwMode="auto">
          <a:xfrm>
            <a:off x="-7135420" y="4356859"/>
            <a:ext cx="2054012" cy="737850"/>
          </a:xfrm>
          <a:custGeom>
            <a:avLst/>
            <a:gdLst>
              <a:gd name="T0" fmla="*/ 306 w 591"/>
              <a:gd name="T1" fmla="*/ 28 h 326"/>
              <a:gd name="T2" fmla="*/ 270 w 591"/>
              <a:gd name="T3" fmla="*/ 302 h 326"/>
              <a:gd name="T4" fmla="*/ 306 w 591"/>
              <a:gd name="T5" fmla="*/ 28 h 326"/>
              <a:gd name="T6" fmla="*/ 226 w 591"/>
              <a:gd name="T7" fmla="*/ 31 h 326"/>
              <a:gd name="T8" fmla="*/ 307 w 591"/>
              <a:gd name="T9" fmla="*/ 11 h 326"/>
              <a:gd name="T10" fmla="*/ 308 w 591"/>
              <a:gd name="T11" fmla="*/ 324 h 326"/>
              <a:gd name="T12" fmla="*/ 317 w 591"/>
              <a:gd name="T13" fmla="*/ 18 h 326"/>
              <a:gd name="T14" fmla="*/ 244 w 591"/>
              <a:gd name="T15" fmla="*/ 27 h 326"/>
              <a:gd name="T16" fmla="*/ 226 w 591"/>
              <a:gd name="T17" fmla="*/ 31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326">
                <a:moveTo>
                  <a:pt x="306" y="28"/>
                </a:moveTo>
                <a:cubicBezTo>
                  <a:pt x="567" y="29"/>
                  <a:pt x="510" y="310"/>
                  <a:pt x="270" y="302"/>
                </a:cubicBezTo>
                <a:cubicBezTo>
                  <a:pt x="27" y="295"/>
                  <a:pt x="70" y="28"/>
                  <a:pt x="306" y="28"/>
                </a:cubicBezTo>
                <a:close/>
                <a:moveTo>
                  <a:pt x="226" y="31"/>
                </a:moveTo>
                <a:cubicBezTo>
                  <a:pt x="242" y="24"/>
                  <a:pt x="273" y="18"/>
                  <a:pt x="307" y="11"/>
                </a:cubicBezTo>
                <a:cubicBezTo>
                  <a:pt x="41" y="0"/>
                  <a:pt x="0" y="326"/>
                  <a:pt x="308" y="324"/>
                </a:cubicBezTo>
                <a:cubicBezTo>
                  <a:pt x="516" y="313"/>
                  <a:pt x="591" y="15"/>
                  <a:pt x="317" y="18"/>
                </a:cubicBezTo>
                <a:cubicBezTo>
                  <a:pt x="295" y="19"/>
                  <a:pt x="270" y="23"/>
                  <a:pt x="244" y="27"/>
                </a:cubicBezTo>
                <a:cubicBezTo>
                  <a:pt x="238" y="28"/>
                  <a:pt x="229" y="31"/>
                  <a:pt x="226" y="3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6A6C6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EC457EFC-4148-47EF-94F6-7EF66ECEE81B}"/>
              </a:ext>
            </a:extLst>
          </p:cNvPr>
          <p:cNvSpPr>
            <a:spLocks noEditPoints="1"/>
          </p:cNvSpPr>
          <p:nvPr/>
        </p:nvSpPr>
        <p:spPr bwMode="auto">
          <a:xfrm>
            <a:off x="-5428540" y="3400549"/>
            <a:ext cx="2054012" cy="737850"/>
          </a:xfrm>
          <a:custGeom>
            <a:avLst/>
            <a:gdLst>
              <a:gd name="T0" fmla="*/ 306 w 591"/>
              <a:gd name="T1" fmla="*/ 28 h 326"/>
              <a:gd name="T2" fmla="*/ 270 w 591"/>
              <a:gd name="T3" fmla="*/ 302 h 326"/>
              <a:gd name="T4" fmla="*/ 306 w 591"/>
              <a:gd name="T5" fmla="*/ 28 h 326"/>
              <a:gd name="T6" fmla="*/ 226 w 591"/>
              <a:gd name="T7" fmla="*/ 31 h 326"/>
              <a:gd name="T8" fmla="*/ 307 w 591"/>
              <a:gd name="T9" fmla="*/ 11 h 326"/>
              <a:gd name="T10" fmla="*/ 308 w 591"/>
              <a:gd name="T11" fmla="*/ 324 h 326"/>
              <a:gd name="T12" fmla="*/ 317 w 591"/>
              <a:gd name="T13" fmla="*/ 18 h 326"/>
              <a:gd name="T14" fmla="*/ 244 w 591"/>
              <a:gd name="T15" fmla="*/ 27 h 326"/>
              <a:gd name="T16" fmla="*/ 226 w 591"/>
              <a:gd name="T17" fmla="*/ 31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326">
                <a:moveTo>
                  <a:pt x="306" y="28"/>
                </a:moveTo>
                <a:cubicBezTo>
                  <a:pt x="567" y="29"/>
                  <a:pt x="510" y="310"/>
                  <a:pt x="270" y="302"/>
                </a:cubicBezTo>
                <a:cubicBezTo>
                  <a:pt x="27" y="295"/>
                  <a:pt x="70" y="28"/>
                  <a:pt x="306" y="28"/>
                </a:cubicBezTo>
                <a:close/>
                <a:moveTo>
                  <a:pt x="226" y="31"/>
                </a:moveTo>
                <a:cubicBezTo>
                  <a:pt x="242" y="24"/>
                  <a:pt x="273" y="18"/>
                  <a:pt x="307" y="11"/>
                </a:cubicBezTo>
                <a:cubicBezTo>
                  <a:pt x="41" y="0"/>
                  <a:pt x="0" y="326"/>
                  <a:pt x="308" y="324"/>
                </a:cubicBezTo>
                <a:cubicBezTo>
                  <a:pt x="516" y="313"/>
                  <a:pt x="591" y="15"/>
                  <a:pt x="317" y="18"/>
                </a:cubicBezTo>
                <a:cubicBezTo>
                  <a:pt x="295" y="19"/>
                  <a:pt x="270" y="23"/>
                  <a:pt x="244" y="27"/>
                </a:cubicBezTo>
                <a:cubicBezTo>
                  <a:pt x="238" y="28"/>
                  <a:pt x="229" y="31"/>
                  <a:pt x="226" y="3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6A6C6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34872BF-9F05-E889-B99F-C4094C728014}"/>
              </a:ext>
            </a:extLst>
          </p:cNvPr>
          <p:cNvGrpSpPr/>
          <p:nvPr/>
        </p:nvGrpSpPr>
        <p:grpSpPr>
          <a:xfrm>
            <a:off x="40759" y="1129181"/>
            <a:ext cx="12110483" cy="5258095"/>
            <a:chOff x="-316858" y="1129181"/>
            <a:chExt cx="12427342" cy="5258095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AE9F3F4-3508-15E0-37A4-DD37330FCB40}"/>
                </a:ext>
              </a:extLst>
            </p:cNvPr>
            <p:cNvSpPr/>
            <p:nvPr/>
          </p:nvSpPr>
          <p:spPr>
            <a:xfrm>
              <a:off x="4996817" y="1129181"/>
              <a:ext cx="2803947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Advanced NSCLC with </a:t>
              </a:r>
              <a:b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unknown genotype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FB8537-9306-58B8-CEF1-A66B3B09BB9B}"/>
                </a:ext>
              </a:extLst>
            </p:cNvPr>
            <p:cNvSpPr/>
            <p:nvPr/>
          </p:nvSpPr>
          <p:spPr>
            <a:xfrm>
              <a:off x="2262931" y="2348977"/>
              <a:ext cx="2803947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Tissue sample available for </a:t>
              </a: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C3B4ECF-5FA0-96D1-773A-44DBC3F0036B}"/>
                </a:ext>
              </a:extLst>
            </p:cNvPr>
            <p:cNvSpPr/>
            <p:nvPr/>
          </p:nvSpPr>
          <p:spPr>
            <a:xfrm>
              <a:off x="7800764" y="2362350"/>
              <a:ext cx="2803947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Tissue sample unavailable for </a:t>
              </a: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F2B641E-53BE-E39E-63DD-3FDC2C524FAB}"/>
                </a:ext>
              </a:extLst>
            </p:cNvPr>
            <p:cNvSpPr/>
            <p:nvPr/>
          </p:nvSpPr>
          <p:spPr>
            <a:xfrm>
              <a:off x="1360743" y="3420358"/>
              <a:ext cx="2293829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tissue adequate for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BE03BA-91E5-87D0-919C-57EC6AFAE233}"/>
                </a:ext>
              </a:extLst>
            </p:cNvPr>
            <p:cNvSpPr/>
            <p:nvPr/>
          </p:nvSpPr>
          <p:spPr>
            <a:xfrm>
              <a:off x="3752059" y="3420358"/>
              <a:ext cx="2293829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tissue scant/of uncertain adequacy </a:t>
              </a:r>
              <a:b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for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ADA7944-838E-90A9-8696-224F7EB687B3}"/>
                </a:ext>
              </a:extLst>
            </p:cNvPr>
            <p:cNvSpPr/>
            <p:nvPr/>
          </p:nvSpPr>
          <p:spPr>
            <a:xfrm>
              <a:off x="1360742" y="4491739"/>
              <a:ext cx="2293829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tissue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F279B61-2058-0FCE-E140-A5F22D03F01A}"/>
                </a:ext>
              </a:extLst>
            </p:cNvPr>
            <p:cNvSpPr/>
            <p:nvPr/>
          </p:nvSpPr>
          <p:spPr>
            <a:xfrm>
              <a:off x="3752058" y="4491739"/>
              <a:ext cx="2293829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Concurrent </a:t>
              </a: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tissue and cfDNA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F1A5739-BF0C-7E0E-B03E-432064535BF9}"/>
                </a:ext>
              </a:extLst>
            </p:cNvPr>
            <p:cNvSpPr/>
            <p:nvPr/>
          </p:nvSpPr>
          <p:spPr>
            <a:xfrm>
              <a:off x="1360742" y="5563120"/>
              <a:ext cx="2293829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cfDNA analysis in case of incomplete </a:t>
              </a: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A572FCA-7D8A-B950-F7C6-6A0CB790F827}"/>
                </a:ext>
              </a:extLst>
            </p:cNvPr>
            <p:cNvSpPr/>
            <p:nvPr/>
          </p:nvSpPr>
          <p:spPr>
            <a:xfrm>
              <a:off x="8099942" y="3419599"/>
              <a:ext cx="2205589" cy="8241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Plasma cfDNA genotyping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1D3C716-96F9-F3C9-BFD6-9EF08576308C}"/>
                </a:ext>
              </a:extLst>
            </p:cNvPr>
            <p:cNvSpPr/>
            <p:nvPr/>
          </p:nvSpPr>
          <p:spPr>
            <a:xfrm>
              <a:off x="8099941" y="4476848"/>
              <a:ext cx="2205589" cy="125978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Re-biopsy for </a:t>
              </a:r>
              <a:r>
                <a:rPr kumimoji="0" lang="en-GB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tumor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tissue genotyping </a:t>
              </a:r>
              <a:b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 case of absence </a:t>
              </a:r>
              <a:b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of targetable drivers </a:t>
              </a:r>
              <a:b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 plasma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9" name="Connector: Elbow 18">
              <a:extLst>
                <a:ext uri="{FF2B5EF4-FFF2-40B4-BE49-F238E27FC236}">
                  <a16:creationId xmlns:a16="http://schemas.microsoft.com/office/drawing/2014/main" id="{89A19938-F410-153C-954E-BDAEAC18710A}"/>
                </a:ext>
              </a:extLst>
            </p:cNvPr>
            <p:cNvCxnSpPr>
              <a:stCxn id="8" idx="2"/>
              <a:endCxn id="9" idx="0"/>
            </p:cNvCxnSpPr>
            <p:nvPr/>
          </p:nvCxnSpPr>
          <p:spPr>
            <a:xfrm rot="5400000">
              <a:off x="4834028" y="784214"/>
              <a:ext cx="395640" cy="2733886"/>
            </a:xfrm>
            <a:prstGeom prst="bentConnector3">
              <a:avLst>
                <a:gd name="adj1" fmla="val 51605"/>
              </a:avLst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or: Elbow 20">
              <a:extLst>
                <a:ext uri="{FF2B5EF4-FFF2-40B4-BE49-F238E27FC236}">
                  <a16:creationId xmlns:a16="http://schemas.microsoft.com/office/drawing/2014/main" id="{EB2E44F0-9209-3664-EEA6-AC20502E9F4C}"/>
                </a:ext>
              </a:extLst>
            </p:cNvPr>
            <p:cNvCxnSpPr>
              <a:stCxn id="8" idx="2"/>
              <a:endCxn id="10" idx="0"/>
            </p:cNvCxnSpPr>
            <p:nvPr/>
          </p:nvCxnSpPr>
          <p:spPr>
            <a:xfrm rot="16200000" flipH="1">
              <a:off x="7596258" y="755869"/>
              <a:ext cx="409013" cy="2803947"/>
            </a:xfrm>
            <a:prstGeom prst="bentConnector3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or: Elbow 22">
              <a:extLst>
                <a:ext uri="{FF2B5EF4-FFF2-40B4-BE49-F238E27FC236}">
                  <a16:creationId xmlns:a16="http://schemas.microsoft.com/office/drawing/2014/main" id="{289A1749-18CE-016F-84C3-3DD02DF74E3A}"/>
                </a:ext>
              </a:extLst>
            </p:cNvPr>
            <p:cNvCxnSpPr>
              <a:stCxn id="9" idx="2"/>
              <a:endCxn id="11" idx="0"/>
            </p:cNvCxnSpPr>
            <p:nvPr/>
          </p:nvCxnSpPr>
          <p:spPr>
            <a:xfrm rot="5400000">
              <a:off x="2962670" y="2718122"/>
              <a:ext cx="247225" cy="1157247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or: Elbow 24">
              <a:extLst>
                <a:ext uri="{FF2B5EF4-FFF2-40B4-BE49-F238E27FC236}">
                  <a16:creationId xmlns:a16="http://schemas.microsoft.com/office/drawing/2014/main" id="{03F95769-2B34-CFA7-8421-502E6883ED19}"/>
                </a:ext>
              </a:extLst>
            </p:cNvPr>
            <p:cNvCxnSpPr>
              <a:stCxn id="9" idx="2"/>
              <a:endCxn id="12" idx="0"/>
            </p:cNvCxnSpPr>
            <p:nvPr/>
          </p:nvCxnSpPr>
          <p:spPr>
            <a:xfrm rot="16200000" flipH="1">
              <a:off x="4158327" y="2679710"/>
              <a:ext cx="247225" cy="1234069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7DA95D26-55E7-1540-63AB-EA1530223371}"/>
                </a:ext>
              </a:extLst>
            </p:cNvPr>
            <p:cNvCxnSpPr>
              <a:stCxn id="10" idx="2"/>
              <a:endCxn id="16" idx="0"/>
            </p:cNvCxnSpPr>
            <p:nvPr/>
          </p:nvCxnSpPr>
          <p:spPr>
            <a:xfrm flipH="1">
              <a:off x="9202737" y="3186506"/>
              <a:ext cx="1" cy="233093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03AAFC16-804A-5446-A422-25D6BC2249A4}"/>
                </a:ext>
              </a:extLst>
            </p:cNvPr>
            <p:cNvCxnSpPr>
              <a:cxnSpLocks/>
              <a:stCxn id="16" idx="2"/>
              <a:endCxn id="17" idx="0"/>
            </p:cNvCxnSpPr>
            <p:nvPr/>
          </p:nvCxnSpPr>
          <p:spPr>
            <a:xfrm flipH="1">
              <a:off x="9202736" y="4243755"/>
              <a:ext cx="1" cy="233093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94AF12A4-A244-1C00-739A-150E6D44E256}"/>
                </a:ext>
              </a:extLst>
            </p:cNvPr>
            <p:cNvCxnSpPr>
              <a:stCxn id="11" idx="2"/>
              <a:endCxn id="13" idx="0"/>
            </p:cNvCxnSpPr>
            <p:nvPr/>
          </p:nvCxnSpPr>
          <p:spPr>
            <a:xfrm flipH="1">
              <a:off x="2507657" y="4244514"/>
              <a:ext cx="1" cy="24722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F1111F3D-EA76-CD91-D99A-ED7688DA91AE}"/>
                </a:ext>
              </a:extLst>
            </p:cNvPr>
            <p:cNvCxnSpPr>
              <a:stCxn id="12" idx="2"/>
              <a:endCxn id="14" idx="0"/>
            </p:cNvCxnSpPr>
            <p:nvPr/>
          </p:nvCxnSpPr>
          <p:spPr>
            <a:xfrm flipH="1">
              <a:off x="4898973" y="4244514"/>
              <a:ext cx="1" cy="24722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7BF88DA2-D102-4C81-48A7-B11CE3A524AD}"/>
                </a:ext>
              </a:extLst>
            </p:cNvPr>
            <p:cNvCxnSpPr>
              <a:stCxn id="13" idx="2"/>
              <a:endCxn id="15" idx="0"/>
            </p:cNvCxnSpPr>
            <p:nvPr/>
          </p:nvCxnSpPr>
          <p:spPr>
            <a:xfrm>
              <a:off x="2507657" y="5315895"/>
              <a:ext cx="0" cy="24722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BDBB465-5D5F-D7F9-F399-345D611FD2E0}"/>
                </a:ext>
              </a:extLst>
            </p:cNvPr>
            <p:cNvSpPr/>
            <p:nvPr/>
          </p:nvSpPr>
          <p:spPr>
            <a:xfrm>
              <a:off x="10349650" y="3250733"/>
              <a:ext cx="1760834" cy="10080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‘‘Plasma first approach’’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28355A7D-F226-3F97-8730-D9FCE6D9EDA6}"/>
                </a:ext>
              </a:extLst>
            </p:cNvPr>
            <p:cNvSpPr/>
            <p:nvPr/>
          </p:nvSpPr>
          <p:spPr>
            <a:xfrm>
              <a:off x="-316858" y="3782841"/>
              <a:ext cx="1688326" cy="10080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‘‘Sequential approach’’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5" name="Flowchart: Connector 54">
            <a:extLst>
              <a:ext uri="{FF2B5EF4-FFF2-40B4-BE49-F238E27FC236}">
                <a16:creationId xmlns:a16="http://schemas.microsoft.com/office/drawing/2014/main" id="{E44F5F67-EA07-9487-5157-2E1A5100EC6B}"/>
              </a:ext>
            </a:extLst>
          </p:cNvPr>
          <p:cNvSpPr/>
          <p:nvPr/>
        </p:nvSpPr>
        <p:spPr>
          <a:xfrm>
            <a:off x="5871852" y="3797565"/>
            <a:ext cx="2052425" cy="1155848"/>
          </a:xfrm>
          <a:prstGeom prst="flowChartConnector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‘‘Complementary approach’’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1606339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62E196-8952-4584-972C-ED9BD33B035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0" y="1081908"/>
            <a:ext cx="12191999" cy="1252919"/>
          </a:xfrm>
          <a:solidFill>
            <a:schemeClr val="accent2">
              <a:lumMod val="75000"/>
            </a:schemeClr>
          </a:solidFill>
        </p:spPr>
        <p:txBody>
          <a:bodyPr/>
          <a:lstStyle/>
          <a:p>
            <a:pPr marL="342900" indent="-342900" algn="l"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dirty="0"/>
              <a:t>Tissue biopsy may be unfeasible for ~16,000 pts annually with NSCLC</a:t>
            </a:r>
          </a:p>
          <a:p>
            <a:pPr marL="342900" indent="-342900" algn="l"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dirty="0"/>
              <a:t>Molecular diagnosis based on liquid biopsy could allow ~6560 pts annually to benefit from current, emerging, and future targeted treatments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B95757-5778-49B2-8C7E-032BBBDD22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Liquid Biopsy for Biomarker Testing in NSCLC</a:t>
            </a:r>
            <a:br>
              <a:rPr lang="en-GB" dirty="0"/>
            </a:br>
            <a:r>
              <a:rPr lang="en-GB" sz="2800" dirty="0"/>
              <a:t>European Perspective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332A6EB-AC34-4123-AF76-08B6FA59F38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Malapelle U, et al. J Mol </a:t>
            </a:r>
            <a:r>
              <a:rPr lang="en-US" dirty="0" err="1"/>
              <a:t>Pathol</a:t>
            </a:r>
            <a:r>
              <a:rPr lang="en-US" dirty="0"/>
              <a:t>. 2021;2:255-273</a:t>
            </a:r>
            <a:r>
              <a:rPr lang="en-GB" dirty="0"/>
              <a:t>.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F29111F-777A-4A22-94A7-DE1833BB674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3614" b="21230"/>
          <a:stretch/>
        </p:blipFill>
        <p:spPr>
          <a:xfrm>
            <a:off x="485466" y="2940283"/>
            <a:ext cx="11231958" cy="335576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8D0D99B-F2D0-4B37-8BED-D2D20D61B43A}"/>
              </a:ext>
            </a:extLst>
          </p:cNvPr>
          <p:cNvSpPr txBox="1"/>
          <p:nvPr/>
        </p:nvSpPr>
        <p:spPr>
          <a:xfrm>
            <a:off x="1109708" y="2636665"/>
            <a:ext cx="1006727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Estimated Number of Patients in Europe Who Could Potentially Benefit From Liquid Biopsy</a:t>
            </a:r>
            <a:endParaRPr kumimoji="0" lang="en-GB" sz="1600" b="1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642587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94808-B9A3-45EC-9029-786415D63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ctDNA</a:t>
            </a:r>
            <a:r>
              <a:rPr lang="en-GB" dirty="0"/>
              <a:t> in Cancer</a:t>
            </a:r>
            <a:br>
              <a:rPr lang="en-GB" dirty="0"/>
            </a:br>
            <a:r>
              <a:rPr lang="en-GB" sz="2800" dirty="0"/>
              <a:t>A Theory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DC360B3-E315-46FE-B24E-6C3E5C9DDD1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Figure courtesy of Umberto </a:t>
            </a:r>
            <a:r>
              <a:rPr lang="en-GB" dirty="0" err="1"/>
              <a:t>Malapelle</a:t>
            </a:r>
            <a:r>
              <a:rPr lang="en-GB" dirty="0"/>
              <a:t>, PhD.</a:t>
            </a:r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F8BD57D-36C7-4D46-AD05-BC670C59F587}"/>
              </a:ext>
            </a:extLst>
          </p:cNvPr>
          <p:cNvGrpSpPr/>
          <p:nvPr/>
        </p:nvGrpSpPr>
        <p:grpSpPr>
          <a:xfrm>
            <a:off x="1836955" y="1173697"/>
            <a:ext cx="8518090" cy="5419127"/>
            <a:chOff x="2193428" y="1173697"/>
            <a:chExt cx="8518090" cy="5419127"/>
          </a:xfrm>
        </p:grpSpPr>
        <p:pic>
          <p:nvPicPr>
            <p:cNvPr id="4" name="Immagine 3">
              <a:extLst>
                <a:ext uri="{FF2B5EF4-FFF2-40B4-BE49-F238E27FC236}">
                  <a16:creationId xmlns:a16="http://schemas.microsoft.com/office/drawing/2014/main" id="{E227B14A-3AC4-4300-8AFD-A0C9E7053FE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116"/>
            <a:stretch/>
          </p:blipFill>
          <p:spPr>
            <a:xfrm>
              <a:off x="2193428" y="1173697"/>
              <a:ext cx="8518090" cy="5419127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8084443-6C30-4094-B5F5-E4B0D1824073}"/>
                </a:ext>
              </a:extLst>
            </p:cNvPr>
            <p:cNvSpPr/>
            <p:nvPr/>
          </p:nvSpPr>
          <p:spPr>
            <a:xfrm>
              <a:off x="2221230" y="6454140"/>
              <a:ext cx="990600" cy="1066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788111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43262-911D-473D-BEDB-6990CD87E5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Potential Applications of </a:t>
            </a:r>
            <a:r>
              <a:rPr lang="en-US" dirty="0" err="1"/>
              <a:t>ctDNA</a:t>
            </a:r>
            <a:r>
              <a:rPr lang="en-US" dirty="0"/>
              <a:t> Analyses During the Lung Cancer 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DC1225-6BCF-4E31-B8A6-2E0400752F5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16712" y="6592897"/>
            <a:ext cx="12191999" cy="265176"/>
          </a:xfrm>
        </p:spPr>
        <p:txBody>
          <a:bodyPr/>
          <a:lstStyle/>
          <a:p>
            <a:r>
              <a:rPr lang="en-US" dirty="0"/>
              <a:t>MRD, minimal </a:t>
            </a:r>
            <a:br>
              <a:rPr lang="en-US" dirty="0"/>
            </a:br>
            <a:r>
              <a:rPr lang="en-US" dirty="0"/>
              <a:t>residual disease.</a:t>
            </a:r>
          </a:p>
          <a:p>
            <a:r>
              <a:rPr lang="en-US" dirty="0" err="1"/>
              <a:t>Malapelle</a:t>
            </a:r>
            <a:r>
              <a:rPr lang="en-US" dirty="0"/>
              <a:t> U, et al. Lung Cancer. 2022;172:53-64.</a:t>
            </a:r>
          </a:p>
        </p:txBody>
      </p:sp>
      <p:pic>
        <p:nvPicPr>
          <p:cNvPr id="6" name="Picture 5" descr="A diagram of a patient's therapy&#10;&#10;Description automatically generated">
            <a:extLst>
              <a:ext uri="{FF2B5EF4-FFF2-40B4-BE49-F238E27FC236}">
                <a16:creationId xmlns:a16="http://schemas.microsoft.com/office/drawing/2014/main" id="{756D85CA-B095-4601-A439-C70677C156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9246" y="1204437"/>
            <a:ext cx="10000085" cy="53795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80582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5777B4-AB19-44EB-B335-BEDB5D438A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Clinical Case</a:t>
            </a:r>
            <a:br>
              <a:rPr lang="en-GB" dirty="0"/>
            </a:br>
            <a:r>
              <a:rPr lang="en-GB" sz="2800" dirty="0"/>
              <a:t>NSCLC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FA43E68-F748-4DA5-8AAB-FA321A04834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CHT, chemotherapy.</a:t>
            </a:r>
            <a:br>
              <a:rPr lang="en-GB" dirty="0"/>
            </a:br>
            <a:r>
              <a:rPr lang="en-GB" dirty="0"/>
              <a:t>Adapted from </a:t>
            </a:r>
            <a:r>
              <a:rPr lang="en-GB" dirty="0" err="1"/>
              <a:t>Malapelle</a:t>
            </a:r>
            <a:r>
              <a:rPr lang="en-GB" dirty="0"/>
              <a:t> U, et al. Cancer. 2020;126:22-25. </a:t>
            </a:r>
            <a:endParaRPr lang="en-US" dirty="0"/>
          </a:p>
        </p:txBody>
      </p:sp>
      <p:pic>
        <p:nvPicPr>
          <p:cNvPr id="35" name="Content Placeholder 3">
            <a:extLst>
              <a:ext uri="{FF2B5EF4-FFF2-40B4-BE49-F238E27FC236}">
                <a16:creationId xmlns:a16="http://schemas.microsoft.com/office/drawing/2014/main" id="{E94F996A-F146-48AB-8AD5-E2537BA448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7943" t="28031" r="22094" b="46709"/>
          <a:stretch/>
        </p:blipFill>
        <p:spPr>
          <a:xfrm>
            <a:off x="1752793" y="4291009"/>
            <a:ext cx="1444824" cy="1144507"/>
          </a:xfrm>
          <a:prstGeom prst="rect">
            <a:avLst/>
          </a:prstGeom>
        </p:spPr>
      </p:pic>
      <p:sp>
        <p:nvSpPr>
          <p:cNvPr id="37" name="CasellaDiTesto 8">
            <a:extLst>
              <a:ext uri="{FF2B5EF4-FFF2-40B4-BE49-F238E27FC236}">
                <a16:creationId xmlns:a16="http://schemas.microsoft.com/office/drawing/2014/main" id="{365B6FEA-9508-49EB-BF58-D433B9A893BC}"/>
              </a:ext>
            </a:extLst>
          </p:cNvPr>
          <p:cNvSpPr txBox="1"/>
          <p:nvPr/>
        </p:nvSpPr>
        <p:spPr>
          <a:xfrm>
            <a:off x="1884230" y="3808287"/>
            <a:ext cx="1229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Osimertinib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start</a:t>
            </a:r>
          </a:p>
        </p:txBody>
      </p:sp>
      <p:sp>
        <p:nvSpPr>
          <p:cNvPr id="38" name="CasellaDiTesto 15">
            <a:extLst>
              <a:ext uri="{FF2B5EF4-FFF2-40B4-BE49-F238E27FC236}">
                <a16:creationId xmlns:a16="http://schemas.microsoft.com/office/drawing/2014/main" id="{416407DF-FF0B-43EE-9F2D-C7F3E77B249E}"/>
              </a:ext>
            </a:extLst>
          </p:cNvPr>
          <p:cNvSpPr txBox="1"/>
          <p:nvPr/>
        </p:nvSpPr>
        <p:spPr>
          <a:xfrm>
            <a:off x="4064518" y="3796084"/>
            <a:ext cx="12156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Switch to afatinib</a:t>
            </a:r>
          </a:p>
        </p:txBody>
      </p:sp>
      <p:pic>
        <p:nvPicPr>
          <p:cNvPr id="39" name="Content Placeholder 3">
            <a:extLst>
              <a:ext uri="{FF2B5EF4-FFF2-40B4-BE49-F238E27FC236}">
                <a16:creationId xmlns:a16="http://schemas.microsoft.com/office/drawing/2014/main" id="{D33D2A71-BDD7-47AE-9D7C-486176D1809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8234" t="30702" r="23433" b="45816"/>
          <a:stretch/>
        </p:blipFill>
        <p:spPr>
          <a:xfrm>
            <a:off x="1752793" y="5475984"/>
            <a:ext cx="1458449" cy="1101105"/>
          </a:xfrm>
          <a:prstGeom prst="rect">
            <a:avLst/>
          </a:prstGeom>
        </p:spPr>
      </p:pic>
      <p:pic>
        <p:nvPicPr>
          <p:cNvPr id="40" name="Content Placeholder 3">
            <a:extLst>
              <a:ext uri="{FF2B5EF4-FFF2-40B4-BE49-F238E27FC236}">
                <a16:creationId xmlns:a16="http://schemas.microsoft.com/office/drawing/2014/main" id="{83DBF905-C7C6-4592-97CC-5DECEF2B17F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2310" t="21863" r="12421" b="15610"/>
          <a:stretch/>
        </p:blipFill>
        <p:spPr>
          <a:xfrm>
            <a:off x="3235467" y="4291009"/>
            <a:ext cx="1416391" cy="1161611"/>
          </a:xfrm>
          <a:prstGeom prst="rect">
            <a:avLst/>
          </a:prstGeom>
        </p:spPr>
      </p:pic>
      <p:pic>
        <p:nvPicPr>
          <p:cNvPr id="41" name="Content Placeholder 3">
            <a:extLst>
              <a:ext uri="{FF2B5EF4-FFF2-40B4-BE49-F238E27FC236}">
                <a16:creationId xmlns:a16="http://schemas.microsoft.com/office/drawing/2014/main" id="{58E6FA88-6CFE-4F2F-B39D-E52506EC47E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4459" t="23500" r="14058" b="17901"/>
          <a:stretch/>
        </p:blipFill>
        <p:spPr>
          <a:xfrm>
            <a:off x="3232167" y="5475982"/>
            <a:ext cx="1419691" cy="1101105"/>
          </a:xfrm>
          <a:prstGeom prst="rect">
            <a:avLst/>
          </a:prstGeom>
        </p:spPr>
      </p:pic>
      <p:pic>
        <p:nvPicPr>
          <p:cNvPr id="42" name="Content Placeholder 3">
            <a:extLst>
              <a:ext uri="{FF2B5EF4-FFF2-40B4-BE49-F238E27FC236}">
                <a16:creationId xmlns:a16="http://schemas.microsoft.com/office/drawing/2014/main" id="{A5379356-95FB-45DC-8A1B-B2CFB86810F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2208" t="15645" r="13546" b="20847"/>
          <a:stretch/>
        </p:blipFill>
        <p:spPr>
          <a:xfrm>
            <a:off x="4689708" y="4291009"/>
            <a:ext cx="1385267" cy="1164211"/>
          </a:xfrm>
          <a:prstGeom prst="rect">
            <a:avLst/>
          </a:prstGeom>
        </p:spPr>
      </p:pic>
      <p:pic>
        <p:nvPicPr>
          <p:cNvPr id="43" name="Picture 10">
            <a:extLst>
              <a:ext uri="{FF2B5EF4-FFF2-40B4-BE49-F238E27FC236}">
                <a16:creationId xmlns:a16="http://schemas.microsoft.com/office/drawing/2014/main" id="{176EA312-8A94-4F88-A632-CF06D0CB25E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86112" y="5490996"/>
            <a:ext cx="1385266" cy="1086091"/>
          </a:xfrm>
          <a:prstGeom prst="rect">
            <a:avLst/>
          </a:prstGeom>
        </p:spPr>
      </p:pic>
      <p:pic>
        <p:nvPicPr>
          <p:cNvPr id="48" name="Immagine 11">
            <a:extLst>
              <a:ext uri="{FF2B5EF4-FFF2-40B4-BE49-F238E27FC236}">
                <a16:creationId xmlns:a16="http://schemas.microsoft.com/office/drawing/2014/main" id="{BDBABA22-AB0F-4F1C-9EF8-DE6621E3758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285167" y="1113610"/>
            <a:ext cx="6590784" cy="2735175"/>
          </a:xfrm>
          <a:prstGeom prst="rect">
            <a:avLst/>
          </a:prstGeom>
        </p:spPr>
      </p:pic>
      <p:sp>
        <p:nvSpPr>
          <p:cNvPr id="53" name="Freccia destra 33">
            <a:extLst>
              <a:ext uri="{FF2B5EF4-FFF2-40B4-BE49-F238E27FC236}">
                <a16:creationId xmlns:a16="http://schemas.microsoft.com/office/drawing/2014/main" id="{D5AE8D2D-AD25-47A4-818C-AD028AC8B720}"/>
              </a:ext>
            </a:extLst>
          </p:cNvPr>
          <p:cNvSpPr/>
          <p:nvPr/>
        </p:nvSpPr>
        <p:spPr>
          <a:xfrm>
            <a:off x="5529224" y="3849371"/>
            <a:ext cx="855681" cy="401305"/>
          </a:xfrm>
          <a:prstGeom prst="rightArrow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PFS: 2 </a:t>
            </a:r>
            <a:r>
              <a:rPr kumimoji="0" lang="it-IT" sz="800" b="1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</a:t>
            </a:r>
            <a:endParaRPr kumimoji="0" lang="it-IT" sz="800" b="1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CasellaDiTesto 34">
            <a:extLst>
              <a:ext uri="{FF2B5EF4-FFF2-40B4-BE49-F238E27FC236}">
                <a16:creationId xmlns:a16="http://schemas.microsoft.com/office/drawing/2014/main" id="{DA2CFFE5-B955-4573-A484-F348984CD8C0}"/>
              </a:ext>
            </a:extLst>
          </p:cNvPr>
          <p:cNvSpPr txBox="1"/>
          <p:nvPr/>
        </p:nvSpPr>
        <p:spPr>
          <a:xfrm>
            <a:off x="6516679" y="3866709"/>
            <a:ext cx="5533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81A149-C165-401C-AFF7-908BC8272955}"/>
              </a:ext>
            </a:extLst>
          </p:cNvPr>
          <p:cNvGrpSpPr/>
          <p:nvPr/>
        </p:nvGrpSpPr>
        <p:grpSpPr>
          <a:xfrm>
            <a:off x="8281868" y="1231939"/>
            <a:ext cx="2677736" cy="5358324"/>
            <a:chOff x="8281868" y="1231939"/>
            <a:chExt cx="2677736" cy="5358324"/>
          </a:xfrm>
        </p:grpSpPr>
        <p:pic>
          <p:nvPicPr>
            <p:cNvPr id="49" name="Immagine 29">
              <a:extLst>
                <a:ext uri="{FF2B5EF4-FFF2-40B4-BE49-F238E27FC236}">
                  <a16:creationId xmlns:a16="http://schemas.microsoft.com/office/drawing/2014/main" id="{BB7D6C04-0804-4798-B827-36F9DEF3571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8342463" y="1231940"/>
              <a:ext cx="2600363" cy="5358323"/>
            </a:xfrm>
            <a:prstGeom prst="rect">
              <a:avLst/>
            </a:prstGeom>
          </p:spPr>
        </p:pic>
        <p:pic>
          <p:nvPicPr>
            <p:cNvPr id="50" name="Immagine 30">
              <a:extLst>
                <a:ext uri="{FF2B5EF4-FFF2-40B4-BE49-F238E27FC236}">
                  <a16:creationId xmlns:a16="http://schemas.microsoft.com/office/drawing/2014/main" id="{C0D567CB-196E-4479-A8EB-7BC2F028E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334074" y="1231940"/>
              <a:ext cx="2600363" cy="5358323"/>
            </a:xfrm>
            <a:prstGeom prst="rect">
              <a:avLst/>
            </a:prstGeom>
          </p:spPr>
        </p:pic>
        <p:pic>
          <p:nvPicPr>
            <p:cNvPr id="51" name="Immagine 31">
              <a:extLst>
                <a:ext uri="{FF2B5EF4-FFF2-40B4-BE49-F238E27FC236}">
                  <a16:creationId xmlns:a16="http://schemas.microsoft.com/office/drawing/2014/main" id="{BC859416-591C-4B5F-8D39-BF356CAEC1E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346681" y="1231940"/>
              <a:ext cx="2590512" cy="5358323"/>
            </a:xfrm>
            <a:prstGeom prst="rect">
              <a:avLst/>
            </a:prstGeom>
          </p:spPr>
        </p:pic>
        <p:pic>
          <p:nvPicPr>
            <p:cNvPr id="52" name="Immagine 32">
              <a:extLst>
                <a:ext uri="{FF2B5EF4-FFF2-40B4-BE49-F238E27FC236}">
                  <a16:creationId xmlns:a16="http://schemas.microsoft.com/office/drawing/2014/main" id="{ECD65563-E1FA-4BA9-831E-32721A23B47D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359241" y="1231940"/>
              <a:ext cx="2600363" cy="5358323"/>
            </a:xfrm>
            <a:prstGeom prst="rect">
              <a:avLst/>
            </a:prstGeom>
          </p:spPr>
        </p:pic>
        <p:pic>
          <p:nvPicPr>
            <p:cNvPr id="55" name="Immagine 35">
              <a:extLst>
                <a:ext uri="{FF2B5EF4-FFF2-40B4-BE49-F238E27FC236}">
                  <a16:creationId xmlns:a16="http://schemas.microsoft.com/office/drawing/2014/main" id="{7EEA4785-7041-4E71-8D00-B35C618778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8329903" y="1231939"/>
              <a:ext cx="2600363" cy="5358323"/>
            </a:xfrm>
            <a:prstGeom prst="rect">
              <a:avLst/>
            </a:prstGeom>
          </p:spPr>
        </p:pic>
        <p:sp>
          <p:nvSpPr>
            <p:cNvPr id="56" name="Ovale 36">
              <a:extLst>
                <a:ext uri="{FF2B5EF4-FFF2-40B4-BE49-F238E27FC236}">
                  <a16:creationId xmlns:a16="http://schemas.microsoft.com/office/drawing/2014/main" id="{BC0AEFB4-0636-4973-9482-4CA08A9F2812}"/>
                </a:ext>
              </a:extLst>
            </p:cNvPr>
            <p:cNvSpPr/>
            <p:nvPr/>
          </p:nvSpPr>
          <p:spPr>
            <a:xfrm>
              <a:off x="8356485" y="1406609"/>
              <a:ext cx="762000" cy="281449"/>
            </a:xfrm>
            <a:prstGeom prst="ellipse">
              <a:avLst/>
            </a:prstGeom>
            <a:noFill/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" name="Ovale 37">
              <a:extLst>
                <a:ext uri="{FF2B5EF4-FFF2-40B4-BE49-F238E27FC236}">
                  <a16:creationId xmlns:a16="http://schemas.microsoft.com/office/drawing/2014/main" id="{04F54341-B2ED-41C2-87F3-F183CD7BD368}"/>
                </a:ext>
              </a:extLst>
            </p:cNvPr>
            <p:cNvSpPr/>
            <p:nvPr/>
          </p:nvSpPr>
          <p:spPr>
            <a:xfrm>
              <a:off x="8356485" y="1833217"/>
              <a:ext cx="762000" cy="281449"/>
            </a:xfrm>
            <a:prstGeom prst="ellipse">
              <a:avLst/>
            </a:prstGeom>
            <a:noFill/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" name="Ovale 38">
              <a:extLst>
                <a:ext uri="{FF2B5EF4-FFF2-40B4-BE49-F238E27FC236}">
                  <a16:creationId xmlns:a16="http://schemas.microsoft.com/office/drawing/2014/main" id="{5B8B42DC-87C6-4E0F-B336-F52050E9351F}"/>
                </a:ext>
              </a:extLst>
            </p:cNvPr>
            <p:cNvSpPr/>
            <p:nvPr/>
          </p:nvSpPr>
          <p:spPr>
            <a:xfrm>
              <a:off x="8356485" y="2227233"/>
              <a:ext cx="762000" cy="281449"/>
            </a:xfrm>
            <a:prstGeom prst="ellipse">
              <a:avLst/>
            </a:prstGeom>
            <a:noFill/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Ovale 39">
              <a:extLst>
                <a:ext uri="{FF2B5EF4-FFF2-40B4-BE49-F238E27FC236}">
                  <a16:creationId xmlns:a16="http://schemas.microsoft.com/office/drawing/2014/main" id="{43F97437-F633-46A4-917E-61935B624F24}"/>
                </a:ext>
              </a:extLst>
            </p:cNvPr>
            <p:cNvSpPr/>
            <p:nvPr/>
          </p:nvSpPr>
          <p:spPr>
            <a:xfrm>
              <a:off x="8356485" y="2656390"/>
              <a:ext cx="762000" cy="281449"/>
            </a:xfrm>
            <a:prstGeom prst="ellipse">
              <a:avLst/>
            </a:prstGeom>
            <a:noFill/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" name="Ovale 40">
              <a:extLst>
                <a:ext uri="{FF2B5EF4-FFF2-40B4-BE49-F238E27FC236}">
                  <a16:creationId xmlns:a16="http://schemas.microsoft.com/office/drawing/2014/main" id="{572125F0-28C2-4064-B79E-FFD3D3989970}"/>
                </a:ext>
              </a:extLst>
            </p:cNvPr>
            <p:cNvSpPr/>
            <p:nvPr/>
          </p:nvSpPr>
          <p:spPr>
            <a:xfrm>
              <a:off x="8356485" y="3082998"/>
              <a:ext cx="762000" cy="281449"/>
            </a:xfrm>
            <a:prstGeom prst="ellipse">
              <a:avLst/>
            </a:prstGeom>
            <a:noFill/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" name="Ovale 41">
              <a:extLst>
                <a:ext uri="{FF2B5EF4-FFF2-40B4-BE49-F238E27FC236}">
                  <a16:creationId xmlns:a16="http://schemas.microsoft.com/office/drawing/2014/main" id="{C1161788-53D1-4E30-9888-E6FD44668AA2}"/>
                </a:ext>
              </a:extLst>
            </p:cNvPr>
            <p:cNvSpPr/>
            <p:nvPr/>
          </p:nvSpPr>
          <p:spPr>
            <a:xfrm>
              <a:off x="8281868" y="4773324"/>
              <a:ext cx="1336932" cy="423941"/>
            </a:xfrm>
            <a:prstGeom prst="ellipse">
              <a:avLst/>
            </a:prstGeom>
            <a:noFill/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" name="Ovale 42">
              <a:extLst>
                <a:ext uri="{FF2B5EF4-FFF2-40B4-BE49-F238E27FC236}">
                  <a16:creationId xmlns:a16="http://schemas.microsoft.com/office/drawing/2014/main" id="{85E119CA-792C-45DC-90A9-2215E5EB5EF3}"/>
                </a:ext>
              </a:extLst>
            </p:cNvPr>
            <p:cNvSpPr/>
            <p:nvPr/>
          </p:nvSpPr>
          <p:spPr>
            <a:xfrm>
              <a:off x="8281868" y="5234270"/>
              <a:ext cx="1336932" cy="423941"/>
            </a:xfrm>
            <a:prstGeom prst="ellipse">
              <a:avLst/>
            </a:prstGeom>
            <a:noFill/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" name="Ovale 43">
              <a:extLst>
                <a:ext uri="{FF2B5EF4-FFF2-40B4-BE49-F238E27FC236}">
                  <a16:creationId xmlns:a16="http://schemas.microsoft.com/office/drawing/2014/main" id="{033125C1-ADB3-4F4D-A215-789CA13AF5E3}"/>
                </a:ext>
              </a:extLst>
            </p:cNvPr>
            <p:cNvSpPr/>
            <p:nvPr/>
          </p:nvSpPr>
          <p:spPr>
            <a:xfrm>
              <a:off x="8281868" y="4250676"/>
              <a:ext cx="1336932" cy="423941"/>
            </a:xfrm>
            <a:prstGeom prst="ellipse">
              <a:avLst/>
            </a:prstGeom>
            <a:noFill/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64" name="Picture 63">
            <a:extLst>
              <a:ext uri="{FF2B5EF4-FFF2-40B4-BE49-F238E27FC236}">
                <a16:creationId xmlns:a16="http://schemas.microsoft.com/office/drawing/2014/main" id="{6EB5663D-F79F-4F91-9EC2-2A4F909B5471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16120"/>
          <a:stretch/>
        </p:blipFill>
        <p:spPr>
          <a:xfrm>
            <a:off x="6130811" y="4291009"/>
            <a:ext cx="1384568" cy="1144506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AB489A1D-A555-45A4-92A0-1E66B45BDA2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30811" y="5486596"/>
            <a:ext cx="1369440" cy="1101105"/>
          </a:xfrm>
          <a:prstGeom prst="rect">
            <a:avLst/>
          </a:prstGeom>
        </p:spPr>
      </p:pic>
      <p:sp>
        <p:nvSpPr>
          <p:cNvPr id="36" name="Freccia destra 5">
            <a:extLst>
              <a:ext uri="{FF2B5EF4-FFF2-40B4-BE49-F238E27FC236}">
                <a16:creationId xmlns:a16="http://schemas.microsoft.com/office/drawing/2014/main" id="{B473FE1B-660D-4831-B1DC-F8060DCCF4F0}"/>
              </a:ext>
            </a:extLst>
          </p:cNvPr>
          <p:cNvSpPr/>
          <p:nvPr/>
        </p:nvSpPr>
        <p:spPr>
          <a:xfrm>
            <a:off x="3076458" y="3832673"/>
            <a:ext cx="1109219" cy="401305"/>
          </a:xfrm>
          <a:prstGeom prst="rightArrow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PFS: 7 </a:t>
            </a:r>
            <a:r>
              <a:rPr kumimoji="0" lang="it-IT" sz="800" b="1" i="0" u="none" strike="noStrike" kern="1200" cap="none" spc="0" normalizeH="0" baseline="0" noProof="0" dirty="0" err="1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</a:t>
            </a:r>
            <a:endParaRPr kumimoji="0" lang="it-IT" sz="800" b="1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59043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B7040D-E7F8-4435-9693-AF9BD1A7AA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ESR1</a:t>
            </a:r>
            <a:r>
              <a:rPr lang="en-US" dirty="0"/>
              <a:t>m Rate in Patients With MBC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3879756-85E4-4E6E-92F4-B5F9BBE8752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 err="1"/>
              <a:t>Jeselsohn</a:t>
            </a:r>
            <a:r>
              <a:rPr lang="en-US" dirty="0"/>
              <a:t> R, et al. Clin Cancer Res. 2014;20:1757-1767.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81CEE7-F30A-4970-82ED-455A52F784AE}"/>
              </a:ext>
            </a:extLst>
          </p:cNvPr>
          <p:cNvSpPr txBox="1"/>
          <p:nvPr/>
        </p:nvSpPr>
        <p:spPr>
          <a:xfrm>
            <a:off x="3013363" y="1213458"/>
            <a:ext cx="648574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24870"/>
              </a:buClr>
              <a:buSzPts val="1600"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6A6C6D">
                    <a:lumMod val="75000"/>
                  </a:srgbClr>
                </a:solidFill>
                <a:effectLst/>
                <a:uLnTx/>
                <a:uFillTx/>
                <a:latin typeface="Arial"/>
                <a:ea typeface="Calibri"/>
                <a:cs typeface="Calibri"/>
                <a:sym typeface="Calibri"/>
              </a:rPr>
              <a:t>Frequency of Mutations in Primary and Metastatic BC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6A6C6D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A6744B7-B228-4F4E-88CB-7647B41B1EA9}"/>
              </a:ext>
            </a:extLst>
          </p:cNvPr>
          <p:cNvGrpSpPr/>
          <p:nvPr/>
        </p:nvGrpSpPr>
        <p:grpSpPr>
          <a:xfrm>
            <a:off x="3156016" y="1582790"/>
            <a:ext cx="5879965" cy="5023326"/>
            <a:chOff x="3156016" y="1582790"/>
            <a:chExt cx="5879965" cy="5023326"/>
          </a:xfrm>
        </p:grpSpPr>
        <p:pic>
          <p:nvPicPr>
            <p:cNvPr id="10" name="Picture 9" descr="A graph of different types of metastasis&#10;&#10;Description automatically generated">
              <a:extLst>
                <a:ext uri="{FF2B5EF4-FFF2-40B4-BE49-F238E27FC236}">
                  <a16:creationId xmlns:a16="http://schemas.microsoft.com/office/drawing/2014/main" id="{F66ABECF-40AE-4C85-BDFB-0351FF9DC5D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156016" y="1582790"/>
              <a:ext cx="5879965" cy="5023326"/>
            </a:xfrm>
            <a:prstGeom prst="rect">
              <a:avLst/>
            </a:prstGeom>
          </p:spPr>
        </p:pic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704BA71-ADB0-406B-B4CD-0A4F59237DD6}"/>
                </a:ext>
              </a:extLst>
            </p:cNvPr>
            <p:cNvSpPr/>
            <p:nvPr/>
          </p:nvSpPr>
          <p:spPr>
            <a:xfrm>
              <a:off x="6663063" y="3575243"/>
              <a:ext cx="381079" cy="2885192"/>
            </a:xfrm>
            <a:prstGeom prst="rect">
              <a:avLst/>
            </a:prstGeom>
            <a:noFill/>
            <a:ln w="571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62041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5B212C-E78D-4132-A0F3-BCF7E67FF0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Longer Exposure to ET in 1L Increases the Chance of Developing </a:t>
            </a:r>
            <a:r>
              <a:rPr lang="en-US" i="1" dirty="0"/>
              <a:t>ESR1</a:t>
            </a:r>
            <a:r>
              <a:rPr lang="en-US" dirty="0"/>
              <a:t>m During Treatment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B80366-E05A-4203-A4E8-3C943128AF5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6107589"/>
            <a:ext cx="12191999" cy="750411"/>
          </a:xfrm>
        </p:spPr>
        <p:txBody>
          <a:bodyPr/>
          <a:lstStyle/>
          <a:p>
            <a:r>
              <a:rPr lang="en-US" dirty="0"/>
              <a:t>1L, first line; 2L, second line; 3L, third line; ET, endocrine therapy.</a:t>
            </a:r>
          </a:p>
          <a:p>
            <a:r>
              <a:rPr lang="en-US" dirty="0"/>
              <a:t>Figure courtesy of </a:t>
            </a:r>
            <a:r>
              <a:rPr lang="en-US" dirty="0" err="1"/>
              <a:t>Uberto</a:t>
            </a:r>
            <a:r>
              <a:rPr lang="en-US" dirty="0"/>
              <a:t> Malapelle, PhD; </a:t>
            </a:r>
            <a:r>
              <a:rPr lang="en-US" dirty="0" err="1"/>
              <a:t>Jeselsohn</a:t>
            </a:r>
            <a:r>
              <a:rPr lang="en-US" dirty="0"/>
              <a:t> R, et al. Clin Cancer Res. 2014;20:1757-1767; </a:t>
            </a:r>
            <a:r>
              <a:rPr lang="en-US" dirty="0" err="1"/>
              <a:t>Jeselsohn</a:t>
            </a:r>
            <a:r>
              <a:rPr lang="en-US" dirty="0"/>
              <a:t> R, et al. Cancer Cell. 2018;33:173-186.e5; </a:t>
            </a:r>
            <a:r>
              <a:rPr lang="en-US" dirty="0" err="1"/>
              <a:t>Allouchery</a:t>
            </a:r>
            <a:r>
              <a:rPr lang="en-US" dirty="0"/>
              <a:t> V, et al. Breast Cancer Res. 2018;20:40; Schiavon G, et al. Sci </a:t>
            </a:r>
            <a:r>
              <a:rPr lang="en-US" dirty="0" err="1"/>
              <a:t>Transl</a:t>
            </a:r>
            <a:r>
              <a:rPr lang="en-US" dirty="0"/>
              <a:t> Med. 2015;7:313ra182; Brett JO, et al. Breast Cancer Res. 2021;23:85; Toy W, et al. Nat Genet. 2013;45:1439-1445; </a:t>
            </a:r>
            <a:r>
              <a:rPr lang="en-US" dirty="0" err="1"/>
              <a:t>Bidard</a:t>
            </a:r>
            <a:r>
              <a:rPr lang="en-US" dirty="0"/>
              <a:t> FC, et al. J Clin Oncol. 2022;40:3246-3256; Lee N, et al. Int J Mol Sci. 2020;21:8807; Gennari A, et al. Ann Oncol. 2021;32:1475-1495; Burstein HJ et al. J Clin Oncol. 2023;41:3423-3425.</a:t>
            </a:r>
          </a:p>
        </p:txBody>
      </p:sp>
      <p:sp>
        <p:nvSpPr>
          <p:cNvPr id="4" name="Freccia a destra 33">
            <a:extLst>
              <a:ext uri="{FF2B5EF4-FFF2-40B4-BE49-F238E27FC236}">
                <a16:creationId xmlns:a16="http://schemas.microsoft.com/office/drawing/2014/main" id="{F17DE65E-B5DC-494E-8D9A-6E25F3345D0A}"/>
              </a:ext>
            </a:extLst>
          </p:cNvPr>
          <p:cNvSpPr/>
          <p:nvPr/>
        </p:nvSpPr>
        <p:spPr>
          <a:xfrm>
            <a:off x="524672" y="4112528"/>
            <a:ext cx="11413239" cy="596371"/>
          </a:xfrm>
          <a:prstGeom prst="rightArrow">
            <a:avLst/>
          </a:prstGeom>
          <a:solidFill>
            <a:schemeClr val="accent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uppo 54">
            <a:extLst>
              <a:ext uri="{FF2B5EF4-FFF2-40B4-BE49-F238E27FC236}">
                <a16:creationId xmlns:a16="http://schemas.microsoft.com/office/drawing/2014/main" id="{53E9A150-12A5-46BA-91AA-544FC9EA84D6}"/>
              </a:ext>
            </a:extLst>
          </p:cNvPr>
          <p:cNvGrpSpPr/>
          <p:nvPr/>
        </p:nvGrpSpPr>
        <p:grpSpPr>
          <a:xfrm>
            <a:off x="381789" y="2286791"/>
            <a:ext cx="10899813" cy="2277924"/>
            <a:chOff x="628491" y="1816468"/>
            <a:chExt cx="10899813" cy="2277924"/>
          </a:xfrm>
        </p:grpSpPr>
        <p:sp>
          <p:nvSpPr>
            <p:cNvPr id="6" name="CasellaDiTesto 37">
              <a:extLst>
                <a:ext uri="{FF2B5EF4-FFF2-40B4-BE49-F238E27FC236}">
                  <a16:creationId xmlns:a16="http://schemas.microsoft.com/office/drawing/2014/main" id="{9D4F8125-4C63-4CE2-AF87-A0E37FA92388}"/>
                </a:ext>
              </a:extLst>
            </p:cNvPr>
            <p:cNvSpPr txBox="1"/>
            <p:nvPr/>
          </p:nvSpPr>
          <p:spPr>
            <a:xfrm>
              <a:off x="4055222" y="3776695"/>
              <a:ext cx="18495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anose="02020603050405020304" pitchFamily="18" charset="0"/>
                </a:rPr>
                <a:t>1L ET</a:t>
              </a:r>
            </a:p>
          </p:txBody>
        </p:sp>
        <p:grpSp>
          <p:nvGrpSpPr>
            <p:cNvPr id="7" name="Gruppo 53">
              <a:extLst>
                <a:ext uri="{FF2B5EF4-FFF2-40B4-BE49-F238E27FC236}">
                  <a16:creationId xmlns:a16="http://schemas.microsoft.com/office/drawing/2014/main" id="{D1E60961-B16A-4AF5-AF62-EA714B719FDC}"/>
                </a:ext>
              </a:extLst>
            </p:cNvPr>
            <p:cNvGrpSpPr/>
            <p:nvPr/>
          </p:nvGrpSpPr>
          <p:grpSpPr>
            <a:xfrm>
              <a:off x="628491" y="1816468"/>
              <a:ext cx="10899813" cy="2277924"/>
              <a:chOff x="731128" y="1829799"/>
              <a:chExt cx="10899813" cy="2277924"/>
            </a:xfrm>
          </p:grpSpPr>
          <p:sp>
            <p:nvSpPr>
              <p:cNvPr id="8" name="CasellaDiTesto 40">
                <a:extLst>
                  <a:ext uri="{FF2B5EF4-FFF2-40B4-BE49-F238E27FC236}">
                    <a16:creationId xmlns:a16="http://schemas.microsoft.com/office/drawing/2014/main" id="{949B0363-810A-480B-A2A8-8D6A2A5BF665}"/>
                  </a:ext>
                </a:extLst>
              </p:cNvPr>
              <p:cNvSpPr txBox="1"/>
              <p:nvPr/>
            </p:nvSpPr>
            <p:spPr>
              <a:xfrm>
                <a:off x="4046555" y="3395141"/>
                <a:ext cx="9698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1200" b="0" i="1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Times New Roman" panose="02020603050405020304" pitchFamily="18" charset="0"/>
                  </a:rPr>
                  <a:t>ESR1-mut</a:t>
                </a:r>
                <a:r>
                  <a:rPr kumimoji="0" lang="it-IT" sz="1800" b="0" i="1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Times New Roman" panose="02020603050405020304" pitchFamily="18" charset="0"/>
                  </a:rPr>
                  <a:t> </a:t>
                </a:r>
              </a:p>
            </p:txBody>
          </p:sp>
          <p:grpSp>
            <p:nvGrpSpPr>
              <p:cNvPr id="9" name="Gruppo 52">
                <a:extLst>
                  <a:ext uri="{FF2B5EF4-FFF2-40B4-BE49-F238E27FC236}">
                    <a16:creationId xmlns:a16="http://schemas.microsoft.com/office/drawing/2014/main" id="{28E453CF-820E-4FE1-AC86-19043752C2C1}"/>
                  </a:ext>
                </a:extLst>
              </p:cNvPr>
              <p:cNvGrpSpPr/>
              <p:nvPr/>
            </p:nvGrpSpPr>
            <p:grpSpPr>
              <a:xfrm>
                <a:off x="731128" y="1829799"/>
                <a:ext cx="10899813" cy="2277924"/>
                <a:chOff x="1084440" y="3934164"/>
                <a:chExt cx="10899813" cy="2277924"/>
              </a:xfrm>
            </p:grpSpPr>
            <p:graphicFrame>
              <p:nvGraphicFramePr>
                <p:cNvPr id="10" name="Grafico 14">
                  <a:extLst>
                    <a:ext uri="{FF2B5EF4-FFF2-40B4-BE49-F238E27FC236}">
                      <a16:creationId xmlns:a16="http://schemas.microsoft.com/office/drawing/2014/main" id="{9D5774C9-C6A8-40A1-B2DF-047986D5A078}"/>
                    </a:ext>
                  </a:extLst>
                </p:cNvPr>
                <p:cNvGraphicFramePr/>
                <p:nvPr/>
              </p:nvGraphicFramePr>
              <p:xfrm>
                <a:off x="1084440" y="3971983"/>
                <a:ext cx="1746897" cy="1679510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  <p:graphicFrame>
              <p:nvGraphicFramePr>
                <p:cNvPr id="11" name="Grafico 20">
                  <a:extLst>
                    <a:ext uri="{FF2B5EF4-FFF2-40B4-BE49-F238E27FC236}">
                      <a16:creationId xmlns:a16="http://schemas.microsoft.com/office/drawing/2014/main" id="{6F2F4688-087A-4975-8DB1-C03829602F6C}"/>
                    </a:ext>
                  </a:extLst>
                </p:cNvPr>
                <p:cNvGraphicFramePr/>
                <p:nvPr/>
              </p:nvGraphicFramePr>
              <p:xfrm>
                <a:off x="4174316" y="4628026"/>
                <a:ext cx="1812212" cy="118377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3"/>
                </a:graphicData>
              </a:graphic>
            </p:graphicFrame>
            <p:graphicFrame>
              <p:nvGraphicFramePr>
                <p:cNvPr id="12" name="Grafico 23">
                  <a:extLst>
                    <a:ext uri="{FF2B5EF4-FFF2-40B4-BE49-F238E27FC236}">
                      <a16:creationId xmlns:a16="http://schemas.microsoft.com/office/drawing/2014/main" id="{0DCCBE26-B964-4493-AF19-9CE43CED19A0}"/>
                    </a:ext>
                  </a:extLst>
                </p:cNvPr>
                <p:cNvGraphicFramePr/>
                <p:nvPr/>
              </p:nvGraphicFramePr>
              <p:xfrm>
                <a:off x="4107795" y="4265409"/>
                <a:ext cx="1388188" cy="134360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4"/>
                </a:graphicData>
              </a:graphic>
            </p:graphicFrame>
            <p:graphicFrame>
              <p:nvGraphicFramePr>
                <p:cNvPr id="13" name="Grafico 29">
                  <a:extLst>
                    <a:ext uri="{FF2B5EF4-FFF2-40B4-BE49-F238E27FC236}">
                      <a16:creationId xmlns:a16="http://schemas.microsoft.com/office/drawing/2014/main" id="{8C77298F-FFF0-4C7F-9F56-0854C038095C}"/>
                    </a:ext>
                  </a:extLst>
                </p:cNvPr>
                <p:cNvGraphicFramePr/>
                <p:nvPr/>
              </p:nvGraphicFramePr>
              <p:xfrm>
                <a:off x="7193377" y="3996864"/>
                <a:ext cx="1371979" cy="1932361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5"/>
                </a:graphicData>
              </a:graphic>
            </p:graphicFrame>
            <p:graphicFrame>
              <p:nvGraphicFramePr>
                <p:cNvPr id="14" name="Grafico 32">
                  <a:extLst>
                    <a:ext uri="{FF2B5EF4-FFF2-40B4-BE49-F238E27FC236}">
                      <a16:creationId xmlns:a16="http://schemas.microsoft.com/office/drawing/2014/main" id="{77891064-2A17-409F-8EA3-1D8193DA46E8}"/>
                    </a:ext>
                  </a:extLst>
                </p:cNvPr>
                <p:cNvGraphicFramePr/>
                <p:nvPr/>
              </p:nvGraphicFramePr>
              <p:xfrm>
                <a:off x="9650041" y="3934164"/>
                <a:ext cx="1371979" cy="1878909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6"/>
                </a:graphicData>
              </a:graphic>
            </p:graphicFrame>
            <p:sp>
              <p:nvSpPr>
                <p:cNvPr id="15" name="CasellaDiTesto 34">
                  <a:extLst>
                    <a:ext uri="{FF2B5EF4-FFF2-40B4-BE49-F238E27FC236}">
                      <a16:creationId xmlns:a16="http://schemas.microsoft.com/office/drawing/2014/main" id="{A6AB825B-7B79-44AA-A80F-0E3BE2ABBBFB}"/>
                    </a:ext>
                  </a:extLst>
                </p:cNvPr>
                <p:cNvSpPr txBox="1"/>
                <p:nvPr/>
              </p:nvSpPr>
              <p:spPr>
                <a:xfrm>
                  <a:off x="1527332" y="5443741"/>
                  <a:ext cx="969864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2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ESR1</a:t>
                  </a:r>
                  <a:r>
                    <a:rPr kumimoji="0" lang="it-IT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m</a:t>
                  </a:r>
                  <a:r>
                    <a:rPr kumimoji="0" lang="it-IT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 </a:t>
                  </a:r>
                </a:p>
              </p:txBody>
            </p:sp>
            <p:sp>
              <p:nvSpPr>
                <p:cNvPr id="16" name="CasellaDiTesto 35">
                  <a:extLst>
                    <a:ext uri="{FF2B5EF4-FFF2-40B4-BE49-F238E27FC236}">
                      <a16:creationId xmlns:a16="http://schemas.microsoft.com/office/drawing/2014/main" id="{8A9019F1-307C-42B5-9502-A410C5DD434E}"/>
                    </a:ext>
                  </a:extLst>
                </p:cNvPr>
                <p:cNvSpPr txBox="1"/>
                <p:nvPr/>
              </p:nvSpPr>
              <p:spPr>
                <a:xfrm>
                  <a:off x="2946172" y="5904279"/>
                  <a:ext cx="1161623" cy="307777"/>
                </a:xfrm>
                <a:prstGeom prst="rect">
                  <a:avLst/>
                </a:prstGeom>
                <a:solidFill>
                  <a:schemeClr val="bg2"/>
                </a:solidFill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Recurrence</a:t>
                  </a:r>
                  <a:endParaRPr kumimoji="0" lang="it-IT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" name="CasellaDiTesto 36">
                  <a:extLst>
                    <a:ext uri="{FF2B5EF4-FFF2-40B4-BE49-F238E27FC236}">
                      <a16:creationId xmlns:a16="http://schemas.microsoft.com/office/drawing/2014/main" id="{2173B26F-BB1B-4FCB-A2D4-8353F3F5DA05}"/>
                    </a:ext>
                  </a:extLst>
                </p:cNvPr>
                <p:cNvSpPr txBox="1"/>
                <p:nvPr/>
              </p:nvSpPr>
              <p:spPr>
                <a:xfrm>
                  <a:off x="1454777" y="5888708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Adjuvant</a:t>
                  </a: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 ET</a:t>
                  </a:r>
                </a:p>
              </p:txBody>
            </p:sp>
            <p:sp>
              <p:nvSpPr>
                <p:cNvPr id="18" name="CasellaDiTesto 41">
                  <a:extLst>
                    <a:ext uri="{FF2B5EF4-FFF2-40B4-BE49-F238E27FC236}">
                      <a16:creationId xmlns:a16="http://schemas.microsoft.com/office/drawing/2014/main" id="{4369B8CC-4219-420E-BAF7-6202B6FE7403}"/>
                    </a:ext>
                  </a:extLst>
                </p:cNvPr>
                <p:cNvSpPr txBox="1"/>
                <p:nvPr/>
              </p:nvSpPr>
              <p:spPr>
                <a:xfrm>
                  <a:off x="10118027" y="5499506"/>
                  <a:ext cx="969864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2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ESR1</a:t>
                  </a:r>
                  <a:r>
                    <a:rPr kumimoji="0" lang="it-IT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m</a:t>
                  </a:r>
                  <a:r>
                    <a:rPr kumimoji="0" lang="it-IT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 </a:t>
                  </a:r>
                </a:p>
              </p:txBody>
            </p:sp>
            <p:sp>
              <p:nvSpPr>
                <p:cNvPr id="19" name="CasellaDiTesto 42">
                  <a:extLst>
                    <a:ext uri="{FF2B5EF4-FFF2-40B4-BE49-F238E27FC236}">
                      <a16:creationId xmlns:a16="http://schemas.microsoft.com/office/drawing/2014/main" id="{A3E91F7D-1FBF-4148-96F1-BD7A5F4C8217}"/>
                    </a:ext>
                  </a:extLst>
                </p:cNvPr>
                <p:cNvSpPr txBox="1"/>
                <p:nvPr/>
              </p:nvSpPr>
              <p:spPr>
                <a:xfrm>
                  <a:off x="7501149" y="5901908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2L ET</a:t>
                  </a:r>
                </a:p>
              </p:txBody>
            </p:sp>
            <p:sp>
              <p:nvSpPr>
                <p:cNvPr id="20" name="CasellaDiTesto 43">
                  <a:extLst>
                    <a:ext uri="{FF2B5EF4-FFF2-40B4-BE49-F238E27FC236}">
                      <a16:creationId xmlns:a16="http://schemas.microsoft.com/office/drawing/2014/main" id="{5A05532E-6B56-4B59-AD94-578B9D91F6FD}"/>
                    </a:ext>
                  </a:extLst>
                </p:cNvPr>
                <p:cNvSpPr txBox="1"/>
                <p:nvPr/>
              </p:nvSpPr>
              <p:spPr>
                <a:xfrm>
                  <a:off x="10134708" y="5904197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3L ET</a:t>
                  </a:r>
                </a:p>
              </p:txBody>
            </p:sp>
            <p:sp>
              <p:nvSpPr>
                <p:cNvPr id="21" name="CasellaDiTesto 44">
                  <a:extLst>
                    <a:ext uri="{FF2B5EF4-FFF2-40B4-BE49-F238E27FC236}">
                      <a16:creationId xmlns:a16="http://schemas.microsoft.com/office/drawing/2014/main" id="{E6D4207B-9BFD-48C1-9A7F-8E159DC58ED1}"/>
                    </a:ext>
                  </a:extLst>
                </p:cNvPr>
                <p:cNvSpPr txBox="1"/>
                <p:nvPr/>
              </p:nvSpPr>
              <p:spPr>
                <a:xfrm>
                  <a:off x="5816817" y="5901909"/>
                  <a:ext cx="1194443" cy="307777"/>
                </a:xfrm>
                <a:prstGeom prst="rect">
                  <a:avLst/>
                </a:prstGeom>
                <a:solidFill>
                  <a:schemeClr val="bg2"/>
                </a:solidFill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Progression</a:t>
                  </a:r>
                  <a:endParaRPr kumimoji="0" lang="it-IT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" name="CasellaDiTesto 45">
                  <a:extLst>
                    <a:ext uri="{FF2B5EF4-FFF2-40B4-BE49-F238E27FC236}">
                      <a16:creationId xmlns:a16="http://schemas.microsoft.com/office/drawing/2014/main" id="{84010023-FA68-49D8-93DD-3D648F7C8382}"/>
                    </a:ext>
                  </a:extLst>
                </p:cNvPr>
                <p:cNvSpPr txBox="1"/>
                <p:nvPr/>
              </p:nvSpPr>
              <p:spPr>
                <a:xfrm>
                  <a:off x="8618356" y="5904311"/>
                  <a:ext cx="1153849" cy="307777"/>
                </a:xfrm>
                <a:prstGeom prst="rect">
                  <a:avLst/>
                </a:prstGeom>
                <a:solidFill>
                  <a:schemeClr val="bg2"/>
                </a:solidFill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Progression</a:t>
                  </a:r>
                  <a:endParaRPr kumimoji="0" lang="it-IT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" name="CasellaDiTesto 46">
                  <a:extLst>
                    <a:ext uri="{FF2B5EF4-FFF2-40B4-BE49-F238E27FC236}">
                      <a16:creationId xmlns:a16="http://schemas.microsoft.com/office/drawing/2014/main" id="{C8E46A9A-6B87-49A7-99BE-CD539F1ABB6B}"/>
                    </a:ext>
                  </a:extLst>
                </p:cNvPr>
                <p:cNvSpPr txBox="1"/>
                <p:nvPr/>
              </p:nvSpPr>
              <p:spPr>
                <a:xfrm>
                  <a:off x="1636894" y="4096856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Early</a:t>
                  </a: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 BC</a:t>
                  </a:r>
                </a:p>
              </p:txBody>
            </p:sp>
            <p:sp>
              <p:nvSpPr>
                <p:cNvPr id="24" name="CasellaDiTesto 47">
                  <a:extLst>
                    <a:ext uri="{FF2B5EF4-FFF2-40B4-BE49-F238E27FC236}">
                      <a16:creationId xmlns:a16="http://schemas.microsoft.com/office/drawing/2014/main" id="{AC03EB61-583E-4341-A350-D183049757E1}"/>
                    </a:ext>
                  </a:extLst>
                </p:cNvPr>
                <p:cNvSpPr txBox="1"/>
                <p:nvPr/>
              </p:nvSpPr>
              <p:spPr>
                <a:xfrm>
                  <a:off x="7395272" y="4096855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Adv</a:t>
                  </a: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/MBC</a:t>
                  </a:r>
                </a:p>
              </p:txBody>
            </p:sp>
            <p:sp>
              <p:nvSpPr>
                <p:cNvPr id="25" name="CasellaDiTesto 48">
                  <a:extLst>
                    <a:ext uri="{FF2B5EF4-FFF2-40B4-BE49-F238E27FC236}">
                      <a16:creationId xmlns:a16="http://schemas.microsoft.com/office/drawing/2014/main" id="{6BC15E40-6528-45A2-98F5-839F0E726228}"/>
                    </a:ext>
                  </a:extLst>
                </p:cNvPr>
                <p:cNvSpPr txBox="1"/>
                <p:nvPr/>
              </p:nvSpPr>
              <p:spPr>
                <a:xfrm>
                  <a:off x="1778581" y="4963044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1%</a:t>
                  </a:r>
                </a:p>
              </p:txBody>
            </p:sp>
            <p:sp>
              <p:nvSpPr>
                <p:cNvPr id="26" name="CasellaDiTesto 49">
                  <a:extLst>
                    <a:ext uri="{FF2B5EF4-FFF2-40B4-BE49-F238E27FC236}">
                      <a16:creationId xmlns:a16="http://schemas.microsoft.com/office/drawing/2014/main" id="{BECB9EE1-6138-4D8F-A351-D074B04805A0}"/>
                    </a:ext>
                  </a:extLst>
                </p:cNvPr>
                <p:cNvSpPr txBox="1"/>
                <p:nvPr/>
              </p:nvSpPr>
              <p:spPr>
                <a:xfrm>
                  <a:off x="4605860" y="4906355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5%</a:t>
                  </a:r>
                </a:p>
              </p:txBody>
            </p:sp>
            <p:sp>
              <p:nvSpPr>
                <p:cNvPr id="27" name="CasellaDiTesto 50">
                  <a:extLst>
                    <a:ext uri="{FF2B5EF4-FFF2-40B4-BE49-F238E27FC236}">
                      <a16:creationId xmlns:a16="http://schemas.microsoft.com/office/drawing/2014/main" id="{D2A226E9-6BE8-4554-8C0B-0E3BD65631B3}"/>
                    </a:ext>
                  </a:extLst>
                </p:cNvPr>
                <p:cNvSpPr txBox="1"/>
                <p:nvPr/>
              </p:nvSpPr>
              <p:spPr>
                <a:xfrm>
                  <a:off x="7433171" y="4871287"/>
                  <a:ext cx="184954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33%</a:t>
                  </a:r>
                </a:p>
              </p:txBody>
            </p:sp>
            <p:sp>
              <p:nvSpPr>
                <p:cNvPr id="28" name="CasellaDiTesto 51">
                  <a:extLst>
                    <a:ext uri="{FF2B5EF4-FFF2-40B4-BE49-F238E27FC236}">
                      <a16:creationId xmlns:a16="http://schemas.microsoft.com/office/drawing/2014/main" id="{F903EB98-B613-408C-9986-D54E5B143A1A}"/>
                    </a:ext>
                  </a:extLst>
                </p:cNvPr>
                <p:cNvSpPr txBox="1"/>
                <p:nvPr/>
              </p:nvSpPr>
              <p:spPr>
                <a:xfrm>
                  <a:off x="9918637" y="4793944"/>
                  <a:ext cx="66545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Times New Roman" panose="02020603050405020304" pitchFamily="18" charset="0"/>
                    </a:rPr>
                    <a:t>Up to 40%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6327528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E946AC-7C07-4393-9FCB-4952F1518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Patient Journey Through Oncology Treatment 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836E7DA-4A1A-4A41-9F37-EED86446F17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57976" y="6662075"/>
            <a:ext cx="12191999" cy="265176"/>
          </a:xfrm>
        </p:spPr>
        <p:txBody>
          <a:bodyPr/>
          <a:lstStyle/>
          <a:p>
            <a:br>
              <a:rPr lang="en-US" dirty="0"/>
            </a:br>
            <a:r>
              <a:rPr lang="en-US" dirty="0"/>
              <a:t>CGP, comprehensive genomic profiling; ICI, immune checkpoint inhibitor; MGTO, molecularly guided treatment option; PHC, personalized health care; SoC, standard of care; TX, treatment.</a:t>
            </a:r>
          </a:p>
          <a:p>
            <a:r>
              <a:rPr lang="en-US" dirty="0"/>
              <a:t>Krebs MG, et al. JAMA Oncol. 2022;8:1830-1839.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25457C4-2066-32FA-1BDC-891E67A1790D}"/>
              </a:ext>
            </a:extLst>
          </p:cNvPr>
          <p:cNvGrpSpPr/>
          <p:nvPr/>
        </p:nvGrpSpPr>
        <p:grpSpPr>
          <a:xfrm>
            <a:off x="1282577" y="1164440"/>
            <a:ext cx="9570954" cy="5369190"/>
            <a:chOff x="1282577" y="1164440"/>
            <a:chExt cx="9570954" cy="5369190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4D2D013-31BC-4CDE-A67A-E1BC20DA2D8C}"/>
                </a:ext>
              </a:extLst>
            </p:cNvPr>
            <p:cNvGrpSpPr/>
            <p:nvPr/>
          </p:nvGrpSpPr>
          <p:grpSpPr>
            <a:xfrm>
              <a:off x="1321906" y="1164440"/>
              <a:ext cx="9432237" cy="5369190"/>
              <a:chOff x="1331845" y="1164440"/>
              <a:chExt cx="9432237" cy="5369190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836E487F-FBDB-486F-86AF-7457EE7D986F}"/>
                  </a:ext>
                </a:extLst>
              </p:cNvPr>
              <p:cNvGrpSpPr/>
              <p:nvPr/>
            </p:nvGrpSpPr>
            <p:grpSpPr>
              <a:xfrm>
                <a:off x="1331845" y="1164440"/>
                <a:ext cx="9432236" cy="2124208"/>
                <a:chOff x="1331845" y="1164440"/>
                <a:chExt cx="9432236" cy="2124208"/>
              </a:xfrm>
            </p:grpSpPr>
            <p:pic>
              <p:nvPicPr>
                <p:cNvPr id="6" name="Picture 5" descr="A close-up of a card&#10;&#10;Description automatically generated">
                  <a:extLst>
                    <a:ext uri="{FF2B5EF4-FFF2-40B4-BE49-F238E27FC236}">
                      <a16:creationId xmlns:a16="http://schemas.microsoft.com/office/drawing/2014/main" id="{4C339EB6-F9B6-43DC-A5C7-09FCD9876B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331845" y="1164440"/>
                  <a:ext cx="9432236" cy="2065014"/>
                </a:xfrm>
                <a:prstGeom prst="rect">
                  <a:avLst/>
                </a:prstGeom>
              </p:spPr>
            </p:pic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AEACCA35-D688-41C8-9A14-61306A517120}"/>
                    </a:ext>
                  </a:extLst>
                </p:cNvPr>
                <p:cNvSpPr/>
                <p:nvPr/>
              </p:nvSpPr>
              <p:spPr>
                <a:xfrm>
                  <a:off x="9372600" y="3101009"/>
                  <a:ext cx="745435" cy="18763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8" name="Picture 7" descr="A screenshot of a computer&#10;&#10;Description automatically generated">
                <a:extLst>
                  <a:ext uri="{FF2B5EF4-FFF2-40B4-BE49-F238E27FC236}">
                    <a16:creationId xmlns:a16="http://schemas.microsoft.com/office/drawing/2014/main" id="{CAFF813A-6ABA-43D2-8960-74E48D017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31846" y="3229454"/>
                <a:ext cx="9432236" cy="3304176"/>
              </a:xfrm>
              <a:prstGeom prst="rect">
                <a:avLst/>
              </a:prstGeom>
            </p:spPr>
          </p:pic>
        </p:grp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C0523F6-5527-1B1A-C36E-E1507253EF70}"/>
                </a:ext>
              </a:extLst>
            </p:cNvPr>
            <p:cNvSpPr/>
            <p:nvPr/>
          </p:nvSpPr>
          <p:spPr>
            <a:xfrm>
              <a:off x="1282577" y="1376516"/>
              <a:ext cx="745435" cy="1803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30C8C97-83E0-A59A-882E-79668BCBD9E4}"/>
                </a:ext>
              </a:extLst>
            </p:cNvPr>
            <p:cNvSpPr/>
            <p:nvPr/>
          </p:nvSpPr>
          <p:spPr>
            <a:xfrm>
              <a:off x="10108096" y="1581150"/>
              <a:ext cx="745435" cy="13870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88CABAFF-7F48-EB3A-78FB-0323FDD824D6}"/>
                </a:ext>
              </a:extLst>
            </p:cNvPr>
            <p:cNvSpPr/>
            <p:nvPr/>
          </p:nvSpPr>
          <p:spPr>
            <a:xfrm>
              <a:off x="10241447" y="2699921"/>
              <a:ext cx="432904" cy="5295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745775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8E6149-4B6F-4A04-951A-93D113D4F1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 “Cancer World” in a Drop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BE9E513-FD22-4ED8-A04F-F6BD38FEB16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 err="1"/>
              <a:t>ctRNA</a:t>
            </a:r>
            <a:r>
              <a:rPr lang="en-GB" dirty="0"/>
              <a:t>, circulating </a:t>
            </a:r>
            <a:r>
              <a:rPr lang="en-GB" dirty="0" err="1"/>
              <a:t>tumor</a:t>
            </a:r>
            <a:r>
              <a:rPr lang="en-GB" dirty="0"/>
              <a:t> RNA.</a:t>
            </a:r>
          </a:p>
          <a:p>
            <a:r>
              <a:rPr lang="en-GB" dirty="0"/>
              <a:t>Figure courtesy of Umberto </a:t>
            </a:r>
            <a:r>
              <a:rPr lang="en-GB" dirty="0" err="1"/>
              <a:t>Malapelle</a:t>
            </a:r>
            <a:r>
              <a:rPr lang="en-GB"/>
              <a:t>, PhD.</a:t>
            </a:r>
            <a:endParaRPr lang="en-US" dirty="0"/>
          </a:p>
        </p:txBody>
      </p:sp>
      <p:pic>
        <p:nvPicPr>
          <p:cNvPr id="4" name="Immagine 4">
            <a:extLst>
              <a:ext uri="{FF2B5EF4-FFF2-40B4-BE49-F238E27FC236}">
                <a16:creationId xmlns:a16="http://schemas.microsoft.com/office/drawing/2014/main" id="{2C10F871-255C-4A9C-A247-24956BDB06A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6" t="26354" r="2252" b="9010"/>
          <a:stretch/>
        </p:blipFill>
        <p:spPr>
          <a:xfrm>
            <a:off x="592313" y="1278384"/>
            <a:ext cx="10989617" cy="5175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586126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488FA8-D047-4AF4-B454-3ECC9F7B58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Liquid vs Tissue Biopsies in Cancer Interception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665B07-A153-4F16-BBFC-B8411A1F33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Serrano MJ, et al. Cancer </a:t>
            </a:r>
            <a:r>
              <a:rPr lang="en-US" dirty="0" err="1"/>
              <a:t>Discov</a:t>
            </a:r>
            <a:r>
              <a:rPr lang="en-US" dirty="0"/>
              <a:t>. 2020;10:1635-1644.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C5F33DD-EBB2-448B-A395-99EFAE9438F6}"/>
              </a:ext>
            </a:extLst>
          </p:cNvPr>
          <p:cNvGrpSpPr/>
          <p:nvPr/>
        </p:nvGrpSpPr>
        <p:grpSpPr>
          <a:xfrm>
            <a:off x="316959" y="1281387"/>
            <a:ext cx="11558082" cy="5189376"/>
            <a:chOff x="306242" y="1281387"/>
            <a:chExt cx="11558082" cy="518937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F2BF0BF-E55C-429D-B586-7FAE1C7E0677}"/>
                </a:ext>
              </a:extLst>
            </p:cNvPr>
            <p:cNvSpPr txBox="1"/>
            <p:nvPr/>
          </p:nvSpPr>
          <p:spPr>
            <a:xfrm>
              <a:off x="773980" y="1281387"/>
              <a:ext cx="3628417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Model 1 for cancer interception (avoiding cancer)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9C081F2-8086-437D-BBF5-56420F123A6C}"/>
                </a:ext>
              </a:extLst>
            </p:cNvPr>
            <p:cNvSpPr txBox="1"/>
            <p:nvPr/>
          </p:nvSpPr>
          <p:spPr>
            <a:xfrm>
              <a:off x="5859022" y="1281387"/>
              <a:ext cx="512017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Model 2 for metastasis interception </a:t>
              </a:r>
              <a:b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(avoiding dissemination: metastasis interception)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735D8C9-96C0-4B21-BCDE-0AAB6E4480D8}"/>
                </a:ext>
              </a:extLst>
            </p:cNvPr>
            <p:cNvSpPr/>
            <p:nvPr/>
          </p:nvSpPr>
          <p:spPr>
            <a:xfrm>
              <a:off x="311106" y="2188594"/>
              <a:ext cx="2227634" cy="340469"/>
            </a:xfrm>
            <a:prstGeom prst="rect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A6C6D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Predisposition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774E9FE-0468-4A82-8264-7EE9F7DEB8A6}"/>
                </a:ext>
              </a:extLst>
            </p:cNvPr>
            <p:cNvSpPr/>
            <p:nvPr/>
          </p:nvSpPr>
          <p:spPr>
            <a:xfrm>
              <a:off x="311106" y="2615816"/>
              <a:ext cx="2227634" cy="340469"/>
            </a:xfrm>
            <a:prstGeom prst="rect">
              <a:avLst/>
            </a:prstGeom>
            <a:solidFill>
              <a:schemeClr val="bg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C873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Liquid biopsy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63C41D0-15E0-4A0F-A44C-5CEFC73C6C75}"/>
                </a:ext>
              </a:extLst>
            </p:cNvPr>
            <p:cNvSpPr/>
            <p:nvPr/>
          </p:nvSpPr>
          <p:spPr>
            <a:xfrm>
              <a:off x="2642502" y="2188594"/>
              <a:ext cx="2227634" cy="340469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Early diagnosis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83E08D2-C3FC-463A-A019-07A9943E76C8}"/>
                </a:ext>
              </a:extLst>
            </p:cNvPr>
            <p:cNvSpPr/>
            <p:nvPr/>
          </p:nvSpPr>
          <p:spPr>
            <a:xfrm>
              <a:off x="2642502" y="2615816"/>
              <a:ext cx="2227634" cy="340469"/>
            </a:xfrm>
            <a:prstGeom prst="rect">
              <a:avLst/>
            </a:prstGeom>
            <a:solidFill>
              <a:schemeClr val="bg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C873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Liquid biopsy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8AF3713-D77B-4039-85AF-C11319CB3C17}"/>
                </a:ext>
              </a:extLst>
            </p:cNvPr>
            <p:cNvSpPr/>
            <p:nvPr/>
          </p:nvSpPr>
          <p:spPr>
            <a:xfrm>
              <a:off x="4973898" y="2188594"/>
              <a:ext cx="2227634" cy="340469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Late detection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DCB3525-08B3-405C-9D04-16DB26BFFC36}"/>
                </a:ext>
              </a:extLst>
            </p:cNvPr>
            <p:cNvSpPr/>
            <p:nvPr/>
          </p:nvSpPr>
          <p:spPr>
            <a:xfrm>
              <a:off x="4973898" y="2615816"/>
              <a:ext cx="2227634" cy="340469"/>
            </a:xfrm>
            <a:prstGeom prst="rect">
              <a:avLst/>
            </a:prstGeom>
            <a:solidFill>
              <a:schemeClr val="accent3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884E96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Tissue biopsy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DC8F1D4-BF2A-4CB4-974C-65B7A8C970C5}"/>
                </a:ext>
              </a:extLst>
            </p:cNvPr>
            <p:cNvSpPr/>
            <p:nvPr/>
          </p:nvSpPr>
          <p:spPr>
            <a:xfrm>
              <a:off x="7305294" y="2188594"/>
              <a:ext cx="2227634" cy="340469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Monitoring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E190E3B-D4FB-46AE-8F85-D2D5A87F6622}"/>
                </a:ext>
              </a:extLst>
            </p:cNvPr>
            <p:cNvSpPr/>
            <p:nvPr/>
          </p:nvSpPr>
          <p:spPr>
            <a:xfrm>
              <a:off x="7305294" y="2615816"/>
              <a:ext cx="2227634" cy="340469"/>
            </a:xfrm>
            <a:prstGeom prst="rect">
              <a:avLst/>
            </a:prstGeom>
            <a:solidFill>
              <a:schemeClr val="bg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C873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Liquid biopsy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5E089D4-5F29-4D78-9D96-97D66FD68A51}"/>
                </a:ext>
              </a:extLst>
            </p:cNvPr>
            <p:cNvSpPr/>
            <p:nvPr/>
          </p:nvSpPr>
          <p:spPr>
            <a:xfrm>
              <a:off x="9636690" y="2188594"/>
              <a:ext cx="2227634" cy="340469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64AA7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Dissemination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E9F599D-ABB0-43F0-B0F2-5C128EAF2140}"/>
                </a:ext>
              </a:extLst>
            </p:cNvPr>
            <p:cNvSpPr/>
            <p:nvPr/>
          </p:nvSpPr>
          <p:spPr>
            <a:xfrm>
              <a:off x="9636690" y="2615816"/>
              <a:ext cx="2227634" cy="340469"/>
            </a:xfrm>
            <a:prstGeom prst="rect">
              <a:avLst/>
            </a:prstGeom>
            <a:solidFill>
              <a:schemeClr val="accent3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884E96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Tissue biopsy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DD0C5AD-763B-4C78-9C24-AC737D136707}"/>
                </a:ext>
              </a:extLst>
            </p:cNvPr>
            <p:cNvSpPr/>
            <p:nvPr/>
          </p:nvSpPr>
          <p:spPr>
            <a:xfrm>
              <a:off x="306242" y="5609057"/>
              <a:ext cx="2227634" cy="8617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Cancer interception</a:t>
              </a:r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15DC7764-A288-4DB8-8E2F-9CD9F20C8F48}"/>
                </a:ext>
              </a:extLst>
            </p:cNvPr>
            <p:cNvSpPr/>
            <p:nvPr/>
          </p:nvSpPr>
          <p:spPr>
            <a:xfrm>
              <a:off x="2642502" y="5609057"/>
              <a:ext cx="9221822" cy="861706"/>
            </a:xfrm>
            <a:prstGeom prst="triangle">
              <a:avLst>
                <a:gd name="adj" fmla="val 0"/>
              </a:avLst>
            </a:prstGeom>
            <a:gradFill flip="none" rotWithShape="1"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9705D79-70AB-4770-976B-1AC4A567C842}"/>
                </a:ext>
              </a:extLst>
            </p:cNvPr>
            <p:cNvSpPr txBox="1"/>
            <p:nvPr/>
          </p:nvSpPr>
          <p:spPr>
            <a:xfrm>
              <a:off x="2642502" y="5867002"/>
              <a:ext cx="186771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Survival rates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90B9F37-9A9F-4E7E-A1B2-D91497114A31}"/>
                </a:ext>
              </a:extLst>
            </p:cNvPr>
            <p:cNvGrpSpPr/>
            <p:nvPr/>
          </p:nvGrpSpPr>
          <p:grpSpPr>
            <a:xfrm>
              <a:off x="306242" y="1896415"/>
              <a:ext cx="4563894" cy="205426"/>
              <a:chOff x="306242" y="2190676"/>
              <a:chExt cx="1300264" cy="205426"/>
            </a:xfrm>
          </p:grpSpPr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7A6C042D-A7CC-4FE8-A2D9-7613B5BEAE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242" y="2190676"/>
                <a:ext cx="0" cy="205426"/>
              </a:xfrm>
              <a:prstGeom prst="line">
                <a:avLst/>
              </a:prstGeom>
              <a:ln w="12700">
                <a:tailEnd type="non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12956868-6FDD-4253-83C0-AE5ED4E5F3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6506" y="2190676"/>
                <a:ext cx="0" cy="205426"/>
              </a:xfrm>
              <a:prstGeom prst="line">
                <a:avLst/>
              </a:prstGeom>
              <a:ln w="12700">
                <a:tailEnd type="non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03E2B459-C964-4351-92B3-61BEBC715F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242" y="2190676"/>
                <a:ext cx="1300264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109EBB5-DF06-4BA4-B667-59E519D2459D}"/>
                </a:ext>
              </a:extLst>
            </p:cNvPr>
            <p:cNvGrpSpPr/>
            <p:nvPr/>
          </p:nvGrpSpPr>
          <p:grpSpPr>
            <a:xfrm>
              <a:off x="4973897" y="1896415"/>
              <a:ext cx="6890421" cy="205426"/>
              <a:chOff x="306242" y="2190676"/>
              <a:chExt cx="1300264" cy="205426"/>
            </a:xfrm>
          </p:grpSpPr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D61386E3-9A21-4460-BCFC-C51ECD5FED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242" y="2190676"/>
                <a:ext cx="0" cy="205426"/>
              </a:xfrm>
              <a:prstGeom prst="line">
                <a:avLst/>
              </a:prstGeom>
              <a:ln w="12700">
                <a:tailEnd type="non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A9241188-2A76-4FF3-A63F-6C1C00EB24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6506" y="2190676"/>
                <a:ext cx="0" cy="205426"/>
              </a:xfrm>
              <a:prstGeom prst="line">
                <a:avLst/>
              </a:prstGeom>
              <a:ln w="12700">
                <a:tailEnd type="non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B895E3EA-901A-49CD-93C7-52F528B216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242" y="2190676"/>
                <a:ext cx="1300264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F0032DD-3793-4592-A083-603D6CC1DC12}"/>
                </a:ext>
              </a:extLst>
            </p:cNvPr>
            <p:cNvGrpSpPr/>
            <p:nvPr/>
          </p:nvGrpSpPr>
          <p:grpSpPr>
            <a:xfrm>
              <a:off x="545882" y="3137424"/>
              <a:ext cx="1748353" cy="2241271"/>
              <a:chOff x="559949" y="3162361"/>
              <a:chExt cx="1748353" cy="2241271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7C305D-3A7D-4DC4-B575-EAD07F8740FD}"/>
                  </a:ext>
                </a:extLst>
              </p:cNvPr>
              <p:cNvSpPr/>
              <p:nvPr/>
            </p:nvSpPr>
            <p:spPr>
              <a:xfrm>
                <a:off x="559950" y="3162361"/>
                <a:ext cx="1720210" cy="2201376"/>
              </a:xfrm>
              <a:custGeom>
                <a:avLst/>
                <a:gdLst>
                  <a:gd name="connsiteX0" fmla="*/ 799544 w 1720210"/>
                  <a:gd name="connsiteY0" fmla="*/ 26 h 2201376"/>
                  <a:gd name="connsiteX1" fmla="*/ 1053750 w 1720210"/>
                  <a:gd name="connsiteY1" fmla="*/ 82206 h 2201376"/>
                  <a:gd name="connsiteX2" fmla="*/ 1150488 w 1720210"/>
                  <a:gd name="connsiteY2" fmla="*/ 323698 h 2201376"/>
                  <a:gd name="connsiteX3" fmla="*/ 1216684 w 1720210"/>
                  <a:gd name="connsiteY3" fmla="*/ 487893 h 2201376"/>
                  <a:gd name="connsiteX4" fmla="*/ 1211577 w 1720210"/>
                  <a:gd name="connsiteY4" fmla="*/ 661760 h 2201376"/>
                  <a:gd name="connsiteX5" fmla="*/ 1221759 w 1720210"/>
                  <a:gd name="connsiteY5" fmla="*/ 763165 h 2201376"/>
                  <a:gd name="connsiteX6" fmla="*/ 1175926 w 1720210"/>
                  <a:gd name="connsiteY6" fmla="*/ 763165 h 2201376"/>
                  <a:gd name="connsiteX7" fmla="*/ 1150455 w 1720210"/>
                  <a:gd name="connsiteY7" fmla="*/ 661760 h 2201376"/>
                  <a:gd name="connsiteX8" fmla="*/ 1109731 w 1720210"/>
                  <a:gd name="connsiteY8" fmla="*/ 772835 h 2201376"/>
                  <a:gd name="connsiteX9" fmla="*/ 1000629 w 1720210"/>
                  <a:gd name="connsiteY9" fmla="*/ 779918 h 2201376"/>
                  <a:gd name="connsiteX10" fmla="*/ 1000492 w 1720210"/>
                  <a:gd name="connsiteY10" fmla="*/ 779918 h 2201376"/>
                  <a:gd name="connsiteX11" fmla="*/ 1013161 w 1720210"/>
                  <a:gd name="connsiteY11" fmla="*/ 812846 h 2201376"/>
                  <a:gd name="connsiteX12" fmla="*/ 1454739 w 1720210"/>
                  <a:gd name="connsiteY12" fmla="*/ 985794 h 2201376"/>
                  <a:gd name="connsiteX13" fmla="*/ 1588389 w 1720210"/>
                  <a:gd name="connsiteY13" fmla="*/ 1343503 h 2201376"/>
                  <a:gd name="connsiteX14" fmla="*/ 1684959 w 1720210"/>
                  <a:gd name="connsiteY14" fmla="*/ 1936065 h 2201376"/>
                  <a:gd name="connsiteX15" fmla="*/ 1688297 w 1720210"/>
                  <a:gd name="connsiteY15" fmla="*/ 1952239 h 2201376"/>
                  <a:gd name="connsiteX16" fmla="*/ 1694905 w 1720210"/>
                  <a:gd name="connsiteY16" fmla="*/ 1993305 h 2201376"/>
                  <a:gd name="connsiteX17" fmla="*/ 1719105 w 1720210"/>
                  <a:gd name="connsiteY17" fmla="*/ 2184572 h 2201376"/>
                  <a:gd name="connsiteX18" fmla="*/ 1720210 w 1720210"/>
                  <a:gd name="connsiteY18" fmla="*/ 2201376 h 2201376"/>
                  <a:gd name="connsiteX19" fmla="*/ 1471065 w 1720210"/>
                  <a:gd name="connsiteY19" fmla="*/ 2201376 h 2201376"/>
                  <a:gd name="connsiteX20" fmla="*/ 1454772 w 1720210"/>
                  <a:gd name="connsiteY20" fmla="*/ 2122155 h 2201376"/>
                  <a:gd name="connsiteX21" fmla="*/ 1434682 w 1720210"/>
                  <a:gd name="connsiteY21" fmla="*/ 2029773 h 2201376"/>
                  <a:gd name="connsiteX22" fmla="*/ 1386090 w 1720210"/>
                  <a:gd name="connsiteY22" fmla="*/ 1787703 h 2201376"/>
                  <a:gd name="connsiteX23" fmla="*/ 1287818 w 1720210"/>
                  <a:gd name="connsiteY23" fmla="*/ 1461422 h 2201376"/>
                  <a:gd name="connsiteX24" fmla="*/ 1230818 w 1720210"/>
                  <a:gd name="connsiteY24" fmla="*/ 1893806 h 2201376"/>
                  <a:gd name="connsiteX25" fmla="*/ 1325590 w 1720210"/>
                  <a:gd name="connsiteY25" fmla="*/ 2097175 h 2201376"/>
                  <a:gd name="connsiteX26" fmla="*/ 1373290 w 1720210"/>
                  <a:gd name="connsiteY26" fmla="*/ 2201376 h 2201376"/>
                  <a:gd name="connsiteX27" fmla="*/ 350256 w 1720210"/>
                  <a:gd name="connsiteY27" fmla="*/ 2201376 h 2201376"/>
                  <a:gd name="connsiteX28" fmla="*/ 398170 w 1720210"/>
                  <a:gd name="connsiteY28" fmla="*/ 2085406 h 2201376"/>
                  <a:gd name="connsiteX29" fmla="*/ 487884 w 1720210"/>
                  <a:gd name="connsiteY29" fmla="*/ 1870244 h 2201376"/>
                  <a:gd name="connsiteX30" fmla="*/ 487919 w 1720210"/>
                  <a:gd name="connsiteY30" fmla="*/ 1870244 h 2201376"/>
                  <a:gd name="connsiteX31" fmla="*/ 415184 w 1720210"/>
                  <a:gd name="connsiteY31" fmla="*/ 1477155 h 2201376"/>
                  <a:gd name="connsiteX32" fmla="*/ 334243 w 1720210"/>
                  <a:gd name="connsiteY32" fmla="*/ 1787703 h 2201376"/>
                  <a:gd name="connsiteX33" fmla="*/ 285653 w 1720210"/>
                  <a:gd name="connsiteY33" fmla="*/ 2029773 h 2201376"/>
                  <a:gd name="connsiteX34" fmla="*/ 265561 w 1720210"/>
                  <a:gd name="connsiteY34" fmla="*/ 2122155 h 2201376"/>
                  <a:gd name="connsiteX35" fmla="*/ 249268 w 1720210"/>
                  <a:gd name="connsiteY35" fmla="*/ 2201376 h 2201376"/>
                  <a:gd name="connsiteX36" fmla="*/ 0 w 1720210"/>
                  <a:gd name="connsiteY36" fmla="*/ 2201376 h 2201376"/>
                  <a:gd name="connsiteX37" fmla="*/ 1102 w 1720210"/>
                  <a:gd name="connsiteY37" fmla="*/ 2184585 h 2201376"/>
                  <a:gd name="connsiteX38" fmla="*/ 25329 w 1720210"/>
                  <a:gd name="connsiteY38" fmla="*/ 1993305 h 2201376"/>
                  <a:gd name="connsiteX39" fmla="*/ 31937 w 1720210"/>
                  <a:gd name="connsiteY39" fmla="*/ 1952239 h 2201376"/>
                  <a:gd name="connsiteX40" fmla="*/ 35273 w 1720210"/>
                  <a:gd name="connsiteY40" fmla="*/ 1936065 h 2201376"/>
                  <a:gd name="connsiteX41" fmla="*/ 131843 w 1720210"/>
                  <a:gd name="connsiteY41" fmla="*/ 1343503 h 2201376"/>
                  <a:gd name="connsiteX42" fmla="*/ 265493 w 1720210"/>
                  <a:gd name="connsiteY42" fmla="*/ 985794 h 2201376"/>
                  <a:gd name="connsiteX43" fmla="*/ 707073 w 1720210"/>
                  <a:gd name="connsiteY43" fmla="*/ 812846 h 2201376"/>
                  <a:gd name="connsiteX44" fmla="*/ 720795 w 1720210"/>
                  <a:gd name="connsiteY44" fmla="*/ 752915 h 2201376"/>
                  <a:gd name="connsiteX45" fmla="*/ 617653 w 1720210"/>
                  <a:gd name="connsiteY45" fmla="*/ 744063 h 2201376"/>
                  <a:gd name="connsiteX46" fmla="*/ 483458 w 1720210"/>
                  <a:gd name="connsiteY46" fmla="*/ 671432 h 2201376"/>
                  <a:gd name="connsiteX47" fmla="*/ 570015 w 1720210"/>
                  <a:gd name="connsiteY47" fmla="*/ 608640 h 2201376"/>
                  <a:gd name="connsiteX48" fmla="*/ 554725 w 1720210"/>
                  <a:gd name="connsiteY48" fmla="*/ 352676 h 2201376"/>
                  <a:gd name="connsiteX49" fmla="*/ 636212 w 1720210"/>
                  <a:gd name="connsiteY49" fmla="*/ 111183 h 2201376"/>
                  <a:gd name="connsiteX50" fmla="*/ 717698 w 1720210"/>
                  <a:gd name="connsiteY50" fmla="*/ 72536 h 2201376"/>
                  <a:gd name="connsiteX51" fmla="*/ 748240 w 1720210"/>
                  <a:gd name="connsiteY51" fmla="*/ 14579 h 2201376"/>
                  <a:gd name="connsiteX52" fmla="*/ 799544 w 1720210"/>
                  <a:gd name="connsiteY52" fmla="*/ 26 h 220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210" h="2201376">
                    <a:moveTo>
                      <a:pt x="799544" y="26"/>
                    </a:moveTo>
                    <a:cubicBezTo>
                      <a:pt x="871379" y="-1101"/>
                      <a:pt x="992636" y="35112"/>
                      <a:pt x="1053750" y="82206"/>
                    </a:cubicBezTo>
                    <a:cubicBezTo>
                      <a:pt x="1135200" y="144997"/>
                      <a:pt x="1145382" y="299556"/>
                      <a:pt x="1150488" y="323698"/>
                    </a:cubicBezTo>
                    <a:cubicBezTo>
                      <a:pt x="1155596" y="347841"/>
                      <a:pt x="1226867" y="439609"/>
                      <a:pt x="1216684" y="487893"/>
                    </a:cubicBezTo>
                    <a:cubicBezTo>
                      <a:pt x="1206469" y="536179"/>
                      <a:pt x="1181033" y="613476"/>
                      <a:pt x="1211577" y="661760"/>
                    </a:cubicBezTo>
                    <a:cubicBezTo>
                      <a:pt x="1242122" y="710046"/>
                      <a:pt x="1221759" y="763165"/>
                      <a:pt x="1221759" y="763165"/>
                    </a:cubicBezTo>
                    <a:lnTo>
                      <a:pt x="1175926" y="763165"/>
                    </a:lnTo>
                    <a:cubicBezTo>
                      <a:pt x="1181000" y="734188"/>
                      <a:pt x="1150455" y="661760"/>
                      <a:pt x="1150455" y="661760"/>
                    </a:cubicBezTo>
                    <a:cubicBezTo>
                      <a:pt x="1150455" y="661760"/>
                      <a:pt x="1150455" y="758330"/>
                      <a:pt x="1109731" y="772835"/>
                    </a:cubicBezTo>
                    <a:cubicBezTo>
                      <a:pt x="1069005" y="787342"/>
                      <a:pt x="1000629" y="779918"/>
                      <a:pt x="1000629" y="779918"/>
                    </a:cubicBezTo>
                    <a:lnTo>
                      <a:pt x="1000492" y="779918"/>
                    </a:lnTo>
                    <a:cubicBezTo>
                      <a:pt x="1002161" y="794560"/>
                      <a:pt x="1005907" y="806717"/>
                      <a:pt x="1013161" y="812846"/>
                    </a:cubicBezTo>
                    <a:cubicBezTo>
                      <a:pt x="1030287" y="827283"/>
                      <a:pt x="1352379" y="889768"/>
                      <a:pt x="1454739" y="985794"/>
                    </a:cubicBezTo>
                    <a:cubicBezTo>
                      <a:pt x="1537722" y="1063635"/>
                      <a:pt x="1583419" y="1316976"/>
                      <a:pt x="1588389" y="1343503"/>
                    </a:cubicBezTo>
                    <a:cubicBezTo>
                      <a:pt x="1627653" y="1552169"/>
                      <a:pt x="1670556" y="1881072"/>
                      <a:pt x="1684959" y="1936065"/>
                    </a:cubicBezTo>
                    <a:cubicBezTo>
                      <a:pt x="1686357" y="1941411"/>
                      <a:pt x="1687411" y="1946791"/>
                      <a:pt x="1688297" y="1952239"/>
                    </a:cubicBezTo>
                    <a:lnTo>
                      <a:pt x="1694905" y="1993305"/>
                    </a:lnTo>
                    <a:cubicBezTo>
                      <a:pt x="1703808" y="2056607"/>
                      <a:pt x="1713036" y="2120598"/>
                      <a:pt x="1719105" y="2184572"/>
                    </a:cubicBezTo>
                    <a:lnTo>
                      <a:pt x="1720210" y="2201376"/>
                    </a:lnTo>
                    <a:lnTo>
                      <a:pt x="1471065" y="2201376"/>
                    </a:lnTo>
                    <a:lnTo>
                      <a:pt x="1454772" y="2122155"/>
                    </a:lnTo>
                    <a:lnTo>
                      <a:pt x="1434682" y="2029773"/>
                    </a:lnTo>
                    <a:cubicBezTo>
                      <a:pt x="1407714" y="1931501"/>
                      <a:pt x="1406420" y="1900310"/>
                      <a:pt x="1386090" y="1787703"/>
                    </a:cubicBezTo>
                    <a:cubicBezTo>
                      <a:pt x="1379859" y="1753209"/>
                      <a:pt x="1307433" y="1545394"/>
                      <a:pt x="1287818" y="1461422"/>
                    </a:cubicBezTo>
                    <a:cubicBezTo>
                      <a:pt x="1287818" y="1461422"/>
                      <a:pt x="1221318" y="1830438"/>
                      <a:pt x="1230818" y="1893806"/>
                    </a:cubicBezTo>
                    <a:cubicBezTo>
                      <a:pt x="1236708" y="1933119"/>
                      <a:pt x="1278693" y="2004628"/>
                      <a:pt x="1325590" y="2097175"/>
                    </a:cubicBezTo>
                    <a:lnTo>
                      <a:pt x="1373290" y="2201376"/>
                    </a:lnTo>
                    <a:lnTo>
                      <a:pt x="350256" y="2201376"/>
                    </a:lnTo>
                    <a:lnTo>
                      <a:pt x="398170" y="2085406"/>
                    </a:lnTo>
                    <a:cubicBezTo>
                      <a:pt x="442535" y="1986963"/>
                      <a:pt x="481993" y="1909556"/>
                      <a:pt x="487884" y="1870244"/>
                    </a:cubicBezTo>
                    <a:lnTo>
                      <a:pt x="487919" y="1870244"/>
                    </a:lnTo>
                    <a:cubicBezTo>
                      <a:pt x="497417" y="1806873"/>
                      <a:pt x="415184" y="1477155"/>
                      <a:pt x="415184" y="1477155"/>
                    </a:cubicBezTo>
                    <a:cubicBezTo>
                      <a:pt x="395536" y="1561158"/>
                      <a:pt x="340474" y="1753243"/>
                      <a:pt x="334243" y="1787703"/>
                    </a:cubicBezTo>
                    <a:cubicBezTo>
                      <a:pt x="313916" y="1900310"/>
                      <a:pt x="312655" y="1931501"/>
                      <a:pt x="285653" y="2029773"/>
                    </a:cubicBezTo>
                    <a:lnTo>
                      <a:pt x="265561" y="2122155"/>
                    </a:lnTo>
                    <a:lnTo>
                      <a:pt x="249268" y="2201376"/>
                    </a:lnTo>
                    <a:lnTo>
                      <a:pt x="0" y="2201376"/>
                    </a:lnTo>
                    <a:lnTo>
                      <a:pt x="1102" y="2184585"/>
                    </a:lnTo>
                    <a:cubicBezTo>
                      <a:pt x="7172" y="2120615"/>
                      <a:pt x="16408" y="2056624"/>
                      <a:pt x="25329" y="1993305"/>
                    </a:cubicBezTo>
                    <a:lnTo>
                      <a:pt x="31937" y="1952239"/>
                    </a:lnTo>
                    <a:cubicBezTo>
                      <a:pt x="32788" y="1946791"/>
                      <a:pt x="33877" y="1941376"/>
                      <a:pt x="35273" y="1936065"/>
                    </a:cubicBezTo>
                    <a:cubicBezTo>
                      <a:pt x="49676" y="1881072"/>
                      <a:pt x="92614" y="1552169"/>
                      <a:pt x="131843" y="1343503"/>
                    </a:cubicBezTo>
                    <a:cubicBezTo>
                      <a:pt x="136848" y="1316976"/>
                      <a:pt x="182510" y="1063635"/>
                      <a:pt x="265493" y="985794"/>
                    </a:cubicBezTo>
                    <a:cubicBezTo>
                      <a:pt x="367888" y="889768"/>
                      <a:pt x="689944" y="827283"/>
                      <a:pt x="707073" y="812846"/>
                    </a:cubicBezTo>
                    <a:cubicBezTo>
                      <a:pt x="718480" y="803243"/>
                      <a:pt x="721272" y="778556"/>
                      <a:pt x="720795" y="752915"/>
                    </a:cubicBezTo>
                    <a:cubicBezTo>
                      <a:pt x="720795" y="752915"/>
                      <a:pt x="672033" y="755367"/>
                      <a:pt x="617653" y="744063"/>
                    </a:cubicBezTo>
                    <a:cubicBezTo>
                      <a:pt x="587313" y="737764"/>
                      <a:pt x="483458" y="671432"/>
                      <a:pt x="483458" y="671432"/>
                    </a:cubicBezTo>
                    <a:cubicBezTo>
                      <a:pt x="483458" y="671432"/>
                      <a:pt x="539470" y="652123"/>
                      <a:pt x="570015" y="608640"/>
                    </a:cubicBezTo>
                    <a:cubicBezTo>
                      <a:pt x="600560" y="565189"/>
                      <a:pt x="549619" y="463751"/>
                      <a:pt x="554725" y="352676"/>
                    </a:cubicBezTo>
                    <a:cubicBezTo>
                      <a:pt x="559833" y="241565"/>
                      <a:pt x="610741" y="149832"/>
                      <a:pt x="636212" y="111183"/>
                    </a:cubicBezTo>
                    <a:cubicBezTo>
                      <a:pt x="661682" y="72536"/>
                      <a:pt x="717698" y="72536"/>
                      <a:pt x="717698" y="72536"/>
                    </a:cubicBezTo>
                    <a:cubicBezTo>
                      <a:pt x="717698" y="72536"/>
                      <a:pt x="712589" y="53229"/>
                      <a:pt x="748240" y="14579"/>
                    </a:cubicBezTo>
                    <a:cubicBezTo>
                      <a:pt x="757145" y="4926"/>
                      <a:pt x="775599" y="401"/>
                      <a:pt x="799544" y="2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12700" cap="rnd">
                <a:solidFill>
                  <a:schemeClr val="accent4"/>
                </a:solidFill>
                <a:prstDash val="solid"/>
                <a:round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BFDCDB29-04EE-48AA-AC7D-46523EB71FD5}"/>
                  </a:ext>
                </a:extLst>
              </p:cNvPr>
              <p:cNvSpPr/>
              <p:nvPr/>
            </p:nvSpPr>
            <p:spPr>
              <a:xfrm>
                <a:off x="559949" y="5024951"/>
                <a:ext cx="1748353" cy="378681"/>
              </a:xfrm>
              <a:prstGeom prst="rect">
                <a:avLst/>
              </a:prstGeom>
              <a:gradFill flip="none" rotWithShape="1">
                <a:gsLst>
                  <a:gs pos="1700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F03ED77-0F0B-468E-A9A6-0F03A3AD5038}"/>
                </a:ext>
              </a:extLst>
            </p:cNvPr>
            <p:cNvGrpSpPr/>
            <p:nvPr/>
          </p:nvGrpSpPr>
          <p:grpSpPr>
            <a:xfrm>
              <a:off x="2878494" y="3137424"/>
              <a:ext cx="1748353" cy="2241271"/>
              <a:chOff x="559949" y="3162361"/>
              <a:chExt cx="1748353" cy="2241271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F2ABB9C1-4CC9-4384-A791-500031B6E40B}"/>
                  </a:ext>
                </a:extLst>
              </p:cNvPr>
              <p:cNvSpPr/>
              <p:nvPr/>
            </p:nvSpPr>
            <p:spPr>
              <a:xfrm>
                <a:off x="559950" y="3162361"/>
                <a:ext cx="1720210" cy="2201376"/>
              </a:xfrm>
              <a:custGeom>
                <a:avLst/>
                <a:gdLst>
                  <a:gd name="connsiteX0" fmla="*/ 799544 w 1720210"/>
                  <a:gd name="connsiteY0" fmla="*/ 26 h 2201376"/>
                  <a:gd name="connsiteX1" fmla="*/ 1053750 w 1720210"/>
                  <a:gd name="connsiteY1" fmla="*/ 82206 h 2201376"/>
                  <a:gd name="connsiteX2" fmla="*/ 1150488 w 1720210"/>
                  <a:gd name="connsiteY2" fmla="*/ 323698 h 2201376"/>
                  <a:gd name="connsiteX3" fmla="*/ 1216684 w 1720210"/>
                  <a:gd name="connsiteY3" fmla="*/ 487893 h 2201376"/>
                  <a:gd name="connsiteX4" fmla="*/ 1211577 w 1720210"/>
                  <a:gd name="connsiteY4" fmla="*/ 661760 h 2201376"/>
                  <a:gd name="connsiteX5" fmla="*/ 1221759 w 1720210"/>
                  <a:gd name="connsiteY5" fmla="*/ 763165 h 2201376"/>
                  <a:gd name="connsiteX6" fmla="*/ 1175926 w 1720210"/>
                  <a:gd name="connsiteY6" fmla="*/ 763165 h 2201376"/>
                  <a:gd name="connsiteX7" fmla="*/ 1150455 w 1720210"/>
                  <a:gd name="connsiteY7" fmla="*/ 661760 h 2201376"/>
                  <a:gd name="connsiteX8" fmla="*/ 1109731 w 1720210"/>
                  <a:gd name="connsiteY8" fmla="*/ 772835 h 2201376"/>
                  <a:gd name="connsiteX9" fmla="*/ 1000629 w 1720210"/>
                  <a:gd name="connsiteY9" fmla="*/ 779918 h 2201376"/>
                  <a:gd name="connsiteX10" fmla="*/ 1000492 w 1720210"/>
                  <a:gd name="connsiteY10" fmla="*/ 779918 h 2201376"/>
                  <a:gd name="connsiteX11" fmla="*/ 1013161 w 1720210"/>
                  <a:gd name="connsiteY11" fmla="*/ 812846 h 2201376"/>
                  <a:gd name="connsiteX12" fmla="*/ 1454739 w 1720210"/>
                  <a:gd name="connsiteY12" fmla="*/ 985794 h 2201376"/>
                  <a:gd name="connsiteX13" fmla="*/ 1588389 w 1720210"/>
                  <a:gd name="connsiteY13" fmla="*/ 1343503 h 2201376"/>
                  <a:gd name="connsiteX14" fmla="*/ 1684959 w 1720210"/>
                  <a:gd name="connsiteY14" fmla="*/ 1936065 h 2201376"/>
                  <a:gd name="connsiteX15" fmla="*/ 1688297 w 1720210"/>
                  <a:gd name="connsiteY15" fmla="*/ 1952239 h 2201376"/>
                  <a:gd name="connsiteX16" fmla="*/ 1694905 w 1720210"/>
                  <a:gd name="connsiteY16" fmla="*/ 1993305 h 2201376"/>
                  <a:gd name="connsiteX17" fmla="*/ 1719105 w 1720210"/>
                  <a:gd name="connsiteY17" fmla="*/ 2184572 h 2201376"/>
                  <a:gd name="connsiteX18" fmla="*/ 1720210 w 1720210"/>
                  <a:gd name="connsiteY18" fmla="*/ 2201376 h 2201376"/>
                  <a:gd name="connsiteX19" fmla="*/ 1471065 w 1720210"/>
                  <a:gd name="connsiteY19" fmla="*/ 2201376 h 2201376"/>
                  <a:gd name="connsiteX20" fmla="*/ 1454772 w 1720210"/>
                  <a:gd name="connsiteY20" fmla="*/ 2122155 h 2201376"/>
                  <a:gd name="connsiteX21" fmla="*/ 1434682 w 1720210"/>
                  <a:gd name="connsiteY21" fmla="*/ 2029773 h 2201376"/>
                  <a:gd name="connsiteX22" fmla="*/ 1386090 w 1720210"/>
                  <a:gd name="connsiteY22" fmla="*/ 1787703 h 2201376"/>
                  <a:gd name="connsiteX23" fmla="*/ 1287818 w 1720210"/>
                  <a:gd name="connsiteY23" fmla="*/ 1461422 h 2201376"/>
                  <a:gd name="connsiteX24" fmla="*/ 1230818 w 1720210"/>
                  <a:gd name="connsiteY24" fmla="*/ 1893806 h 2201376"/>
                  <a:gd name="connsiteX25" fmla="*/ 1325590 w 1720210"/>
                  <a:gd name="connsiteY25" fmla="*/ 2097175 h 2201376"/>
                  <a:gd name="connsiteX26" fmla="*/ 1373290 w 1720210"/>
                  <a:gd name="connsiteY26" fmla="*/ 2201376 h 2201376"/>
                  <a:gd name="connsiteX27" fmla="*/ 350256 w 1720210"/>
                  <a:gd name="connsiteY27" fmla="*/ 2201376 h 2201376"/>
                  <a:gd name="connsiteX28" fmla="*/ 398170 w 1720210"/>
                  <a:gd name="connsiteY28" fmla="*/ 2085406 h 2201376"/>
                  <a:gd name="connsiteX29" fmla="*/ 487884 w 1720210"/>
                  <a:gd name="connsiteY29" fmla="*/ 1870244 h 2201376"/>
                  <a:gd name="connsiteX30" fmla="*/ 487919 w 1720210"/>
                  <a:gd name="connsiteY30" fmla="*/ 1870244 h 2201376"/>
                  <a:gd name="connsiteX31" fmla="*/ 415184 w 1720210"/>
                  <a:gd name="connsiteY31" fmla="*/ 1477155 h 2201376"/>
                  <a:gd name="connsiteX32" fmla="*/ 334243 w 1720210"/>
                  <a:gd name="connsiteY32" fmla="*/ 1787703 h 2201376"/>
                  <a:gd name="connsiteX33" fmla="*/ 285653 w 1720210"/>
                  <a:gd name="connsiteY33" fmla="*/ 2029773 h 2201376"/>
                  <a:gd name="connsiteX34" fmla="*/ 265561 w 1720210"/>
                  <a:gd name="connsiteY34" fmla="*/ 2122155 h 2201376"/>
                  <a:gd name="connsiteX35" fmla="*/ 249268 w 1720210"/>
                  <a:gd name="connsiteY35" fmla="*/ 2201376 h 2201376"/>
                  <a:gd name="connsiteX36" fmla="*/ 0 w 1720210"/>
                  <a:gd name="connsiteY36" fmla="*/ 2201376 h 2201376"/>
                  <a:gd name="connsiteX37" fmla="*/ 1102 w 1720210"/>
                  <a:gd name="connsiteY37" fmla="*/ 2184585 h 2201376"/>
                  <a:gd name="connsiteX38" fmla="*/ 25329 w 1720210"/>
                  <a:gd name="connsiteY38" fmla="*/ 1993305 h 2201376"/>
                  <a:gd name="connsiteX39" fmla="*/ 31937 w 1720210"/>
                  <a:gd name="connsiteY39" fmla="*/ 1952239 h 2201376"/>
                  <a:gd name="connsiteX40" fmla="*/ 35273 w 1720210"/>
                  <a:gd name="connsiteY40" fmla="*/ 1936065 h 2201376"/>
                  <a:gd name="connsiteX41" fmla="*/ 131843 w 1720210"/>
                  <a:gd name="connsiteY41" fmla="*/ 1343503 h 2201376"/>
                  <a:gd name="connsiteX42" fmla="*/ 265493 w 1720210"/>
                  <a:gd name="connsiteY42" fmla="*/ 985794 h 2201376"/>
                  <a:gd name="connsiteX43" fmla="*/ 707073 w 1720210"/>
                  <a:gd name="connsiteY43" fmla="*/ 812846 h 2201376"/>
                  <a:gd name="connsiteX44" fmla="*/ 720795 w 1720210"/>
                  <a:gd name="connsiteY44" fmla="*/ 752915 h 2201376"/>
                  <a:gd name="connsiteX45" fmla="*/ 617653 w 1720210"/>
                  <a:gd name="connsiteY45" fmla="*/ 744063 h 2201376"/>
                  <a:gd name="connsiteX46" fmla="*/ 483458 w 1720210"/>
                  <a:gd name="connsiteY46" fmla="*/ 671432 h 2201376"/>
                  <a:gd name="connsiteX47" fmla="*/ 570015 w 1720210"/>
                  <a:gd name="connsiteY47" fmla="*/ 608640 h 2201376"/>
                  <a:gd name="connsiteX48" fmla="*/ 554725 w 1720210"/>
                  <a:gd name="connsiteY48" fmla="*/ 352676 h 2201376"/>
                  <a:gd name="connsiteX49" fmla="*/ 636212 w 1720210"/>
                  <a:gd name="connsiteY49" fmla="*/ 111183 h 2201376"/>
                  <a:gd name="connsiteX50" fmla="*/ 717698 w 1720210"/>
                  <a:gd name="connsiteY50" fmla="*/ 72536 h 2201376"/>
                  <a:gd name="connsiteX51" fmla="*/ 748240 w 1720210"/>
                  <a:gd name="connsiteY51" fmla="*/ 14579 h 2201376"/>
                  <a:gd name="connsiteX52" fmla="*/ 799544 w 1720210"/>
                  <a:gd name="connsiteY52" fmla="*/ 26 h 220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210" h="2201376">
                    <a:moveTo>
                      <a:pt x="799544" y="26"/>
                    </a:moveTo>
                    <a:cubicBezTo>
                      <a:pt x="871379" y="-1101"/>
                      <a:pt x="992636" y="35112"/>
                      <a:pt x="1053750" y="82206"/>
                    </a:cubicBezTo>
                    <a:cubicBezTo>
                      <a:pt x="1135200" y="144997"/>
                      <a:pt x="1145382" y="299556"/>
                      <a:pt x="1150488" y="323698"/>
                    </a:cubicBezTo>
                    <a:cubicBezTo>
                      <a:pt x="1155596" y="347841"/>
                      <a:pt x="1226867" y="439609"/>
                      <a:pt x="1216684" y="487893"/>
                    </a:cubicBezTo>
                    <a:cubicBezTo>
                      <a:pt x="1206469" y="536179"/>
                      <a:pt x="1181033" y="613476"/>
                      <a:pt x="1211577" y="661760"/>
                    </a:cubicBezTo>
                    <a:cubicBezTo>
                      <a:pt x="1242122" y="710046"/>
                      <a:pt x="1221759" y="763165"/>
                      <a:pt x="1221759" y="763165"/>
                    </a:cubicBezTo>
                    <a:lnTo>
                      <a:pt x="1175926" y="763165"/>
                    </a:lnTo>
                    <a:cubicBezTo>
                      <a:pt x="1181000" y="734188"/>
                      <a:pt x="1150455" y="661760"/>
                      <a:pt x="1150455" y="661760"/>
                    </a:cubicBezTo>
                    <a:cubicBezTo>
                      <a:pt x="1150455" y="661760"/>
                      <a:pt x="1150455" y="758330"/>
                      <a:pt x="1109731" y="772835"/>
                    </a:cubicBezTo>
                    <a:cubicBezTo>
                      <a:pt x="1069005" y="787342"/>
                      <a:pt x="1000629" y="779918"/>
                      <a:pt x="1000629" y="779918"/>
                    </a:cubicBezTo>
                    <a:lnTo>
                      <a:pt x="1000492" y="779918"/>
                    </a:lnTo>
                    <a:cubicBezTo>
                      <a:pt x="1002161" y="794560"/>
                      <a:pt x="1005907" y="806717"/>
                      <a:pt x="1013161" y="812846"/>
                    </a:cubicBezTo>
                    <a:cubicBezTo>
                      <a:pt x="1030287" y="827283"/>
                      <a:pt x="1352379" y="889768"/>
                      <a:pt x="1454739" y="985794"/>
                    </a:cubicBezTo>
                    <a:cubicBezTo>
                      <a:pt x="1537722" y="1063635"/>
                      <a:pt x="1583419" y="1316976"/>
                      <a:pt x="1588389" y="1343503"/>
                    </a:cubicBezTo>
                    <a:cubicBezTo>
                      <a:pt x="1627653" y="1552169"/>
                      <a:pt x="1670556" y="1881072"/>
                      <a:pt x="1684959" y="1936065"/>
                    </a:cubicBezTo>
                    <a:cubicBezTo>
                      <a:pt x="1686357" y="1941411"/>
                      <a:pt x="1687411" y="1946791"/>
                      <a:pt x="1688297" y="1952239"/>
                    </a:cubicBezTo>
                    <a:lnTo>
                      <a:pt x="1694905" y="1993305"/>
                    </a:lnTo>
                    <a:cubicBezTo>
                      <a:pt x="1703808" y="2056607"/>
                      <a:pt x="1713036" y="2120598"/>
                      <a:pt x="1719105" y="2184572"/>
                    </a:cubicBezTo>
                    <a:lnTo>
                      <a:pt x="1720210" y="2201376"/>
                    </a:lnTo>
                    <a:lnTo>
                      <a:pt x="1471065" y="2201376"/>
                    </a:lnTo>
                    <a:lnTo>
                      <a:pt x="1454772" y="2122155"/>
                    </a:lnTo>
                    <a:lnTo>
                      <a:pt x="1434682" y="2029773"/>
                    </a:lnTo>
                    <a:cubicBezTo>
                      <a:pt x="1407714" y="1931501"/>
                      <a:pt x="1406420" y="1900310"/>
                      <a:pt x="1386090" y="1787703"/>
                    </a:cubicBezTo>
                    <a:cubicBezTo>
                      <a:pt x="1379859" y="1753209"/>
                      <a:pt x="1307433" y="1545394"/>
                      <a:pt x="1287818" y="1461422"/>
                    </a:cubicBezTo>
                    <a:cubicBezTo>
                      <a:pt x="1287818" y="1461422"/>
                      <a:pt x="1221318" y="1830438"/>
                      <a:pt x="1230818" y="1893806"/>
                    </a:cubicBezTo>
                    <a:cubicBezTo>
                      <a:pt x="1236708" y="1933119"/>
                      <a:pt x="1278693" y="2004628"/>
                      <a:pt x="1325590" y="2097175"/>
                    </a:cubicBezTo>
                    <a:lnTo>
                      <a:pt x="1373290" y="2201376"/>
                    </a:lnTo>
                    <a:lnTo>
                      <a:pt x="350256" y="2201376"/>
                    </a:lnTo>
                    <a:lnTo>
                      <a:pt x="398170" y="2085406"/>
                    </a:lnTo>
                    <a:cubicBezTo>
                      <a:pt x="442535" y="1986963"/>
                      <a:pt x="481993" y="1909556"/>
                      <a:pt x="487884" y="1870244"/>
                    </a:cubicBezTo>
                    <a:lnTo>
                      <a:pt x="487919" y="1870244"/>
                    </a:lnTo>
                    <a:cubicBezTo>
                      <a:pt x="497417" y="1806873"/>
                      <a:pt x="415184" y="1477155"/>
                      <a:pt x="415184" y="1477155"/>
                    </a:cubicBezTo>
                    <a:cubicBezTo>
                      <a:pt x="395536" y="1561158"/>
                      <a:pt x="340474" y="1753243"/>
                      <a:pt x="334243" y="1787703"/>
                    </a:cubicBezTo>
                    <a:cubicBezTo>
                      <a:pt x="313916" y="1900310"/>
                      <a:pt x="312655" y="1931501"/>
                      <a:pt x="285653" y="2029773"/>
                    </a:cubicBezTo>
                    <a:lnTo>
                      <a:pt x="265561" y="2122155"/>
                    </a:lnTo>
                    <a:lnTo>
                      <a:pt x="249268" y="2201376"/>
                    </a:lnTo>
                    <a:lnTo>
                      <a:pt x="0" y="2201376"/>
                    </a:lnTo>
                    <a:lnTo>
                      <a:pt x="1102" y="2184585"/>
                    </a:lnTo>
                    <a:cubicBezTo>
                      <a:pt x="7172" y="2120615"/>
                      <a:pt x="16408" y="2056624"/>
                      <a:pt x="25329" y="1993305"/>
                    </a:cubicBezTo>
                    <a:lnTo>
                      <a:pt x="31937" y="1952239"/>
                    </a:lnTo>
                    <a:cubicBezTo>
                      <a:pt x="32788" y="1946791"/>
                      <a:pt x="33877" y="1941376"/>
                      <a:pt x="35273" y="1936065"/>
                    </a:cubicBezTo>
                    <a:cubicBezTo>
                      <a:pt x="49676" y="1881072"/>
                      <a:pt x="92614" y="1552169"/>
                      <a:pt x="131843" y="1343503"/>
                    </a:cubicBezTo>
                    <a:cubicBezTo>
                      <a:pt x="136848" y="1316976"/>
                      <a:pt x="182510" y="1063635"/>
                      <a:pt x="265493" y="985794"/>
                    </a:cubicBezTo>
                    <a:cubicBezTo>
                      <a:pt x="367888" y="889768"/>
                      <a:pt x="689944" y="827283"/>
                      <a:pt x="707073" y="812846"/>
                    </a:cubicBezTo>
                    <a:cubicBezTo>
                      <a:pt x="718480" y="803243"/>
                      <a:pt x="721272" y="778556"/>
                      <a:pt x="720795" y="752915"/>
                    </a:cubicBezTo>
                    <a:cubicBezTo>
                      <a:pt x="720795" y="752915"/>
                      <a:pt x="672033" y="755367"/>
                      <a:pt x="617653" y="744063"/>
                    </a:cubicBezTo>
                    <a:cubicBezTo>
                      <a:pt x="587313" y="737764"/>
                      <a:pt x="483458" y="671432"/>
                      <a:pt x="483458" y="671432"/>
                    </a:cubicBezTo>
                    <a:cubicBezTo>
                      <a:pt x="483458" y="671432"/>
                      <a:pt x="539470" y="652123"/>
                      <a:pt x="570015" y="608640"/>
                    </a:cubicBezTo>
                    <a:cubicBezTo>
                      <a:pt x="600560" y="565189"/>
                      <a:pt x="549619" y="463751"/>
                      <a:pt x="554725" y="352676"/>
                    </a:cubicBezTo>
                    <a:cubicBezTo>
                      <a:pt x="559833" y="241565"/>
                      <a:pt x="610741" y="149832"/>
                      <a:pt x="636212" y="111183"/>
                    </a:cubicBezTo>
                    <a:cubicBezTo>
                      <a:pt x="661682" y="72536"/>
                      <a:pt x="717698" y="72536"/>
                      <a:pt x="717698" y="72536"/>
                    </a:cubicBezTo>
                    <a:cubicBezTo>
                      <a:pt x="717698" y="72536"/>
                      <a:pt x="712589" y="53229"/>
                      <a:pt x="748240" y="14579"/>
                    </a:cubicBezTo>
                    <a:cubicBezTo>
                      <a:pt x="757145" y="4926"/>
                      <a:pt x="775599" y="401"/>
                      <a:pt x="799544" y="2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12700" cap="rnd">
                <a:solidFill>
                  <a:schemeClr val="accent4"/>
                </a:solidFill>
                <a:prstDash val="solid"/>
                <a:round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A6C6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C486E7C7-BA87-48FE-8457-C7442A91B34D}"/>
                  </a:ext>
                </a:extLst>
              </p:cNvPr>
              <p:cNvSpPr/>
              <p:nvPr/>
            </p:nvSpPr>
            <p:spPr>
              <a:xfrm>
                <a:off x="559949" y="5024951"/>
                <a:ext cx="1748353" cy="378681"/>
              </a:xfrm>
              <a:prstGeom prst="rect">
                <a:avLst/>
              </a:prstGeom>
              <a:gradFill flip="none" rotWithShape="1">
                <a:gsLst>
                  <a:gs pos="1700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81C8AE21-FFE7-4D4E-8762-F28DA54F8188}"/>
                </a:ext>
              </a:extLst>
            </p:cNvPr>
            <p:cNvGrpSpPr/>
            <p:nvPr/>
          </p:nvGrpSpPr>
          <p:grpSpPr>
            <a:xfrm>
              <a:off x="5211106" y="3137424"/>
              <a:ext cx="1748353" cy="2241271"/>
              <a:chOff x="5213538" y="3137424"/>
              <a:chExt cx="1748353" cy="2241271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6A32DD2B-5DBB-4E99-9DB7-72FCB64907D4}"/>
                  </a:ext>
                </a:extLst>
              </p:cNvPr>
              <p:cNvGrpSpPr/>
              <p:nvPr/>
            </p:nvGrpSpPr>
            <p:grpSpPr>
              <a:xfrm>
                <a:off x="5213538" y="3137424"/>
                <a:ext cx="1748353" cy="2241271"/>
                <a:chOff x="559949" y="3162361"/>
                <a:chExt cx="1748353" cy="2241271"/>
              </a:xfrm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0A1F132B-8EBE-4865-8141-95AD6E3E116A}"/>
                    </a:ext>
                  </a:extLst>
                </p:cNvPr>
                <p:cNvSpPr/>
                <p:nvPr/>
              </p:nvSpPr>
              <p:spPr>
                <a:xfrm>
                  <a:off x="559950" y="3162361"/>
                  <a:ext cx="1720210" cy="2201376"/>
                </a:xfrm>
                <a:custGeom>
                  <a:avLst/>
                  <a:gdLst>
                    <a:gd name="connsiteX0" fmla="*/ 799544 w 1720210"/>
                    <a:gd name="connsiteY0" fmla="*/ 26 h 2201376"/>
                    <a:gd name="connsiteX1" fmla="*/ 1053750 w 1720210"/>
                    <a:gd name="connsiteY1" fmla="*/ 82206 h 2201376"/>
                    <a:gd name="connsiteX2" fmla="*/ 1150488 w 1720210"/>
                    <a:gd name="connsiteY2" fmla="*/ 323698 h 2201376"/>
                    <a:gd name="connsiteX3" fmla="*/ 1216684 w 1720210"/>
                    <a:gd name="connsiteY3" fmla="*/ 487893 h 2201376"/>
                    <a:gd name="connsiteX4" fmla="*/ 1211577 w 1720210"/>
                    <a:gd name="connsiteY4" fmla="*/ 661760 h 2201376"/>
                    <a:gd name="connsiteX5" fmla="*/ 1221759 w 1720210"/>
                    <a:gd name="connsiteY5" fmla="*/ 763165 h 2201376"/>
                    <a:gd name="connsiteX6" fmla="*/ 1175926 w 1720210"/>
                    <a:gd name="connsiteY6" fmla="*/ 763165 h 2201376"/>
                    <a:gd name="connsiteX7" fmla="*/ 1150455 w 1720210"/>
                    <a:gd name="connsiteY7" fmla="*/ 661760 h 2201376"/>
                    <a:gd name="connsiteX8" fmla="*/ 1109731 w 1720210"/>
                    <a:gd name="connsiteY8" fmla="*/ 772835 h 2201376"/>
                    <a:gd name="connsiteX9" fmla="*/ 1000629 w 1720210"/>
                    <a:gd name="connsiteY9" fmla="*/ 779918 h 2201376"/>
                    <a:gd name="connsiteX10" fmla="*/ 1000492 w 1720210"/>
                    <a:gd name="connsiteY10" fmla="*/ 779918 h 2201376"/>
                    <a:gd name="connsiteX11" fmla="*/ 1013161 w 1720210"/>
                    <a:gd name="connsiteY11" fmla="*/ 812846 h 2201376"/>
                    <a:gd name="connsiteX12" fmla="*/ 1454739 w 1720210"/>
                    <a:gd name="connsiteY12" fmla="*/ 985794 h 2201376"/>
                    <a:gd name="connsiteX13" fmla="*/ 1588389 w 1720210"/>
                    <a:gd name="connsiteY13" fmla="*/ 1343503 h 2201376"/>
                    <a:gd name="connsiteX14" fmla="*/ 1684959 w 1720210"/>
                    <a:gd name="connsiteY14" fmla="*/ 1936065 h 2201376"/>
                    <a:gd name="connsiteX15" fmla="*/ 1688297 w 1720210"/>
                    <a:gd name="connsiteY15" fmla="*/ 1952239 h 2201376"/>
                    <a:gd name="connsiteX16" fmla="*/ 1694905 w 1720210"/>
                    <a:gd name="connsiteY16" fmla="*/ 1993305 h 2201376"/>
                    <a:gd name="connsiteX17" fmla="*/ 1719105 w 1720210"/>
                    <a:gd name="connsiteY17" fmla="*/ 2184572 h 2201376"/>
                    <a:gd name="connsiteX18" fmla="*/ 1720210 w 1720210"/>
                    <a:gd name="connsiteY18" fmla="*/ 2201376 h 2201376"/>
                    <a:gd name="connsiteX19" fmla="*/ 1471065 w 1720210"/>
                    <a:gd name="connsiteY19" fmla="*/ 2201376 h 2201376"/>
                    <a:gd name="connsiteX20" fmla="*/ 1454772 w 1720210"/>
                    <a:gd name="connsiteY20" fmla="*/ 2122155 h 2201376"/>
                    <a:gd name="connsiteX21" fmla="*/ 1434682 w 1720210"/>
                    <a:gd name="connsiteY21" fmla="*/ 2029773 h 2201376"/>
                    <a:gd name="connsiteX22" fmla="*/ 1386090 w 1720210"/>
                    <a:gd name="connsiteY22" fmla="*/ 1787703 h 2201376"/>
                    <a:gd name="connsiteX23" fmla="*/ 1287818 w 1720210"/>
                    <a:gd name="connsiteY23" fmla="*/ 1461422 h 2201376"/>
                    <a:gd name="connsiteX24" fmla="*/ 1230818 w 1720210"/>
                    <a:gd name="connsiteY24" fmla="*/ 1893806 h 2201376"/>
                    <a:gd name="connsiteX25" fmla="*/ 1325590 w 1720210"/>
                    <a:gd name="connsiteY25" fmla="*/ 2097175 h 2201376"/>
                    <a:gd name="connsiteX26" fmla="*/ 1373290 w 1720210"/>
                    <a:gd name="connsiteY26" fmla="*/ 2201376 h 2201376"/>
                    <a:gd name="connsiteX27" fmla="*/ 350256 w 1720210"/>
                    <a:gd name="connsiteY27" fmla="*/ 2201376 h 2201376"/>
                    <a:gd name="connsiteX28" fmla="*/ 398170 w 1720210"/>
                    <a:gd name="connsiteY28" fmla="*/ 2085406 h 2201376"/>
                    <a:gd name="connsiteX29" fmla="*/ 487884 w 1720210"/>
                    <a:gd name="connsiteY29" fmla="*/ 1870244 h 2201376"/>
                    <a:gd name="connsiteX30" fmla="*/ 487919 w 1720210"/>
                    <a:gd name="connsiteY30" fmla="*/ 1870244 h 2201376"/>
                    <a:gd name="connsiteX31" fmla="*/ 415184 w 1720210"/>
                    <a:gd name="connsiteY31" fmla="*/ 1477155 h 2201376"/>
                    <a:gd name="connsiteX32" fmla="*/ 334243 w 1720210"/>
                    <a:gd name="connsiteY32" fmla="*/ 1787703 h 2201376"/>
                    <a:gd name="connsiteX33" fmla="*/ 285653 w 1720210"/>
                    <a:gd name="connsiteY33" fmla="*/ 2029773 h 2201376"/>
                    <a:gd name="connsiteX34" fmla="*/ 265561 w 1720210"/>
                    <a:gd name="connsiteY34" fmla="*/ 2122155 h 2201376"/>
                    <a:gd name="connsiteX35" fmla="*/ 249268 w 1720210"/>
                    <a:gd name="connsiteY35" fmla="*/ 2201376 h 2201376"/>
                    <a:gd name="connsiteX36" fmla="*/ 0 w 1720210"/>
                    <a:gd name="connsiteY36" fmla="*/ 2201376 h 2201376"/>
                    <a:gd name="connsiteX37" fmla="*/ 1102 w 1720210"/>
                    <a:gd name="connsiteY37" fmla="*/ 2184585 h 2201376"/>
                    <a:gd name="connsiteX38" fmla="*/ 25329 w 1720210"/>
                    <a:gd name="connsiteY38" fmla="*/ 1993305 h 2201376"/>
                    <a:gd name="connsiteX39" fmla="*/ 31937 w 1720210"/>
                    <a:gd name="connsiteY39" fmla="*/ 1952239 h 2201376"/>
                    <a:gd name="connsiteX40" fmla="*/ 35273 w 1720210"/>
                    <a:gd name="connsiteY40" fmla="*/ 1936065 h 2201376"/>
                    <a:gd name="connsiteX41" fmla="*/ 131843 w 1720210"/>
                    <a:gd name="connsiteY41" fmla="*/ 1343503 h 2201376"/>
                    <a:gd name="connsiteX42" fmla="*/ 265493 w 1720210"/>
                    <a:gd name="connsiteY42" fmla="*/ 985794 h 2201376"/>
                    <a:gd name="connsiteX43" fmla="*/ 707073 w 1720210"/>
                    <a:gd name="connsiteY43" fmla="*/ 812846 h 2201376"/>
                    <a:gd name="connsiteX44" fmla="*/ 720795 w 1720210"/>
                    <a:gd name="connsiteY44" fmla="*/ 752915 h 2201376"/>
                    <a:gd name="connsiteX45" fmla="*/ 617653 w 1720210"/>
                    <a:gd name="connsiteY45" fmla="*/ 744063 h 2201376"/>
                    <a:gd name="connsiteX46" fmla="*/ 483458 w 1720210"/>
                    <a:gd name="connsiteY46" fmla="*/ 671432 h 2201376"/>
                    <a:gd name="connsiteX47" fmla="*/ 570015 w 1720210"/>
                    <a:gd name="connsiteY47" fmla="*/ 608640 h 2201376"/>
                    <a:gd name="connsiteX48" fmla="*/ 554725 w 1720210"/>
                    <a:gd name="connsiteY48" fmla="*/ 352676 h 2201376"/>
                    <a:gd name="connsiteX49" fmla="*/ 636212 w 1720210"/>
                    <a:gd name="connsiteY49" fmla="*/ 111183 h 2201376"/>
                    <a:gd name="connsiteX50" fmla="*/ 717698 w 1720210"/>
                    <a:gd name="connsiteY50" fmla="*/ 72536 h 2201376"/>
                    <a:gd name="connsiteX51" fmla="*/ 748240 w 1720210"/>
                    <a:gd name="connsiteY51" fmla="*/ 14579 h 2201376"/>
                    <a:gd name="connsiteX52" fmla="*/ 799544 w 1720210"/>
                    <a:gd name="connsiteY52" fmla="*/ 26 h 220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720210" h="2201376">
                      <a:moveTo>
                        <a:pt x="799544" y="26"/>
                      </a:moveTo>
                      <a:cubicBezTo>
                        <a:pt x="871379" y="-1101"/>
                        <a:pt x="992636" y="35112"/>
                        <a:pt x="1053750" y="82206"/>
                      </a:cubicBezTo>
                      <a:cubicBezTo>
                        <a:pt x="1135200" y="144997"/>
                        <a:pt x="1145382" y="299556"/>
                        <a:pt x="1150488" y="323698"/>
                      </a:cubicBezTo>
                      <a:cubicBezTo>
                        <a:pt x="1155596" y="347841"/>
                        <a:pt x="1226867" y="439609"/>
                        <a:pt x="1216684" y="487893"/>
                      </a:cubicBezTo>
                      <a:cubicBezTo>
                        <a:pt x="1206469" y="536179"/>
                        <a:pt x="1181033" y="613476"/>
                        <a:pt x="1211577" y="661760"/>
                      </a:cubicBezTo>
                      <a:cubicBezTo>
                        <a:pt x="1242122" y="710046"/>
                        <a:pt x="1221759" y="763165"/>
                        <a:pt x="1221759" y="763165"/>
                      </a:cubicBezTo>
                      <a:lnTo>
                        <a:pt x="1175926" y="763165"/>
                      </a:lnTo>
                      <a:cubicBezTo>
                        <a:pt x="1181000" y="734188"/>
                        <a:pt x="1150455" y="661760"/>
                        <a:pt x="1150455" y="661760"/>
                      </a:cubicBezTo>
                      <a:cubicBezTo>
                        <a:pt x="1150455" y="661760"/>
                        <a:pt x="1150455" y="758330"/>
                        <a:pt x="1109731" y="772835"/>
                      </a:cubicBezTo>
                      <a:cubicBezTo>
                        <a:pt x="1069005" y="787342"/>
                        <a:pt x="1000629" y="779918"/>
                        <a:pt x="1000629" y="779918"/>
                      </a:cubicBezTo>
                      <a:lnTo>
                        <a:pt x="1000492" y="779918"/>
                      </a:lnTo>
                      <a:cubicBezTo>
                        <a:pt x="1002161" y="794560"/>
                        <a:pt x="1005907" y="806717"/>
                        <a:pt x="1013161" y="812846"/>
                      </a:cubicBezTo>
                      <a:cubicBezTo>
                        <a:pt x="1030287" y="827283"/>
                        <a:pt x="1352379" y="889768"/>
                        <a:pt x="1454739" y="985794"/>
                      </a:cubicBezTo>
                      <a:cubicBezTo>
                        <a:pt x="1537722" y="1063635"/>
                        <a:pt x="1583419" y="1316976"/>
                        <a:pt x="1588389" y="1343503"/>
                      </a:cubicBezTo>
                      <a:cubicBezTo>
                        <a:pt x="1627653" y="1552169"/>
                        <a:pt x="1670556" y="1881072"/>
                        <a:pt x="1684959" y="1936065"/>
                      </a:cubicBezTo>
                      <a:cubicBezTo>
                        <a:pt x="1686357" y="1941411"/>
                        <a:pt x="1687411" y="1946791"/>
                        <a:pt x="1688297" y="1952239"/>
                      </a:cubicBezTo>
                      <a:lnTo>
                        <a:pt x="1694905" y="1993305"/>
                      </a:lnTo>
                      <a:cubicBezTo>
                        <a:pt x="1703808" y="2056607"/>
                        <a:pt x="1713036" y="2120598"/>
                        <a:pt x="1719105" y="2184572"/>
                      </a:cubicBezTo>
                      <a:lnTo>
                        <a:pt x="1720210" y="2201376"/>
                      </a:lnTo>
                      <a:lnTo>
                        <a:pt x="1471065" y="2201376"/>
                      </a:lnTo>
                      <a:lnTo>
                        <a:pt x="1454772" y="2122155"/>
                      </a:lnTo>
                      <a:lnTo>
                        <a:pt x="1434682" y="2029773"/>
                      </a:lnTo>
                      <a:cubicBezTo>
                        <a:pt x="1407714" y="1931501"/>
                        <a:pt x="1406420" y="1900310"/>
                        <a:pt x="1386090" y="1787703"/>
                      </a:cubicBezTo>
                      <a:cubicBezTo>
                        <a:pt x="1379859" y="1753209"/>
                        <a:pt x="1307433" y="1545394"/>
                        <a:pt x="1287818" y="1461422"/>
                      </a:cubicBezTo>
                      <a:cubicBezTo>
                        <a:pt x="1287818" y="1461422"/>
                        <a:pt x="1221318" y="1830438"/>
                        <a:pt x="1230818" y="1893806"/>
                      </a:cubicBezTo>
                      <a:cubicBezTo>
                        <a:pt x="1236708" y="1933119"/>
                        <a:pt x="1278693" y="2004628"/>
                        <a:pt x="1325590" y="2097175"/>
                      </a:cubicBezTo>
                      <a:lnTo>
                        <a:pt x="1373290" y="2201376"/>
                      </a:lnTo>
                      <a:lnTo>
                        <a:pt x="350256" y="2201376"/>
                      </a:lnTo>
                      <a:lnTo>
                        <a:pt x="398170" y="2085406"/>
                      </a:lnTo>
                      <a:cubicBezTo>
                        <a:pt x="442535" y="1986963"/>
                        <a:pt x="481993" y="1909556"/>
                        <a:pt x="487884" y="1870244"/>
                      </a:cubicBezTo>
                      <a:lnTo>
                        <a:pt x="487919" y="1870244"/>
                      </a:lnTo>
                      <a:cubicBezTo>
                        <a:pt x="497417" y="1806873"/>
                        <a:pt x="415184" y="1477155"/>
                        <a:pt x="415184" y="1477155"/>
                      </a:cubicBezTo>
                      <a:cubicBezTo>
                        <a:pt x="395536" y="1561158"/>
                        <a:pt x="340474" y="1753243"/>
                        <a:pt x="334243" y="1787703"/>
                      </a:cubicBezTo>
                      <a:cubicBezTo>
                        <a:pt x="313916" y="1900310"/>
                        <a:pt x="312655" y="1931501"/>
                        <a:pt x="285653" y="2029773"/>
                      </a:cubicBezTo>
                      <a:lnTo>
                        <a:pt x="265561" y="2122155"/>
                      </a:lnTo>
                      <a:lnTo>
                        <a:pt x="249268" y="2201376"/>
                      </a:lnTo>
                      <a:lnTo>
                        <a:pt x="0" y="2201376"/>
                      </a:lnTo>
                      <a:lnTo>
                        <a:pt x="1102" y="2184585"/>
                      </a:lnTo>
                      <a:cubicBezTo>
                        <a:pt x="7172" y="2120615"/>
                        <a:pt x="16408" y="2056624"/>
                        <a:pt x="25329" y="1993305"/>
                      </a:cubicBezTo>
                      <a:lnTo>
                        <a:pt x="31937" y="1952239"/>
                      </a:lnTo>
                      <a:cubicBezTo>
                        <a:pt x="32788" y="1946791"/>
                        <a:pt x="33877" y="1941376"/>
                        <a:pt x="35273" y="1936065"/>
                      </a:cubicBezTo>
                      <a:cubicBezTo>
                        <a:pt x="49676" y="1881072"/>
                        <a:pt x="92614" y="1552169"/>
                        <a:pt x="131843" y="1343503"/>
                      </a:cubicBezTo>
                      <a:cubicBezTo>
                        <a:pt x="136848" y="1316976"/>
                        <a:pt x="182510" y="1063635"/>
                        <a:pt x="265493" y="985794"/>
                      </a:cubicBezTo>
                      <a:cubicBezTo>
                        <a:pt x="367888" y="889768"/>
                        <a:pt x="689944" y="827283"/>
                        <a:pt x="707073" y="812846"/>
                      </a:cubicBezTo>
                      <a:cubicBezTo>
                        <a:pt x="718480" y="803243"/>
                        <a:pt x="721272" y="778556"/>
                        <a:pt x="720795" y="752915"/>
                      </a:cubicBezTo>
                      <a:cubicBezTo>
                        <a:pt x="720795" y="752915"/>
                        <a:pt x="672033" y="755367"/>
                        <a:pt x="617653" y="744063"/>
                      </a:cubicBezTo>
                      <a:cubicBezTo>
                        <a:pt x="587313" y="737764"/>
                        <a:pt x="483458" y="671432"/>
                        <a:pt x="483458" y="671432"/>
                      </a:cubicBezTo>
                      <a:cubicBezTo>
                        <a:pt x="483458" y="671432"/>
                        <a:pt x="539470" y="652123"/>
                        <a:pt x="570015" y="608640"/>
                      </a:cubicBezTo>
                      <a:cubicBezTo>
                        <a:pt x="600560" y="565189"/>
                        <a:pt x="549619" y="463751"/>
                        <a:pt x="554725" y="352676"/>
                      </a:cubicBezTo>
                      <a:cubicBezTo>
                        <a:pt x="559833" y="241565"/>
                        <a:pt x="610741" y="149832"/>
                        <a:pt x="636212" y="111183"/>
                      </a:cubicBezTo>
                      <a:cubicBezTo>
                        <a:pt x="661682" y="72536"/>
                        <a:pt x="717698" y="72536"/>
                        <a:pt x="717698" y="72536"/>
                      </a:cubicBezTo>
                      <a:cubicBezTo>
                        <a:pt x="717698" y="72536"/>
                        <a:pt x="712589" y="53229"/>
                        <a:pt x="748240" y="14579"/>
                      </a:cubicBezTo>
                      <a:cubicBezTo>
                        <a:pt x="757145" y="4926"/>
                        <a:pt x="775599" y="401"/>
                        <a:pt x="799544" y="2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12700" cap="rnd">
                  <a:solidFill>
                    <a:schemeClr val="accent4"/>
                  </a:solidFill>
                  <a:prstDash val="solid"/>
                  <a:round/>
                </a:ln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F4E41BDC-B6DA-4991-AC53-A78AE0A03FEC}"/>
                    </a:ext>
                  </a:extLst>
                </p:cNvPr>
                <p:cNvSpPr/>
                <p:nvPr/>
              </p:nvSpPr>
              <p:spPr>
                <a:xfrm>
                  <a:off x="559949" y="5024951"/>
                  <a:ext cx="1748353" cy="378681"/>
                </a:xfrm>
                <a:prstGeom prst="rect">
                  <a:avLst/>
                </a:prstGeom>
                <a:gradFill flip="none" rotWithShape="1">
                  <a:gsLst>
                    <a:gs pos="1700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6" name="Picture 45" descr="A red circle with a black background&#10;&#10;Description automatically generated">
                <a:extLst>
                  <a:ext uri="{FF2B5EF4-FFF2-40B4-BE49-F238E27FC236}">
                    <a16:creationId xmlns:a16="http://schemas.microsoft.com/office/drawing/2014/main" id="{E6C0AFC5-274F-44BA-90B0-8DE03F12E3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06190" y="4244258"/>
                <a:ext cx="374748" cy="374748"/>
              </a:xfrm>
              <a:prstGeom prst="rect">
                <a:avLst/>
              </a:prstGeom>
            </p:spPr>
          </p:pic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5D5F84F4-E84D-4E0E-8013-3F8754D8C76C}"/>
                </a:ext>
              </a:extLst>
            </p:cNvPr>
            <p:cNvGrpSpPr/>
            <p:nvPr/>
          </p:nvGrpSpPr>
          <p:grpSpPr>
            <a:xfrm>
              <a:off x="7543718" y="3137424"/>
              <a:ext cx="1748353" cy="2241271"/>
              <a:chOff x="5213538" y="3137424"/>
              <a:chExt cx="1748353" cy="2241271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9C803BD0-1672-4341-895E-31B6D5A0F088}"/>
                  </a:ext>
                </a:extLst>
              </p:cNvPr>
              <p:cNvGrpSpPr/>
              <p:nvPr/>
            </p:nvGrpSpPr>
            <p:grpSpPr>
              <a:xfrm>
                <a:off x="5213538" y="3137424"/>
                <a:ext cx="1748353" cy="2241271"/>
                <a:chOff x="559949" y="3162361"/>
                <a:chExt cx="1748353" cy="2241271"/>
              </a:xfrm>
            </p:grpSpPr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723F577F-DB1A-4877-A9AE-A8C270D96396}"/>
                    </a:ext>
                  </a:extLst>
                </p:cNvPr>
                <p:cNvSpPr/>
                <p:nvPr/>
              </p:nvSpPr>
              <p:spPr>
                <a:xfrm>
                  <a:off x="559950" y="3162361"/>
                  <a:ext cx="1720210" cy="2201376"/>
                </a:xfrm>
                <a:custGeom>
                  <a:avLst/>
                  <a:gdLst>
                    <a:gd name="connsiteX0" fmla="*/ 799544 w 1720210"/>
                    <a:gd name="connsiteY0" fmla="*/ 26 h 2201376"/>
                    <a:gd name="connsiteX1" fmla="*/ 1053750 w 1720210"/>
                    <a:gd name="connsiteY1" fmla="*/ 82206 h 2201376"/>
                    <a:gd name="connsiteX2" fmla="*/ 1150488 w 1720210"/>
                    <a:gd name="connsiteY2" fmla="*/ 323698 h 2201376"/>
                    <a:gd name="connsiteX3" fmla="*/ 1216684 w 1720210"/>
                    <a:gd name="connsiteY3" fmla="*/ 487893 h 2201376"/>
                    <a:gd name="connsiteX4" fmla="*/ 1211577 w 1720210"/>
                    <a:gd name="connsiteY4" fmla="*/ 661760 h 2201376"/>
                    <a:gd name="connsiteX5" fmla="*/ 1221759 w 1720210"/>
                    <a:gd name="connsiteY5" fmla="*/ 763165 h 2201376"/>
                    <a:gd name="connsiteX6" fmla="*/ 1175926 w 1720210"/>
                    <a:gd name="connsiteY6" fmla="*/ 763165 h 2201376"/>
                    <a:gd name="connsiteX7" fmla="*/ 1150455 w 1720210"/>
                    <a:gd name="connsiteY7" fmla="*/ 661760 h 2201376"/>
                    <a:gd name="connsiteX8" fmla="*/ 1109731 w 1720210"/>
                    <a:gd name="connsiteY8" fmla="*/ 772835 h 2201376"/>
                    <a:gd name="connsiteX9" fmla="*/ 1000629 w 1720210"/>
                    <a:gd name="connsiteY9" fmla="*/ 779918 h 2201376"/>
                    <a:gd name="connsiteX10" fmla="*/ 1000492 w 1720210"/>
                    <a:gd name="connsiteY10" fmla="*/ 779918 h 2201376"/>
                    <a:gd name="connsiteX11" fmla="*/ 1013161 w 1720210"/>
                    <a:gd name="connsiteY11" fmla="*/ 812846 h 2201376"/>
                    <a:gd name="connsiteX12" fmla="*/ 1454739 w 1720210"/>
                    <a:gd name="connsiteY12" fmla="*/ 985794 h 2201376"/>
                    <a:gd name="connsiteX13" fmla="*/ 1588389 w 1720210"/>
                    <a:gd name="connsiteY13" fmla="*/ 1343503 h 2201376"/>
                    <a:gd name="connsiteX14" fmla="*/ 1684959 w 1720210"/>
                    <a:gd name="connsiteY14" fmla="*/ 1936065 h 2201376"/>
                    <a:gd name="connsiteX15" fmla="*/ 1688297 w 1720210"/>
                    <a:gd name="connsiteY15" fmla="*/ 1952239 h 2201376"/>
                    <a:gd name="connsiteX16" fmla="*/ 1694905 w 1720210"/>
                    <a:gd name="connsiteY16" fmla="*/ 1993305 h 2201376"/>
                    <a:gd name="connsiteX17" fmla="*/ 1719105 w 1720210"/>
                    <a:gd name="connsiteY17" fmla="*/ 2184572 h 2201376"/>
                    <a:gd name="connsiteX18" fmla="*/ 1720210 w 1720210"/>
                    <a:gd name="connsiteY18" fmla="*/ 2201376 h 2201376"/>
                    <a:gd name="connsiteX19" fmla="*/ 1471065 w 1720210"/>
                    <a:gd name="connsiteY19" fmla="*/ 2201376 h 2201376"/>
                    <a:gd name="connsiteX20" fmla="*/ 1454772 w 1720210"/>
                    <a:gd name="connsiteY20" fmla="*/ 2122155 h 2201376"/>
                    <a:gd name="connsiteX21" fmla="*/ 1434682 w 1720210"/>
                    <a:gd name="connsiteY21" fmla="*/ 2029773 h 2201376"/>
                    <a:gd name="connsiteX22" fmla="*/ 1386090 w 1720210"/>
                    <a:gd name="connsiteY22" fmla="*/ 1787703 h 2201376"/>
                    <a:gd name="connsiteX23" fmla="*/ 1287818 w 1720210"/>
                    <a:gd name="connsiteY23" fmla="*/ 1461422 h 2201376"/>
                    <a:gd name="connsiteX24" fmla="*/ 1230818 w 1720210"/>
                    <a:gd name="connsiteY24" fmla="*/ 1893806 h 2201376"/>
                    <a:gd name="connsiteX25" fmla="*/ 1325590 w 1720210"/>
                    <a:gd name="connsiteY25" fmla="*/ 2097175 h 2201376"/>
                    <a:gd name="connsiteX26" fmla="*/ 1373290 w 1720210"/>
                    <a:gd name="connsiteY26" fmla="*/ 2201376 h 2201376"/>
                    <a:gd name="connsiteX27" fmla="*/ 350256 w 1720210"/>
                    <a:gd name="connsiteY27" fmla="*/ 2201376 h 2201376"/>
                    <a:gd name="connsiteX28" fmla="*/ 398170 w 1720210"/>
                    <a:gd name="connsiteY28" fmla="*/ 2085406 h 2201376"/>
                    <a:gd name="connsiteX29" fmla="*/ 487884 w 1720210"/>
                    <a:gd name="connsiteY29" fmla="*/ 1870244 h 2201376"/>
                    <a:gd name="connsiteX30" fmla="*/ 487919 w 1720210"/>
                    <a:gd name="connsiteY30" fmla="*/ 1870244 h 2201376"/>
                    <a:gd name="connsiteX31" fmla="*/ 415184 w 1720210"/>
                    <a:gd name="connsiteY31" fmla="*/ 1477155 h 2201376"/>
                    <a:gd name="connsiteX32" fmla="*/ 334243 w 1720210"/>
                    <a:gd name="connsiteY32" fmla="*/ 1787703 h 2201376"/>
                    <a:gd name="connsiteX33" fmla="*/ 285653 w 1720210"/>
                    <a:gd name="connsiteY33" fmla="*/ 2029773 h 2201376"/>
                    <a:gd name="connsiteX34" fmla="*/ 265561 w 1720210"/>
                    <a:gd name="connsiteY34" fmla="*/ 2122155 h 2201376"/>
                    <a:gd name="connsiteX35" fmla="*/ 249268 w 1720210"/>
                    <a:gd name="connsiteY35" fmla="*/ 2201376 h 2201376"/>
                    <a:gd name="connsiteX36" fmla="*/ 0 w 1720210"/>
                    <a:gd name="connsiteY36" fmla="*/ 2201376 h 2201376"/>
                    <a:gd name="connsiteX37" fmla="*/ 1102 w 1720210"/>
                    <a:gd name="connsiteY37" fmla="*/ 2184585 h 2201376"/>
                    <a:gd name="connsiteX38" fmla="*/ 25329 w 1720210"/>
                    <a:gd name="connsiteY38" fmla="*/ 1993305 h 2201376"/>
                    <a:gd name="connsiteX39" fmla="*/ 31937 w 1720210"/>
                    <a:gd name="connsiteY39" fmla="*/ 1952239 h 2201376"/>
                    <a:gd name="connsiteX40" fmla="*/ 35273 w 1720210"/>
                    <a:gd name="connsiteY40" fmla="*/ 1936065 h 2201376"/>
                    <a:gd name="connsiteX41" fmla="*/ 131843 w 1720210"/>
                    <a:gd name="connsiteY41" fmla="*/ 1343503 h 2201376"/>
                    <a:gd name="connsiteX42" fmla="*/ 265493 w 1720210"/>
                    <a:gd name="connsiteY42" fmla="*/ 985794 h 2201376"/>
                    <a:gd name="connsiteX43" fmla="*/ 707073 w 1720210"/>
                    <a:gd name="connsiteY43" fmla="*/ 812846 h 2201376"/>
                    <a:gd name="connsiteX44" fmla="*/ 720795 w 1720210"/>
                    <a:gd name="connsiteY44" fmla="*/ 752915 h 2201376"/>
                    <a:gd name="connsiteX45" fmla="*/ 617653 w 1720210"/>
                    <a:gd name="connsiteY45" fmla="*/ 744063 h 2201376"/>
                    <a:gd name="connsiteX46" fmla="*/ 483458 w 1720210"/>
                    <a:gd name="connsiteY46" fmla="*/ 671432 h 2201376"/>
                    <a:gd name="connsiteX47" fmla="*/ 570015 w 1720210"/>
                    <a:gd name="connsiteY47" fmla="*/ 608640 h 2201376"/>
                    <a:gd name="connsiteX48" fmla="*/ 554725 w 1720210"/>
                    <a:gd name="connsiteY48" fmla="*/ 352676 h 2201376"/>
                    <a:gd name="connsiteX49" fmla="*/ 636212 w 1720210"/>
                    <a:gd name="connsiteY49" fmla="*/ 111183 h 2201376"/>
                    <a:gd name="connsiteX50" fmla="*/ 717698 w 1720210"/>
                    <a:gd name="connsiteY50" fmla="*/ 72536 h 2201376"/>
                    <a:gd name="connsiteX51" fmla="*/ 748240 w 1720210"/>
                    <a:gd name="connsiteY51" fmla="*/ 14579 h 2201376"/>
                    <a:gd name="connsiteX52" fmla="*/ 799544 w 1720210"/>
                    <a:gd name="connsiteY52" fmla="*/ 26 h 220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720210" h="2201376">
                      <a:moveTo>
                        <a:pt x="799544" y="26"/>
                      </a:moveTo>
                      <a:cubicBezTo>
                        <a:pt x="871379" y="-1101"/>
                        <a:pt x="992636" y="35112"/>
                        <a:pt x="1053750" y="82206"/>
                      </a:cubicBezTo>
                      <a:cubicBezTo>
                        <a:pt x="1135200" y="144997"/>
                        <a:pt x="1145382" y="299556"/>
                        <a:pt x="1150488" y="323698"/>
                      </a:cubicBezTo>
                      <a:cubicBezTo>
                        <a:pt x="1155596" y="347841"/>
                        <a:pt x="1226867" y="439609"/>
                        <a:pt x="1216684" y="487893"/>
                      </a:cubicBezTo>
                      <a:cubicBezTo>
                        <a:pt x="1206469" y="536179"/>
                        <a:pt x="1181033" y="613476"/>
                        <a:pt x="1211577" y="661760"/>
                      </a:cubicBezTo>
                      <a:cubicBezTo>
                        <a:pt x="1242122" y="710046"/>
                        <a:pt x="1221759" y="763165"/>
                        <a:pt x="1221759" y="763165"/>
                      </a:cubicBezTo>
                      <a:lnTo>
                        <a:pt x="1175926" y="763165"/>
                      </a:lnTo>
                      <a:cubicBezTo>
                        <a:pt x="1181000" y="734188"/>
                        <a:pt x="1150455" y="661760"/>
                        <a:pt x="1150455" y="661760"/>
                      </a:cubicBezTo>
                      <a:cubicBezTo>
                        <a:pt x="1150455" y="661760"/>
                        <a:pt x="1150455" y="758330"/>
                        <a:pt x="1109731" y="772835"/>
                      </a:cubicBezTo>
                      <a:cubicBezTo>
                        <a:pt x="1069005" y="787342"/>
                        <a:pt x="1000629" y="779918"/>
                        <a:pt x="1000629" y="779918"/>
                      </a:cubicBezTo>
                      <a:lnTo>
                        <a:pt x="1000492" y="779918"/>
                      </a:lnTo>
                      <a:cubicBezTo>
                        <a:pt x="1002161" y="794560"/>
                        <a:pt x="1005907" y="806717"/>
                        <a:pt x="1013161" y="812846"/>
                      </a:cubicBezTo>
                      <a:cubicBezTo>
                        <a:pt x="1030287" y="827283"/>
                        <a:pt x="1352379" y="889768"/>
                        <a:pt x="1454739" y="985794"/>
                      </a:cubicBezTo>
                      <a:cubicBezTo>
                        <a:pt x="1537722" y="1063635"/>
                        <a:pt x="1583419" y="1316976"/>
                        <a:pt x="1588389" y="1343503"/>
                      </a:cubicBezTo>
                      <a:cubicBezTo>
                        <a:pt x="1627653" y="1552169"/>
                        <a:pt x="1670556" y="1881072"/>
                        <a:pt x="1684959" y="1936065"/>
                      </a:cubicBezTo>
                      <a:cubicBezTo>
                        <a:pt x="1686357" y="1941411"/>
                        <a:pt x="1687411" y="1946791"/>
                        <a:pt x="1688297" y="1952239"/>
                      </a:cubicBezTo>
                      <a:lnTo>
                        <a:pt x="1694905" y="1993305"/>
                      </a:lnTo>
                      <a:cubicBezTo>
                        <a:pt x="1703808" y="2056607"/>
                        <a:pt x="1713036" y="2120598"/>
                        <a:pt x="1719105" y="2184572"/>
                      </a:cubicBezTo>
                      <a:lnTo>
                        <a:pt x="1720210" y="2201376"/>
                      </a:lnTo>
                      <a:lnTo>
                        <a:pt x="1471065" y="2201376"/>
                      </a:lnTo>
                      <a:lnTo>
                        <a:pt x="1454772" y="2122155"/>
                      </a:lnTo>
                      <a:lnTo>
                        <a:pt x="1434682" y="2029773"/>
                      </a:lnTo>
                      <a:cubicBezTo>
                        <a:pt x="1407714" y="1931501"/>
                        <a:pt x="1406420" y="1900310"/>
                        <a:pt x="1386090" y="1787703"/>
                      </a:cubicBezTo>
                      <a:cubicBezTo>
                        <a:pt x="1379859" y="1753209"/>
                        <a:pt x="1307433" y="1545394"/>
                        <a:pt x="1287818" y="1461422"/>
                      </a:cubicBezTo>
                      <a:cubicBezTo>
                        <a:pt x="1287818" y="1461422"/>
                        <a:pt x="1221318" y="1830438"/>
                        <a:pt x="1230818" y="1893806"/>
                      </a:cubicBezTo>
                      <a:cubicBezTo>
                        <a:pt x="1236708" y="1933119"/>
                        <a:pt x="1278693" y="2004628"/>
                        <a:pt x="1325590" y="2097175"/>
                      </a:cubicBezTo>
                      <a:lnTo>
                        <a:pt x="1373290" y="2201376"/>
                      </a:lnTo>
                      <a:lnTo>
                        <a:pt x="350256" y="2201376"/>
                      </a:lnTo>
                      <a:lnTo>
                        <a:pt x="398170" y="2085406"/>
                      </a:lnTo>
                      <a:cubicBezTo>
                        <a:pt x="442535" y="1986963"/>
                        <a:pt x="481993" y="1909556"/>
                        <a:pt x="487884" y="1870244"/>
                      </a:cubicBezTo>
                      <a:lnTo>
                        <a:pt x="487919" y="1870244"/>
                      </a:lnTo>
                      <a:cubicBezTo>
                        <a:pt x="497417" y="1806873"/>
                        <a:pt x="415184" y="1477155"/>
                        <a:pt x="415184" y="1477155"/>
                      </a:cubicBezTo>
                      <a:cubicBezTo>
                        <a:pt x="395536" y="1561158"/>
                        <a:pt x="340474" y="1753243"/>
                        <a:pt x="334243" y="1787703"/>
                      </a:cubicBezTo>
                      <a:cubicBezTo>
                        <a:pt x="313916" y="1900310"/>
                        <a:pt x="312655" y="1931501"/>
                        <a:pt x="285653" y="2029773"/>
                      </a:cubicBezTo>
                      <a:lnTo>
                        <a:pt x="265561" y="2122155"/>
                      </a:lnTo>
                      <a:lnTo>
                        <a:pt x="249268" y="2201376"/>
                      </a:lnTo>
                      <a:lnTo>
                        <a:pt x="0" y="2201376"/>
                      </a:lnTo>
                      <a:lnTo>
                        <a:pt x="1102" y="2184585"/>
                      </a:lnTo>
                      <a:cubicBezTo>
                        <a:pt x="7172" y="2120615"/>
                        <a:pt x="16408" y="2056624"/>
                        <a:pt x="25329" y="1993305"/>
                      </a:cubicBezTo>
                      <a:lnTo>
                        <a:pt x="31937" y="1952239"/>
                      </a:lnTo>
                      <a:cubicBezTo>
                        <a:pt x="32788" y="1946791"/>
                        <a:pt x="33877" y="1941376"/>
                        <a:pt x="35273" y="1936065"/>
                      </a:cubicBezTo>
                      <a:cubicBezTo>
                        <a:pt x="49676" y="1881072"/>
                        <a:pt x="92614" y="1552169"/>
                        <a:pt x="131843" y="1343503"/>
                      </a:cubicBezTo>
                      <a:cubicBezTo>
                        <a:pt x="136848" y="1316976"/>
                        <a:pt x="182510" y="1063635"/>
                        <a:pt x="265493" y="985794"/>
                      </a:cubicBezTo>
                      <a:cubicBezTo>
                        <a:pt x="367888" y="889768"/>
                        <a:pt x="689944" y="827283"/>
                        <a:pt x="707073" y="812846"/>
                      </a:cubicBezTo>
                      <a:cubicBezTo>
                        <a:pt x="718480" y="803243"/>
                        <a:pt x="721272" y="778556"/>
                        <a:pt x="720795" y="752915"/>
                      </a:cubicBezTo>
                      <a:cubicBezTo>
                        <a:pt x="720795" y="752915"/>
                        <a:pt x="672033" y="755367"/>
                        <a:pt x="617653" y="744063"/>
                      </a:cubicBezTo>
                      <a:cubicBezTo>
                        <a:pt x="587313" y="737764"/>
                        <a:pt x="483458" y="671432"/>
                        <a:pt x="483458" y="671432"/>
                      </a:cubicBezTo>
                      <a:cubicBezTo>
                        <a:pt x="483458" y="671432"/>
                        <a:pt x="539470" y="652123"/>
                        <a:pt x="570015" y="608640"/>
                      </a:cubicBezTo>
                      <a:cubicBezTo>
                        <a:pt x="600560" y="565189"/>
                        <a:pt x="549619" y="463751"/>
                        <a:pt x="554725" y="352676"/>
                      </a:cubicBezTo>
                      <a:cubicBezTo>
                        <a:pt x="559833" y="241565"/>
                        <a:pt x="610741" y="149832"/>
                        <a:pt x="636212" y="111183"/>
                      </a:cubicBezTo>
                      <a:cubicBezTo>
                        <a:pt x="661682" y="72536"/>
                        <a:pt x="717698" y="72536"/>
                        <a:pt x="717698" y="72536"/>
                      </a:cubicBezTo>
                      <a:cubicBezTo>
                        <a:pt x="717698" y="72536"/>
                        <a:pt x="712589" y="53229"/>
                        <a:pt x="748240" y="14579"/>
                      </a:cubicBezTo>
                      <a:cubicBezTo>
                        <a:pt x="757145" y="4926"/>
                        <a:pt x="775599" y="401"/>
                        <a:pt x="799544" y="2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12700" cap="rnd">
                  <a:solidFill>
                    <a:schemeClr val="accent4"/>
                  </a:solidFill>
                  <a:prstDash val="solid"/>
                  <a:round/>
                </a:ln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072768B3-A77C-4766-94C5-11F0C1C36206}"/>
                    </a:ext>
                  </a:extLst>
                </p:cNvPr>
                <p:cNvSpPr/>
                <p:nvPr/>
              </p:nvSpPr>
              <p:spPr>
                <a:xfrm>
                  <a:off x="559949" y="5024951"/>
                  <a:ext cx="1748353" cy="378681"/>
                </a:xfrm>
                <a:prstGeom prst="rect">
                  <a:avLst/>
                </a:prstGeom>
                <a:gradFill flip="none" rotWithShape="1">
                  <a:gsLst>
                    <a:gs pos="1700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41" descr="A red circle with a black background&#10;&#10;Description automatically generated">
                <a:extLst>
                  <a:ext uri="{FF2B5EF4-FFF2-40B4-BE49-F238E27FC236}">
                    <a16:creationId xmlns:a16="http://schemas.microsoft.com/office/drawing/2014/main" id="{0C16972F-D2F5-4177-A868-8EB5036C61A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06190" y="4244258"/>
                <a:ext cx="374748" cy="374748"/>
              </a:xfrm>
              <a:prstGeom prst="rect">
                <a:avLst/>
              </a:prstGeom>
            </p:spPr>
          </p:pic>
        </p:grpSp>
        <p:pic>
          <p:nvPicPr>
            <p:cNvPr id="28" name="Picture 27" descr="A red circle with a black background&#10;&#10;Description automatically generated">
              <a:extLst>
                <a:ext uri="{FF2B5EF4-FFF2-40B4-BE49-F238E27FC236}">
                  <a16:creationId xmlns:a16="http://schemas.microsoft.com/office/drawing/2014/main" id="{FEDCE24E-ABE4-4668-BE02-5E1EC719E1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4722" y="4372813"/>
              <a:ext cx="124322" cy="124322"/>
            </a:xfrm>
            <a:prstGeom prst="rect">
              <a:avLst/>
            </a:prstGeom>
          </p:spPr>
        </p:pic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933A992-AE8A-4DF8-8D05-78C452949323}"/>
                </a:ext>
              </a:extLst>
            </p:cNvPr>
            <p:cNvGrpSpPr/>
            <p:nvPr/>
          </p:nvGrpSpPr>
          <p:grpSpPr>
            <a:xfrm>
              <a:off x="9876330" y="3137424"/>
              <a:ext cx="1748353" cy="2241271"/>
              <a:chOff x="9876330" y="3137424"/>
              <a:chExt cx="1748353" cy="2241271"/>
            </a:xfrm>
          </p:grpSpPr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620D0A95-C9ED-4A25-90F6-0D75FA364B02}"/>
                  </a:ext>
                </a:extLst>
              </p:cNvPr>
              <p:cNvGrpSpPr/>
              <p:nvPr/>
            </p:nvGrpSpPr>
            <p:grpSpPr>
              <a:xfrm>
                <a:off x="9876330" y="3137424"/>
                <a:ext cx="1748353" cy="2241271"/>
                <a:chOff x="559949" y="3162361"/>
                <a:chExt cx="1748353" cy="2241271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49102A7A-CCF8-4C97-A2F8-06429561BB09}"/>
                    </a:ext>
                  </a:extLst>
                </p:cNvPr>
                <p:cNvSpPr/>
                <p:nvPr/>
              </p:nvSpPr>
              <p:spPr>
                <a:xfrm>
                  <a:off x="559950" y="3162361"/>
                  <a:ext cx="1720210" cy="2201376"/>
                </a:xfrm>
                <a:custGeom>
                  <a:avLst/>
                  <a:gdLst>
                    <a:gd name="connsiteX0" fmla="*/ 799544 w 1720210"/>
                    <a:gd name="connsiteY0" fmla="*/ 26 h 2201376"/>
                    <a:gd name="connsiteX1" fmla="*/ 1053750 w 1720210"/>
                    <a:gd name="connsiteY1" fmla="*/ 82206 h 2201376"/>
                    <a:gd name="connsiteX2" fmla="*/ 1150488 w 1720210"/>
                    <a:gd name="connsiteY2" fmla="*/ 323698 h 2201376"/>
                    <a:gd name="connsiteX3" fmla="*/ 1216684 w 1720210"/>
                    <a:gd name="connsiteY3" fmla="*/ 487893 h 2201376"/>
                    <a:gd name="connsiteX4" fmla="*/ 1211577 w 1720210"/>
                    <a:gd name="connsiteY4" fmla="*/ 661760 h 2201376"/>
                    <a:gd name="connsiteX5" fmla="*/ 1221759 w 1720210"/>
                    <a:gd name="connsiteY5" fmla="*/ 763165 h 2201376"/>
                    <a:gd name="connsiteX6" fmla="*/ 1175926 w 1720210"/>
                    <a:gd name="connsiteY6" fmla="*/ 763165 h 2201376"/>
                    <a:gd name="connsiteX7" fmla="*/ 1150455 w 1720210"/>
                    <a:gd name="connsiteY7" fmla="*/ 661760 h 2201376"/>
                    <a:gd name="connsiteX8" fmla="*/ 1109731 w 1720210"/>
                    <a:gd name="connsiteY8" fmla="*/ 772835 h 2201376"/>
                    <a:gd name="connsiteX9" fmla="*/ 1000629 w 1720210"/>
                    <a:gd name="connsiteY9" fmla="*/ 779918 h 2201376"/>
                    <a:gd name="connsiteX10" fmla="*/ 1000492 w 1720210"/>
                    <a:gd name="connsiteY10" fmla="*/ 779918 h 2201376"/>
                    <a:gd name="connsiteX11" fmla="*/ 1013161 w 1720210"/>
                    <a:gd name="connsiteY11" fmla="*/ 812846 h 2201376"/>
                    <a:gd name="connsiteX12" fmla="*/ 1454739 w 1720210"/>
                    <a:gd name="connsiteY12" fmla="*/ 985794 h 2201376"/>
                    <a:gd name="connsiteX13" fmla="*/ 1588389 w 1720210"/>
                    <a:gd name="connsiteY13" fmla="*/ 1343503 h 2201376"/>
                    <a:gd name="connsiteX14" fmla="*/ 1684959 w 1720210"/>
                    <a:gd name="connsiteY14" fmla="*/ 1936065 h 2201376"/>
                    <a:gd name="connsiteX15" fmla="*/ 1688297 w 1720210"/>
                    <a:gd name="connsiteY15" fmla="*/ 1952239 h 2201376"/>
                    <a:gd name="connsiteX16" fmla="*/ 1694905 w 1720210"/>
                    <a:gd name="connsiteY16" fmla="*/ 1993305 h 2201376"/>
                    <a:gd name="connsiteX17" fmla="*/ 1719105 w 1720210"/>
                    <a:gd name="connsiteY17" fmla="*/ 2184572 h 2201376"/>
                    <a:gd name="connsiteX18" fmla="*/ 1720210 w 1720210"/>
                    <a:gd name="connsiteY18" fmla="*/ 2201376 h 2201376"/>
                    <a:gd name="connsiteX19" fmla="*/ 1471065 w 1720210"/>
                    <a:gd name="connsiteY19" fmla="*/ 2201376 h 2201376"/>
                    <a:gd name="connsiteX20" fmla="*/ 1454772 w 1720210"/>
                    <a:gd name="connsiteY20" fmla="*/ 2122155 h 2201376"/>
                    <a:gd name="connsiteX21" fmla="*/ 1434682 w 1720210"/>
                    <a:gd name="connsiteY21" fmla="*/ 2029773 h 2201376"/>
                    <a:gd name="connsiteX22" fmla="*/ 1386090 w 1720210"/>
                    <a:gd name="connsiteY22" fmla="*/ 1787703 h 2201376"/>
                    <a:gd name="connsiteX23" fmla="*/ 1287818 w 1720210"/>
                    <a:gd name="connsiteY23" fmla="*/ 1461422 h 2201376"/>
                    <a:gd name="connsiteX24" fmla="*/ 1230818 w 1720210"/>
                    <a:gd name="connsiteY24" fmla="*/ 1893806 h 2201376"/>
                    <a:gd name="connsiteX25" fmla="*/ 1325590 w 1720210"/>
                    <a:gd name="connsiteY25" fmla="*/ 2097175 h 2201376"/>
                    <a:gd name="connsiteX26" fmla="*/ 1373290 w 1720210"/>
                    <a:gd name="connsiteY26" fmla="*/ 2201376 h 2201376"/>
                    <a:gd name="connsiteX27" fmla="*/ 350256 w 1720210"/>
                    <a:gd name="connsiteY27" fmla="*/ 2201376 h 2201376"/>
                    <a:gd name="connsiteX28" fmla="*/ 398170 w 1720210"/>
                    <a:gd name="connsiteY28" fmla="*/ 2085406 h 2201376"/>
                    <a:gd name="connsiteX29" fmla="*/ 487884 w 1720210"/>
                    <a:gd name="connsiteY29" fmla="*/ 1870244 h 2201376"/>
                    <a:gd name="connsiteX30" fmla="*/ 487919 w 1720210"/>
                    <a:gd name="connsiteY30" fmla="*/ 1870244 h 2201376"/>
                    <a:gd name="connsiteX31" fmla="*/ 415184 w 1720210"/>
                    <a:gd name="connsiteY31" fmla="*/ 1477155 h 2201376"/>
                    <a:gd name="connsiteX32" fmla="*/ 334243 w 1720210"/>
                    <a:gd name="connsiteY32" fmla="*/ 1787703 h 2201376"/>
                    <a:gd name="connsiteX33" fmla="*/ 285653 w 1720210"/>
                    <a:gd name="connsiteY33" fmla="*/ 2029773 h 2201376"/>
                    <a:gd name="connsiteX34" fmla="*/ 265561 w 1720210"/>
                    <a:gd name="connsiteY34" fmla="*/ 2122155 h 2201376"/>
                    <a:gd name="connsiteX35" fmla="*/ 249268 w 1720210"/>
                    <a:gd name="connsiteY35" fmla="*/ 2201376 h 2201376"/>
                    <a:gd name="connsiteX36" fmla="*/ 0 w 1720210"/>
                    <a:gd name="connsiteY36" fmla="*/ 2201376 h 2201376"/>
                    <a:gd name="connsiteX37" fmla="*/ 1102 w 1720210"/>
                    <a:gd name="connsiteY37" fmla="*/ 2184585 h 2201376"/>
                    <a:gd name="connsiteX38" fmla="*/ 25329 w 1720210"/>
                    <a:gd name="connsiteY38" fmla="*/ 1993305 h 2201376"/>
                    <a:gd name="connsiteX39" fmla="*/ 31937 w 1720210"/>
                    <a:gd name="connsiteY39" fmla="*/ 1952239 h 2201376"/>
                    <a:gd name="connsiteX40" fmla="*/ 35273 w 1720210"/>
                    <a:gd name="connsiteY40" fmla="*/ 1936065 h 2201376"/>
                    <a:gd name="connsiteX41" fmla="*/ 131843 w 1720210"/>
                    <a:gd name="connsiteY41" fmla="*/ 1343503 h 2201376"/>
                    <a:gd name="connsiteX42" fmla="*/ 265493 w 1720210"/>
                    <a:gd name="connsiteY42" fmla="*/ 985794 h 2201376"/>
                    <a:gd name="connsiteX43" fmla="*/ 707073 w 1720210"/>
                    <a:gd name="connsiteY43" fmla="*/ 812846 h 2201376"/>
                    <a:gd name="connsiteX44" fmla="*/ 720795 w 1720210"/>
                    <a:gd name="connsiteY44" fmla="*/ 752915 h 2201376"/>
                    <a:gd name="connsiteX45" fmla="*/ 617653 w 1720210"/>
                    <a:gd name="connsiteY45" fmla="*/ 744063 h 2201376"/>
                    <a:gd name="connsiteX46" fmla="*/ 483458 w 1720210"/>
                    <a:gd name="connsiteY46" fmla="*/ 671432 h 2201376"/>
                    <a:gd name="connsiteX47" fmla="*/ 570015 w 1720210"/>
                    <a:gd name="connsiteY47" fmla="*/ 608640 h 2201376"/>
                    <a:gd name="connsiteX48" fmla="*/ 554725 w 1720210"/>
                    <a:gd name="connsiteY48" fmla="*/ 352676 h 2201376"/>
                    <a:gd name="connsiteX49" fmla="*/ 636212 w 1720210"/>
                    <a:gd name="connsiteY49" fmla="*/ 111183 h 2201376"/>
                    <a:gd name="connsiteX50" fmla="*/ 717698 w 1720210"/>
                    <a:gd name="connsiteY50" fmla="*/ 72536 h 2201376"/>
                    <a:gd name="connsiteX51" fmla="*/ 748240 w 1720210"/>
                    <a:gd name="connsiteY51" fmla="*/ 14579 h 2201376"/>
                    <a:gd name="connsiteX52" fmla="*/ 799544 w 1720210"/>
                    <a:gd name="connsiteY52" fmla="*/ 26 h 220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720210" h="2201376">
                      <a:moveTo>
                        <a:pt x="799544" y="26"/>
                      </a:moveTo>
                      <a:cubicBezTo>
                        <a:pt x="871379" y="-1101"/>
                        <a:pt x="992636" y="35112"/>
                        <a:pt x="1053750" y="82206"/>
                      </a:cubicBezTo>
                      <a:cubicBezTo>
                        <a:pt x="1135200" y="144997"/>
                        <a:pt x="1145382" y="299556"/>
                        <a:pt x="1150488" y="323698"/>
                      </a:cubicBezTo>
                      <a:cubicBezTo>
                        <a:pt x="1155596" y="347841"/>
                        <a:pt x="1226867" y="439609"/>
                        <a:pt x="1216684" y="487893"/>
                      </a:cubicBezTo>
                      <a:cubicBezTo>
                        <a:pt x="1206469" y="536179"/>
                        <a:pt x="1181033" y="613476"/>
                        <a:pt x="1211577" y="661760"/>
                      </a:cubicBezTo>
                      <a:cubicBezTo>
                        <a:pt x="1242122" y="710046"/>
                        <a:pt x="1221759" y="763165"/>
                        <a:pt x="1221759" y="763165"/>
                      </a:cubicBezTo>
                      <a:lnTo>
                        <a:pt x="1175926" y="763165"/>
                      </a:lnTo>
                      <a:cubicBezTo>
                        <a:pt x="1181000" y="734188"/>
                        <a:pt x="1150455" y="661760"/>
                        <a:pt x="1150455" y="661760"/>
                      </a:cubicBezTo>
                      <a:cubicBezTo>
                        <a:pt x="1150455" y="661760"/>
                        <a:pt x="1150455" y="758330"/>
                        <a:pt x="1109731" y="772835"/>
                      </a:cubicBezTo>
                      <a:cubicBezTo>
                        <a:pt x="1069005" y="787342"/>
                        <a:pt x="1000629" y="779918"/>
                        <a:pt x="1000629" y="779918"/>
                      </a:cubicBezTo>
                      <a:lnTo>
                        <a:pt x="1000492" y="779918"/>
                      </a:lnTo>
                      <a:cubicBezTo>
                        <a:pt x="1002161" y="794560"/>
                        <a:pt x="1005907" y="806717"/>
                        <a:pt x="1013161" y="812846"/>
                      </a:cubicBezTo>
                      <a:cubicBezTo>
                        <a:pt x="1030287" y="827283"/>
                        <a:pt x="1352379" y="889768"/>
                        <a:pt x="1454739" y="985794"/>
                      </a:cubicBezTo>
                      <a:cubicBezTo>
                        <a:pt x="1537722" y="1063635"/>
                        <a:pt x="1583419" y="1316976"/>
                        <a:pt x="1588389" y="1343503"/>
                      </a:cubicBezTo>
                      <a:cubicBezTo>
                        <a:pt x="1627653" y="1552169"/>
                        <a:pt x="1670556" y="1881072"/>
                        <a:pt x="1684959" y="1936065"/>
                      </a:cubicBezTo>
                      <a:cubicBezTo>
                        <a:pt x="1686357" y="1941411"/>
                        <a:pt x="1687411" y="1946791"/>
                        <a:pt x="1688297" y="1952239"/>
                      </a:cubicBezTo>
                      <a:lnTo>
                        <a:pt x="1694905" y="1993305"/>
                      </a:lnTo>
                      <a:cubicBezTo>
                        <a:pt x="1703808" y="2056607"/>
                        <a:pt x="1713036" y="2120598"/>
                        <a:pt x="1719105" y="2184572"/>
                      </a:cubicBezTo>
                      <a:lnTo>
                        <a:pt x="1720210" y="2201376"/>
                      </a:lnTo>
                      <a:lnTo>
                        <a:pt x="1471065" y="2201376"/>
                      </a:lnTo>
                      <a:lnTo>
                        <a:pt x="1454772" y="2122155"/>
                      </a:lnTo>
                      <a:lnTo>
                        <a:pt x="1434682" y="2029773"/>
                      </a:lnTo>
                      <a:cubicBezTo>
                        <a:pt x="1407714" y="1931501"/>
                        <a:pt x="1406420" y="1900310"/>
                        <a:pt x="1386090" y="1787703"/>
                      </a:cubicBezTo>
                      <a:cubicBezTo>
                        <a:pt x="1379859" y="1753209"/>
                        <a:pt x="1307433" y="1545394"/>
                        <a:pt x="1287818" y="1461422"/>
                      </a:cubicBezTo>
                      <a:cubicBezTo>
                        <a:pt x="1287818" y="1461422"/>
                        <a:pt x="1221318" y="1830438"/>
                        <a:pt x="1230818" y="1893806"/>
                      </a:cubicBezTo>
                      <a:cubicBezTo>
                        <a:pt x="1236708" y="1933119"/>
                        <a:pt x="1278693" y="2004628"/>
                        <a:pt x="1325590" y="2097175"/>
                      </a:cubicBezTo>
                      <a:lnTo>
                        <a:pt x="1373290" y="2201376"/>
                      </a:lnTo>
                      <a:lnTo>
                        <a:pt x="350256" y="2201376"/>
                      </a:lnTo>
                      <a:lnTo>
                        <a:pt x="398170" y="2085406"/>
                      </a:lnTo>
                      <a:cubicBezTo>
                        <a:pt x="442535" y="1986963"/>
                        <a:pt x="481993" y="1909556"/>
                        <a:pt x="487884" y="1870244"/>
                      </a:cubicBezTo>
                      <a:lnTo>
                        <a:pt x="487919" y="1870244"/>
                      </a:lnTo>
                      <a:cubicBezTo>
                        <a:pt x="497417" y="1806873"/>
                        <a:pt x="415184" y="1477155"/>
                        <a:pt x="415184" y="1477155"/>
                      </a:cubicBezTo>
                      <a:cubicBezTo>
                        <a:pt x="395536" y="1561158"/>
                        <a:pt x="340474" y="1753243"/>
                        <a:pt x="334243" y="1787703"/>
                      </a:cubicBezTo>
                      <a:cubicBezTo>
                        <a:pt x="313916" y="1900310"/>
                        <a:pt x="312655" y="1931501"/>
                        <a:pt x="285653" y="2029773"/>
                      </a:cubicBezTo>
                      <a:lnTo>
                        <a:pt x="265561" y="2122155"/>
                      </a:lnTo>
                      <a:lnTo>
                        <a:pt x="249268" y="2201376"/>
                      </a:lnTo>
                      <a:lnTo>
                        <a:pt x="0" y="2201376"/>
                      </a:lnTo>
                      <a:lnTo>
                        <a:pt x="1102" y="2184585"/>
                      </a:lnTo>
                      <a:cubicBezTo>
                        <a:pt x="7172" y="2120615"/>
                        <a:pt x="16408" y="2056624"/>
                        <a:pt x="25329" y="1993305"/>
                      </a:cubicBezTo>
                      <a:lnTo>
                        <a:pt x="31937" y="1952239"/>
                      </a:lnTo>
                      <a:cubicBezTo>
                        <a:pt x="32788" y="1946791"/>
                        <a:pt x="33877" y="1941376"/>
                        <a:pt x="35273" y="1936065"/>
                      </a:cubicBezTo>
                      <a:cubicBezTo>
                        <a:pt x="49676" y="1881072"/>
                        <a:pt x="92614" y="1552169"/>
                        <a:pt x="131843" y="1343503"/>
                      </a:cubicBezTo>
                      <a:cubicBezTo>
                        <a:pt x="136848" y="1316976"/>
                        <a:pt x="182510" y="1063635"/>
                        <a:pt x="265493" y="985794"/>
                      </a:cubicBezTo>
                      <a:cubicBezTo>
                        <a:pt x="367888" y="889768"/>
                        <a:pt x="689944" y="827283"/>
                        <a:pt x="707073" y="812846"/>
                      </a:cubicBezTo>
                      <a:cubicBezTo>
                        <a:pt x="718480" y="803243"/>
                        <a:pt x="721272" y="778556"/>
                        <a:pt x="720795" y="752915"/>
                      </a:cubicBezTo>
                      <a:cubicBezTo>
                        <a:pt x="720795" y="752915"/>
                        <a:pt x="672033" y="755367"/>
                        <a:pt x="617653" y="744063"/>
                      </a:cubicBezTo>
                      <a:cubicBezTo>
                        <a:pt x="587313" y="737764"/>
                        <a:pt x="483458" y="671432"/>
                        <a:pt x="483458" y="671432"/>
                      </a:cubicBezTo>
                      <a:cubicBezTo>
                        <a:pt x="483458" y="671432"/>
                        <a:pt x="539470" y="652123"/>
                        <a:pt x="570015" y="608640"/>
                      </a:cubicBezTo>
                      <a:cubicBezTo>
                        <a:pt x="600560" y="565189"/>
                        <a:pt x="549619" y="463751"/>
                        <a:pt x="554725" y="352676"/>
                      </a:cubicBezTo>
                      <a:cubicBezTo>
                        <a:pt x="559833" y="241565"/>
                        <a:pt x="610741" y="149832"/>
                        <a:pt x="636212" y="111183"/>
                      </a:cubicBezTo>
                      <a:cubicBezTo>
                        <a:pt x="661682" y="72536"/>
                        <a:pt x="717698" y="72536"/>
                        <a:pt x="717698" y="72536"/>
                      </a:cubicBezTo>
                      <a:cubicBezTo>
                        <a:pt x="717698" y="72536"/>
                        <a:pt x="712589" y="53229"/>
                        <a:pt x="748240" y="14579"/>
                      </a:cubicBezTo>
                      <a:cubicBezTo>
                        <a:pt x="757145" y="4926"/>
                        <a:pt x="775599" y="401"/>
                        <a:pt x="799544" y="2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12700" cap="rnd">
                  <a:solidFill>
                    <a:schemeClr val="accent4"/>
                  </a:solidFill>
                  <a:prstDash val="solid"/>
                  <a:round/>
                </a:ln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A6C6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32C653A9-B7AA-4B9D-A399-1E10ABF781D8}"/>
                    </a:ext>
                  </a:extLst>
                </p:cNvPr>
                <p:cNvSpPr/>
                <p:nvPr/>
              </p:nvSpPr>
              <p:spPr>
                <a:xfrm>
                  <a:off x="559949" y="5024951"/>
                  <a:ext cx="1748353" cy="378681"/>
                </a:xfrm>
                <a:prstGeom prst="rect">
                  <a:avLst/>
                </a:prstGeom>
                <a:gradFill flip="none" rotWithShape="1">
                  <a:gsLst>
                    <a:gs pos="1700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36" name="Picture 35" descr="A red circle with a black background&#10;&#10;Description automatically generated">
                <a:extLst>
                  <a:ext uri="{FF2B5EF4-FFF2-40B4-BE49-F238E27FC236}">
                    <a16:creationId xmlns:a16="http://schemas.microsoft.com/office/drawing/2014/main" id="{000CA8F5-CF49-4DF3-B5D3-9C36D50F313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768982" y="4244258"/>
                <a:ext cx="374748" cy="374748"/>
              </a:xfrm>
              <a:prstGeom prst="rect">
                <a:avLst/>
              </a:prstGeom>
            </p:spPr>
          </p:pic>
          <p:pic>
            <p:nvPicPr>
              <p:cNvPr id="37" name="Picture 36" descr="A red circle with a black background&#10;&#10;Description automatically generated">
                <a:extLst>
                  <a:ext uri="{FF2B5EF4-FFF2-40B4-BE49-F238E27FC236}">
                    <a16:creationId xmlns:a16="http://schemas.microsoft.com/office/drawing/2014/main" id="{495BCD0A-321F-4463-8176-15E7A752A65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514709" y="4915379"/>
                <a:ext cx="254273" cy="254273"/>
              </a:xfrm>
              <a:prstGeom prst="rect">
                <a:avLst/>
              </a:prstGeom>
            </p:spPr>
          </p:pic>
          <p:pic>
            <p:nvPicPr>
              <p:cNvPr id="38" name="Picture 37" descr="A red circle with a black background&#10;&#10;Description automatically generated">
                <a:extLst>
                  <a:ext uri="{FF2B5EF4-FFF2-40B4-BE49-F238E27FC236}">
                    <a16:creationId xmlns:a16="http://schemas.microsoft.com/office/drawing/2014/main" id="{D90949D2-2EE4-4090-884F-FBD4135D23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647564" y="3264208"/>
                <a:ext cx="222348" cy="222348"/>
              </a:xfrm>
              <a:prstGeom prst="rect">
                <a:avLst/>
              </a:prstGeom>
            </p:spPr>
          </p:pic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6DD0169-B4D9-47B1-9AE7-1C5DF97AAFBF}"/>
                </a:ext>
              </a:extLst>
            </p:cNvPr>
            <p:cNvSpPr txBox="1"/>
            <p:nvPr/>
          </p:nvSpPr>
          <p:spPr>
            <a:xfrm rot="15524896">
              <a:off x="11024896" y="4635600"/>
              <a:ext cx="117143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©WebMD Global LLC</a:t>
              </a:r>
            </a:p>
          </p:txBody>
        </p:sp>
        <p:sp>
          <p:nvSpPr>
            <p:cNvPr id="31" name="Arrow: Chevron 30">
              <a:extLst>
                <a:ext uri="{FF2B5EF4-FFF2-40B4-BE49-F238E27FC236}">
                  <a16:creationId xmlns:a16="http://schemas.microsoft.com/office/drawing/2014/main" id="{533D39EF-06CF-4532-B1CC-7812374BC3C2}"/>
                </a:ext>
              </a:extLst>
            </p:cNvPr>
            <p:cNvSpPr/>
            <p:nvPr/>
          </p:nvSpPr>
          <p:spPr>
            <a:xfrm>
              <a:off x="2450738" y="4227236"/>
              <a:ext cx="271253" cy="391770"/>
            </a:xfrm>
            <a:prstGeom prst="chevron">
              <a:avLst>
                <a:gd name="adj" fmla="val 50632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Arrow: Chevron 31">
              <a:extLst>
                <a:ext uri="{FF2B5EF4-FFF2-40B4-BE49-F238E27FC236}">
                  <a16:creationId xmlns:a16="http://schemas.microsoft.com/office/drawing/2014/main" id="{608FF28A-AB55-416A-8487-4C937F1658C8}"/>
                </a:ext>
              </a:extLst>
            </p:cNvPr>
            <p:cNvSpPr/>
            <p:nvPr/>
          </p:nvSpPr>
          <p:spPr>
            <a:xfrm>
              <a:off x="4783350" y="4227236"/>
              <a:ext cx="271253" cy="391770"/>
            </a:xfrm>
            <a:prstGeom prst="chevron">
              <a:avLst>
                <a:gd name="adj" fmla="val 50632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Arrow: Chevron 32">
              <a:extLst>
                <a:ext uri="{FF2B5EF4-FFF2-40B4-BE49-F238E27FC236}">
                  <a16:creationId xmlns:a16="http://schemas.microsoft.com/office/drawing/2014/main" id="{280E4E30-E546-40B1-A89F-EFAEED2130BF}"/>
                </a:ext>
              </a:extLst>
            </p:cNvPr>
            <p:cNvSpPr/>
            <p:nvPr/>
          </p:nvSpPr>
          <p:spPr>
            <a:xfrm>
              <a:off x="7115962" y="4227236"/>
              <a:ext cx="271253" cy="391770"/>
            </a:xfrm>
            <a:prstGeom prst="chevron">
              <a:avLst>
                <a:gd name="adj" fmla="val 50632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Arrow: Chevron 33">
              <a:extLst>
                <a:ext uri="{FF2B5EF4-FFF2-40B4-BE49-F238E27FC236}">
                  <a16:creationId xmlns:a16="http://schemas.microsoft.com/office/drawing/2014/main" id="{86D6B8E3-BB23-4D92-BE50-EC589B235803}"/>
                </a:ext>
              </a:extLst>
            </p:cNvPr>
            <p:cNvSpPr/>
            <p:nvPr/>
          </p:nvSpPr>
          <p:spPr>
            <a:xfrm>
              <a:off x="9448574" y="4227236"/>
              <a:ext cx="271253" cy="391770"/>
            </a:xfrm>
            <a:prstGeom prst="chevron">
              <a:avLst>
                <a:gd name="adj" fmla="val 50632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6A6C6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20253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0D4696-D2B6-42E5-B3A6-75230F4648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Tumor-Infiltrating </a:t>
            </a:r>
            <a:r>
              <a:rPr lang="en-US"/>
              <a:t>Lymphocytes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917C4DF-CF14-4D18-87AA-B610734045B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IL, interleukin; IV, intravenous; TIL, tumor-infiltrating lymphocyte.</a:t>
            </a:r>
          </a:p>
          <a:p>
            <a:r>
              <a:rPr lang="en-US" dirty="0"/>
              <a:t>Los C, et al. Cancer J. 2024;30:113-119.</a:t>
            </a: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954D21D9-9A83-4B4C-A6AD-B25C3CC43CA3}"/>
              </a:ext>
            </a:extLst>
          </p:cNvPr>
          <p:cNvSpPr/>
          <p:nvPr/>
        </p:nvSpPr>
        <p:spPr>
          <a:xfrm>
            <a:off x="7476565" y="1100830"/>
            <a:ext cx="4715433" cy="549199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rIns="182880" rtlCol="0" anchor="ctr"/>
          <a:lstStyle/>
          <a:p>
            <a:pPr>
              <a:spcBef>
                <a:spcPts val="300"/>
              </a:spcBef>
              <a:spcAft>
                <a:spcPts val="1800"/>
              </a:spcAft>
            </a:pPr>
            <a:r>
              <a:rPr lang="en-US" sz="1800" b="1" dirty="0">
                <a:solidFill>
                  <a:schemeClr val="tx2"/>
                </a:solidFill>
              </a:rPr>
              <a:t>1-time, 3-step treatment:</a:t>
            </a:r>
          </a:p>
          <a:p>
            <a:pPr marL="274320" indent="-274320">
              <a:spcBef>
                <a:spcPts val="300"/>
              </a:spcBef>
              <a:spcAft>
                <a:spcPts val="300"/>
              </a:spcAft>
              <a:buFont typeface="+mj-lt"/>
              <a:buAutoNum type="arabicPeriod"/>
            </a:pPr>
            <a:r>
              <a:rPr lang="en-US" sz="1600" b="1" dirty="0">
                <a:solidFill>
                  <a:schemeClr val="tx2"/>
                </a:solidFill>
              </a:rPr>
              <a:t>Lymphodepleting chemotherapy</a:t>
            </a:r>
          </a:p>
          <a:p>
            <a:pPr marL="274320" lvl="1" indent="-182880">
              <a:spcBef>
                <a:spcPts val="300"/>
              </a:spcBef>
              <a:spcAft>
                <a:spcPts val="3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2 d: </a:t>
            </a:r>
            <a:r>
              <a:rPr lang="en-US" sz="1400" dirty="0">
                <a:solidFill>
                  <a:schemeClr val="tx1">
                    <a:lumMod val="75000"/>
                  </a:schemeClr>
                </a:solidFill>
              </a:rPr>
              <a:t>C</a:t>
            </a: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yclophosphamide (60 mg/kg)</a:t>
            </a:r>
          </a:p>
          <a:p>
            <a:pPr marL="274320" lvl="1" indent="-182880">
              <a:spcBef>
                <a:spcPts val="300"/>
              </a:spcBef>
              <a:spcAft>
                <a:spcPts val="12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5 d: </a:t>
            </a:r>
            <a:r>
              <a:rPr lang="en-US" sz="1400" b="0" dirty="0" err="1">
                <a:solidFill>
                  <a:schemeClr val="tx1">
                    <a:lumMod val="75000"/>
                  </a:schemeClr>
                </a:solidFill>
              </a:rPr>
              <a:t>Fludarabin</a:t>
            </a: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 (25 mg/m</a:t>
            </a:r>
            <a:r>
              <a:rPr lang="en-US" sz="1400" b="0" baseline="30000" dirty="0">
                <a:solidFill>
                  <a:schemeClr val="tx1">
                    <a:lumMod val="75000"/>
                  </a:schemeClr>
                </a:solidFill>
              </a:rPr>
              <a:t>2</a:t>
            </a: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)</a:t>
            </a:r>
          </a:p>
          <a:p>
            <a:pPr marL="274320" indent="-274320">
              <a:spcBef>
                <a:spcPts val="300"/>
              </a:spcBef>
              <a:spcAft>
                <a:spcPts val="300"/>
              </a:spcAft>
              <a:buFont typeface="+mj-lt"/>
              <a:buAutoNum type="arabicPeriod"/>
            </a:pPr>
            <a:r>
              <a:rPr lang="en-US" sz="1600" b="1" dirty="0">
                <a:solidFill>
                  <a:schemeClr val="tx2"/>
                </a:solidFill>
              </a:rPr>
              <a:t>IV infusion of in vitro expanded TILs on day 7: </a:t>
            </a:r>
          </a:p>
          <a:p>
            <a:pPr marL="274320" lvl="1" indent="-182880">
              <a:spcBef>
                <a:spcPts val="300"/>
              </a:spcBef>
              <a:spcAft>
                <a:spcPts val="12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Reinfusion of 20 to140 x 10</a:t>
            </a:r>
            <a:r>
              <a:rPr lang="en-US" sz="1400" b="0" baseline="30000" dirty="0">
                <a:solidFill>
                  <a:schemeClr val="tx1">
                    <a:lumMod val="75000"/>
                  </a:schemeClr>
                </a:solidFill>
              </a:rPr>
              <a:t>9 </a:t>
            </a: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TILs</a:t>
            </a:r>
          </a:p>
          <a:p>
            <a:pPr marL="274320" indent="-274320">
              <a:spcBef>
                <a:spcPts val="300"/>
              </a:spcBef>
              <a:spcAft>
                <a:spcPts val="300"/>
              </a:spcAft>
              <a:buFont typeface="+mj-lt"/>
              <a:buAutoNum type="arabicPeriod"/>
            </a:pPr>
            <a:r>
              <a:rPr lang="en-US" sz="1600" b="1" dirty="0">
                <a:solidFill>
                  <a:schemeClr val="tx2"/>
                </a:solidFill>
              </a:rPr>
              <a:t>High dose IL-2</a:t>
            </a:r>
          </a:p>
          <a:p>
            <a:pPr marL="274320" lvl="1" indent="-182880">
              <a:spcBef>
                <a:spcPts val="300"/>
              </a:spcBef>
              <a:spcAft>
                <a:spcPts val="3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720,000 IU/kg </a:t>
            </a:r>
            <a:r>
              <a:rPr lang="en-US" sz="1400" dirty="0">
                <a:solidFill>
                  <a:schemeClr val="tx1">
                    <a:lumMod val="75000"/>
                  </a:schemeClr>
                </a:solidFill>
              </a:rPr>
              <a:t>IV</a:t>
            </a: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 every 8 hours until limiting toxicity</a:t>
            </a:r>
          </a:p>
          <a:p>
            <a:pPr marL="274320" lvl="1" indent="-182880">
              <a:spcBef>
                <a:spcPts val="300"/>
              </a:spcBef>
              <a:spcAft>
                <a:spcPts val="3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Patients are hospitalized for ~3 </a:t>
            </a:r>
            <a:r>
              <a:rPr lang="en-US" sz="1400" b="0" dirty="0" err="1">
                <a:solidFill>
                  <a:schemeClr val="tx1">
                    <a:lumMod val="75000"/>
                  </a:schemeClr>
                </a:solidFill>
              </a:rPr>
              <a:t>wk</a:t>
            </a:r>
            <a:endParaRPr lang="en-US" sz="1400" b="0" dirty="0">
              <a:solidFill>
                <a:schemeClr val="tx1">
                  <a:lumMod val="75000"/>
                </a:schemeClr>
              </a:solidFill>
            </a:endParaRPr>
          </a:p>
          <a:p>
            <a:pPr marL="274320" lvl="1" indent="-182880">
              <a:spcBef>
                <a:spcPts val="300"/>
              </a:spcBef>
              <a:spcAft>
                <a:spcPts val="300"/>
              </a:spcAft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US" sz="1400" b="0" dirty="0">
                <a:solidFill>
                  <a:schemeClr val="tx1">
                    <a:lumMod val="75000"/>
                  </a:schemeClr>
                </a:solidFill>
              </a:rPr>
              <a:t>All patients experience temporary grade 3-4 events</a:t>
            </a:r>
            <a:endParaRPr lang="en-US" sz="1400" dirty="0"/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04E6B5A-9407-42F2-8530-F2A609C6DA1A}"/>
              </a:ext>
            </a:extLst>
          </p:cNvPr>
          <p:cNvGrpSpPr/>
          <p:nvPr/>
        </p:nvGrpSpPr>
        <p:grpSpPr>
          <a:xfrm>
            <a:off x="70264" y="1132821"/>
            <a:ext cx="7336038" cy="5335649"/>
            <a:chOff x="-1" y="1083556"/>
            <a:chExt cx="7336038" cy="5335649"/>
          </a:xfrm>
        </p:grpSpPr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82DE47F8-613D-457C-AC1C-6A723E6F8795}"/>
                </a:ext>
              </a:extLst>
            </p:cNvPr>
            <p:cNvGrpSpPr/>
            <p:nvPr/>
          </p:nvGrpSpPr>
          <p:grpSpPr>
            <a:xfrm>
              <a:off x="4072466" y="2253140"/>
              <a:ext cx="793822" cy="680981"/>
              <a:chOff x="3294701" y="2891440"/>
              <a:chExt cx="793822" cy="680981"/>
            </a:xfrm>
          </p:grpSpPr>
          <p:pic>
            <p:nvPicPr>
              <p:cNvPr id="470" name="Picture 469" descr="A blue and grey rectangular box&#10;&#10;Description automatically generated">
                <a:extLst>
                  <a:ext uri="{FF2B5EF4-FFF2-40B4-BE49-F238E27FC236}">
                    <a16:creationId xmlns:a16="http://schemas.microsoft.com/office/drawing/2014/main" id="{3E785508-B1CA-4E0F-B5B4-ECE7C072D7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294701" y="3285578"/>
                <a:ext cx="793822" cy="286843"/>
              </a:xfrm>
              <a:prstGeom prst="rect">
                <a:avLst/>
              </a:prstGeom>
            </p:spPr>
          </p:pic>
          <p:pic>
            <p:nvPicPr>
              <p:cNvPr id="471" name="Picture 470" descr="A blue and grey rectangular box&#10;&#10;Description automatically generated">
                <a:extLst>
                  <a:ext uri="{FF2B5EF4-FFF2-40B4-BE49-F238E27FC236}">
                    <a16:creationId xmlns:a16="http://schemas.microsoft.com/office/drawing/2014/main" id="{1DAE2C6F-11A6-43D3-81BF-AE8D2CC75B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294701" y="3088509"/>
                <a:ext cx="793822" cy="286843"/>
              </a:xfrm>
              <a:prstGeom prst="rect">
                <a:avLst/>
              </a:prstGeom>
            </p:spPr>
          </p:pic>
          <p:pic>
            <p:nvPicPr>
              <p:cNvPr id="472" name="Picture 471" descr="A blue and grey rectangular box&#10;&#10;Description automatically generated">
                <a:extLst>
                  <a:ext uri="{FF2B5EF4-FFF2-40B4-BE49-F238E27FC236}">
                    <a16:creationId xmlns:a16="http://schemas.microsoft.com/office/drawing/2014/main" id="{E97D00E1-7CE1-4FF7-A76E-7F49542CB4B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294701" y="2891440"/>
                <a:ext cx="793822" cy="286843"/>
              </a:xfrm>
              <a:prstGeom prst="rect">
                <a:avLst/>
              </a:prstGeom>
            </p:spPr>
          </p:pic>
        </p:grp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EB6A089E-B891-46C0-8DC7-9D2F37D323AF}"/>
                </a:ext>
              </a:extLst>
            </p:cNvPr>
            <p:cNvSpPr txBox="1"/>
            <p:nvPr/>
          </p:nvSpPr>
          <p:spPr>
            <a:xfrm>
              <a:off x="152763" y="1446768"/>
              <a:ext cx="1432331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 err="1">
                  <a:solidFill>
                    <a:schemeClr val="tx1">
                      <a:lumMod val="75000"/>
                    </a:schemeClr>
                  </a:solidFill>
                </a:rPr>
                <a:t>Metastasectomy</a:t>
              </a:r>
              <a:endParaRPr lang="en-US" sz="1300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40B471A2-2074-4B1B-97B8-109BA52CDAD2}"/>
                </a:ext>
              </a:extLst>
            </p:cNvPr>
            <p:cNvSpPr txBox="1"/>
            <p:nvPr/>
          </p:nvSpPr>
          <p:spPr>
            <a:xfrm>
              <a:off x="2005672" y="1367259"/>
              <a:ext cx="1231140" cy="451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Digestion/</a:t>
              </a:r>
              <a:b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</a:b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fragmentation</a:t>
              </a: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F18FEF40-9151-4A34-9708-073574A1BF02}"/>
                </a:ext>
              </a:extLst>
            </p:cNvPr>
            <p:cNvSpPr txBox="1"/>
            <p:nvPr/>
          </p:nvSpPr>
          <p:spPr>
            <a:xfrm>
              <a:off x="3657390" y="1446768"/>
              <a:ext cx="1539696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Expansion cycles</a:t>
              </a:r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4A61E670-F3A8-419F-8F70-94D0A2085762}"/>
                </a:ext>
              </a:extLst>
            </p:cNvPr>
            <p:cNvSpPr txBox="1"/>
            <p:nvPr/>
          </p:nvSpPr>
          <p:spPr>
            <a:xfrm>
              <a:off x="5617665" y="1446768"/>
              <a:ext cx="171837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Final cell production</a:t>
              </a: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5B62BC8E-659B-4BDD-B7DF-96D689BD3144}"/>
                </a:ext>
              </a:extLst>
            </p:cNvPr>
            <p:cNvGrpSpPr/>
            <p:nvPr/>
          </p:nvGrpSpPr>
          <p:grpSpPr>
            <a:xfrm>
              <a:off x="6095999" y="1916464"/>
              <a:ext cx="651112" cy="1162930"/>
              <a:chOff x="6095999" y="1581037"/>
              <a:chExt cx="651112" cy="1162930"/>
            </a:xfrm>
          </p:grpSpPr>
          <p:grpSp>
            <p:nvGrpSpPr>
              <p:cNvPr id="453" name="Graphic 5">
                <a:extLst>
                  <a:ext uri="{FF2B5EF4-FFF2-40B4-BE49-F238E27FC236}">
                    <a16:creationId xmlns:a16="http://schemas.microsoft.com/office/drawing/2014/main" id="{0E6DDFFC-4D12-4CDA-97DB-0F15EFB23A89}"/>
                  </a:ext>
                </a:extLst>
              </p:cNvPr>
              <p:cNvGrpSpPr/>
              <p:nvPr/>
            </p:nvGrpSpPr>
            <p:grpSpPr>
              <a:xfrm>
                <a:off x="6095999" y="1581037"/>
                <a:ext cx="651112" cy="1162930"/>
                <a:chOff x="6237217" y="4972632"/>
                <a:chExt cx="499240" cy="891676"/>
              </a:xfrm>
            </p:grpSpPr>
            <p:grpSp>
              <p:nvGrpSpPr>
                <p:cNvPr id="459" name="Graphic 5">
                  <a:extLst>
                    <a:ext uri="{FF2B5EF4-FFF2-40B4-BE49-F238E27FC236}">
                      <a16:creationId xmlns:a16="http://schemas.microsoft.com/office/drawing/2014/main" id="{C1A6BB92-E29B-41FB-950C-1C1A6A2C3BA0}"/>
                    </a:ext>
                  </a:extLst>
                </p:cNvPr>
                <p:cNvGrpSpPr/>
                <p:nvPr/>
              </p:nvGrpSpPr>
              <p:grpSpPr>
                <a:xfrm>
                  <a:off x="6237217" y="4972632"/>
                  <a:ext cx="499240" cy="891676"/>
                  <a:chOff x="6237217" y="4972632"/>
                  <a:chExt cx="499240" cy="891676"/>
                </a:xfrm>
              </p:grpSpPr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7257292F-CCCD-467C-AA60-BAF41BA0F274}"/>
                      </a:ext>
                    </a:extLst>
                  </p:cNvPr>
                  <p:cNvSpPr/>
                  <p:nvPr/>
                </p:nvSpPr>
                <p:spPr>
                  <a:xfrm>
                    <a:off x="6237217" y="4972632"/>
                    <a:ext cx="499240" cy="891643"/>
                  </a:xfrm>
                  <a:custGeom>
                    <a:avLst/>
                    <a:gdLst>
                      <a:gd name="connsiteX0" fmla="*/ 25456 w 499240"/>
                      <a:gd name="connsiteY0" fmla="*/ 797382 h 891643"/>
                      <a:gd name="connsiteX1" fmla="*/ 251543 w 499240"/>
                      <a:gd name="connsiteY1" fmla="*/ 891644 h 891643"/>
                      <a:gd name="connsiteX2" fmla="*/ 473862 w 499240"/>
                      <a:gd name="connsiteY2" fmla="*/ 798947 h 891643"/>
                      <a:gd name="connsiteX3" fmla="*/ 496477 w 499240"/>
                      <a:gd name="connsiteY3" fmla="*/ 746179 h 891643"/>
                      <a:gd name="connsiteX4" fmla="*/ 491749 w 499240"/>
                      <a:gd name="connsiteY4" fmla="*/ 733945 h 891643"/>
                      <a:gd name="connsiteX5" fmla="*/ 485233 w 499240"/>
                      <a:gd name="connsiteY5" fmla="*/ 698905 h 891643"/>
                      <a:gd name="connsiteX6" fmla="*/ 485233 w 499240"/>
                      <a:gd name="connsiteY6" fmla="*/ 68364 h 891643"/>
                      <a:gd name="connsiteX7" fmla="*/ 450033 w 499240"/>
                      <a:gd name="connsiteY7" fmla="*/ 26935 h 891643"/>
                      <a:gd name="connsiteX8" fmla="*/ 325298 w 499240"/>
                      <a:gd name="connsiteY8" fmla="*/ 6109 h 891643"/>
                      <a:gd name="connsiteX9" fmla="*/ 177693 w 499240"/>
                      <a:gd name="connsiteY9" fmla="*/ 6109 h 891643"/>
                      <a:gd name="connsiteX10" fmla="*/ 52959 w 499240"/>
                      <a:gd name="connsiteY10" fmla="*/ 26935 h 891643"/>
                      <a:gd name="connsiteX11" fmla="*/ 17758 w 499240"/>
                      <a:gd name="connsiteY11" fmla="*/ 68364 h 891643"/>
                      <a:gd name="connsiteX12" fmla="*/ 17758 w 499240"/>
                      <a:gd name="connsiteY12" fmla="*/ 691558 h 891643"/>
                      <a:gd name="connsiteX13" fmla="*/ 5269 w 499240"/>
                      <a:gd name="connsiteY13" fmla="*/ 739279 h 891643"/>
                      <a:gd name="connsiteX14" fmla="*/ 25392 w 499240"/>
                      <a:gd name="connsiteY14" fmla="*/ 797382 h 891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9240" h="891643">
                        <a:moveTo>
                          <a:pt x="25456" y="797382"/>
                        </a:moveTo>
                        <a:lnTo>
                          <a:pt x="251543" y="891644"/>
                        </a:lnTo>
                        <a:lnTo>
                          <a:pt x="473862" y="798947"/>
                        </a:lnTo>
                        <a:cubicBezTo>
                          <a:pt x="494496" y="790355"/>
                          <a:pt x="504494" y="766973"/>
                          <a:pt x="496477" y="746179"/>
                        </a:cubicBezTo>
                        <a:lnTo>
                          <a:pt x="491749" y="733945"/>
                        </a:lnTo>
                        <a:cubicBezTo>
                          <a:pt x="487437" y="722765"/>
                          <a:pt x="485233" y="710883"/>
                          <a:pt x="485233" y="698905"/>
                        </a:cubicBezTo>
                        <a:lnTo>
                          <a:pt x="485233" y="68364"/>
                        </a:lnTo>
                        <a:cubicBezTo>
                          <a:pt x="485233" y="47857"/>
                          <a:pt x="470348" y="30321"/>
                          <a:pt x="450033" y="26935"/>
                        </a:cubicBezTo>
                        <a:lnTo>
                          <a:pt x="325298" y="6109"/>
                        </a:lnTo>
                        <a:cubicBezTo>
                          <a:pt x="276426" y="-2036"/>
                          <a:pt x="226565" y="-2036"/>
                          <a:pt x="177693" y="6109"/>
                        </a:cubicBezTo>
                        <a:lnTo>
                          <a:pt x="52959" y="26935"/>
                        </a:lnTo>
                        <a:cubicBezTo>
                          <a:pt x="32643" y="30321"/>
                          <a:pt x="17758" y="47857"/>
                          <a:pt x="17758" y="68364"/>
                        </a:cubicBezTo>
                        <a:lnTo>
                          <a:pt x="17758" y="691558"/>
                        </a:lnTo>
                        <a:cubicBezTo>
                          <a:pt x="17758" y="708263"/>
                          <a:pt x="13446" y="724682"/>
                          <a:pt x="5269" y="739279"/>
                        </a:cubicBezTo>
                        <a:cubicBezTo>
                          <a:pt x="-6774" y="760745"/>
                          <a:pt x="2618" y="787896"/>
                          <a:pt x="25392" y="7973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F91ED12C-ECF3-44C0-930E-3E17F5CDE526}"/>
                      </a:ext>
                    </a:extLst>
                  </p:cNvPr>
                  <p:cNvSpPr/>
                  <p:nvPr/>
                </p:nvSpPr>
                <p:spPr>
                  <a:xfrm>
                    <a:off x="6260091" y="5329499"/>
                    <a:ext cx="453602" cy="513599"/>
                  </a:xfrm>
                  <a:custGeom>
                    <a:avLst/>
                    <a:gdLst>
                      <a:gd name="connsiteX0" fmla="*/ 438786 w 453602"/>
                      <a:gd name="connsiteY0" fmla="*/ 423011 h 513599"/>
                      <a:gd name="connsiteX1" fmla="*/ 451978 w 453602"/>
                      <a:gd name="connsiteY1" fmla="*/ 391229 h 513599"/>
                      <a:gd name="connsiteX2" fmla="*/ 447378 w 453602"/>
                      <a:gd name="connsiteY2" fmla="*/ 378899 h 513599"/>
                      <a:gd name="connsiteX3" fmla="*/ 439968 w 453602"/>
                      <a:gd name="connsiteY3" fmla="*/ 337630 h 513599"/>
                      <a:gd name="connsiteX4" fmla="*/ 439968 w 453602"/>
                      <a:gd name="connsiteY4" fmla="*/ 0 h 513599"/>
                      <a:gd name="connsiteX5" fmla="*/ 17308 w 453602"/>
                      <a:gd name="connsiteY5" fmla="*/ 0 h 513599"/>
                      <a:gd name="connsiteX6" fmla="*/ 17308 w 453602"/>
                      <a:gd name="connsiteY6" fmla="*/ 330219 h 513599"/>
                      <a:gd name="connsiteX7" fmla="*/ 3093 w 453602"/>
                      <a:gd name="connsiteY7" fmla="*/ 386405 h 513599"/>
                      <a:gd name="connsiteX8" fmla="*/ 1337 w 453602"/>
                      <a:gd name="connsiteY8" fmla="*/ 406593 h 513599"/>
                      <a:gd name="connsiteX9" fmla="*/ 14784 w 453602"/>
                      <a:gd name="connsiteY9" fmla="*/ 421382 h 513599"/>
                      <a:gd name="connsiteX10" fmla="*/ 228606 w 453602"/>
                      <a:gd name="connsiteY10" fmla="*/ 513599 h 513599"/>
                      <a:gd name="connsiteX11" fmla="*/ 438786 w 453602"/>
                      <a:gd name="connsiteY11" fmla="*/ 422947 h 51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3602" h="513599">
                        <a:moveTo>
                          <a:pt x="438786" y="423011"/>
                        </a:moveTo>
                        <a:cubicBezTo>
                          <a:pt x="450860" y="417805"/>
                          <a:pt x="456673" y="403846"/>
                          <a:pt x="451978" y="391229"/>
                        </a:cubicBezTo>
                        <a:lnTo>
                          <a:pt x="447378" y="378899"/>
                        </a:lnTo>
                        <a:cubicBezTo>
                          <a:pt x="442459" y="365675"/>
                          <a:pt x="439968" y="351812"/>
                          <a:pt x="439968" y="337630"/>
                        </a:cubicBezTo>
                        <a:lnTo>
                          <a:pt x="439968" y="0"/>
                        </a:lnTo>
                        <a:cubicBezTo>
                          <a:pt x="439968" y="0"/>
                          <a:pt x="17308" y="0"/>
                          <a:pt x="17308" y="0"/>
                        </a:cubicBezTo>
                        <a:lnTo>
                          <a:pt x="17308" y="330219"/>
                        </a:lnTo>
                        <a:cubicBezTo>
                          <a:pt x="17308" y="349832"/>
                          <a:pt x="12389" y="369284"/>
                          <a:pt x="3093" y="386405"/>
                        </a:cubicBezTo>
                        <a:cubicBezTo>
                          <a:pt x="-292" y="392666"/>
                          <a:pt x="-931" y="399821"/>
                          <a:pt x="1337" y="406593"/>
                        </a:cubicBezTo>
                        <a:cubicBezTo>
                          <a:pt x="3605" y="413365"/>
                          <a:pt x="8396" y="418635"/>
                          <a:pt x="14784" y="421382"/>
                        </a:cubicBezTo>
                        <a:lnTo>
                          <a:pt x="228606" y="513599"/>
                        </a:lnTo>
                        <a:lnTo>
                          <a:pt x="438786" y="42294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80" cap="flat">
                    <a:solidFill>
                      <a:schemeClr val="accent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4E33A1E4-E900-40F7-A253-85EB84504A43}"/>
                      </a:ext>
                    </a:extLst>
                  </p:cNvPr>
                  <p:cNvSpPr/>
                  <p:nvPr/>
                </p:nvSpPr>
                <p:spPr>
                  <a:xfrm>
                    <a:off x="6350323" y="4976760"/>
                    <a:ext cx="172871" cy="361395"/>
                  </a:xfrm>
                  <a:custGeom>
                    <a:avLst/>
                    <a:gdLst>
                      <a:gd name="connsiteX0" fmla="*/ 172839 w 172871"/>
                      <a:gd name="connsiteY0" fmla="*/ 361396 h 361395"/>
                      <a:gd name="connsiteX1" fmla="*/ 0 w 172871"/>
                      <a:gd name="connsiteY1" fmla="*/ 361396 h 361395"/>
                      <a:gd name="connsiteX2" fmla="*/ 0 w 172871"/>
                      <a:gd name="connsiteY2" fmla="*/ 16483 h 361395"/>
                      <a:gd name="connsiteX3" fmla="*/ 104451 w 172871"/>
                      <a:gd name="connsiteY3" fmla="*/ 3132 h 361395"/>
                      <a:gd name="connsiteX4" fmla="*/ 172871 w 172871"/>
                      <a:gd name="connsiteY4" fmla="*/ 3004 h 361395"/>
                      <a:gd name="connsiteX5" fmla="*/ 172871 w 172871"/>
                      <a:gd name="connsiteY5" fmla="*/ 361396 h 36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871" h="361395">
                        <a:moveTo>
                          <a:pt x="172839" y="361396"/>
                        </a:moveTo>
                        <a:lnTo>
                          <a:pt x="0" y="361396"/>
                        </a:lnTo>
                        <a:lnTo>
                          <a:pt x="0" y="16483"/>
                        </a:lnTo>
                        <a:lnTo>
                          <a:pt x="104451" y="3132"/>
                        </a:lnTo>
                        <a:cubicBezTo>
                          <a:pt x="117867" y="1982"/>
                          <a:pt x="167314" y="-3225"/>
                          <a:pt x="172871" y="3004"/>
                        </a:cubicBezTo>
                        <a:lnTo>
                          <a:pt x="172871" y="361396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25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76059437-8D7C-4D2B-8EA5-4572287BCE74}"/>
                      </a:ext>
                    </a:extLst>
                  </p:cNvPr>
                  <p:cNvSpPr/>
                  <p:nvPr/>
                </p:nvSpPr>
                <p:spPr>
                  <a:xfrm>
                    <a:off x="6273310" y="5297557"/>
                    <a:ext cx="431475" cy="55707"/>
                  </a:xfrm>
                  <a:custGeom>
                    <a:avLst/>
                    <a:gdLst>
                      <a:gd name="connsiteX0" fmla="*/ 431476 w 431475"/>
                      <a:gd name="connsiteY0" fmla="*/ 27853 h 55707"/>
                      <a:gd name="connsiteX1" fmla="*/ 215738 w 431475"/>
                      <a:gd name="connsiteY1" fmla="*/ 55707 h 55707"/>
                      <a:gd name="connsiteX2" fmla="*/ 0 w 431475"/>
                      <a:gd name="connsiteY2" fmla="*/ 27853 h 55707"/>
                      <a:gd name="connsiteX3" fmla="*/ 215738 w 431475"/>
                      <a:gd name="connsiteY3" fmla="*/ 0 h 55707"/>
                      <a:gd name="connsiteX4" fmla="*/ 431476 w 431475"/>
                      <a:gd name="connsiteY4" fmla="*/ 27853 h 55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475" h="55707">
                        <a:moveTo>
                          <a:pt x="431476" y="27853"/>
                        </a:moveTo>
                        <a:cubicBezTo>
                          <a:pt x="431476" y="43237"/>
                          <a:pt x="334887" y="55707"/>
                          <a:pt x="215738" y="55707"/>
                        </a:cubicBezTo>
                        <a:cubicBezTo>
                          <a:pt x="96589" y="55707"/>
                          <a:pt x="0" y="43237"/>
                          <a:pt x="0" y="27853"/>
                        </a:cubicBezTo>
                        <a:cubicBezTo>
                          <a:pt x="0" y="12470"/>
                          <a:pt x="96589" y="0"/>
                          <a:pt x="215738" y="0"/>
                        </a:cubicBezTo>
                        <a:cubicBezTo>
                          <a:pt x="334886" y="0"/>
                          <a:pt x="431476" y="12470"/>
                          <a:pt x="431476" y="2785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85056076-EB6B-4070-919F-947BA8A29FC6}"/>
                      </a:ext>
                    </a:extLst>
                  </p:cNvPr>
                  <p:cNvSpPr/>
                  <p:nvPr/>
                </p:nvSpPr>
                <p:spPr>
                  <a:xfrm>
                    <a:off x="6305508" y="5305926"/>
                    <a:ext cx="349480" cy="31479"/>
                  </a:xfrm>
                  <a:custGeom>
                    <a:avLst/>
                    <a:gdLst>
                      <a:gd name="connsiteX0" fmla="*/ 252440 w 349480"/>
                      <a:gd name="connsiteY0" fmla="*/ 10637 h 31479"/>
                      <a:gd name="connsiteX1" fmla="*/ 349480 w 349480"/>
                      <a:gd name="connsiteY1" fmla="*/ 11723 h 31479"/>
                      <a:gd name="connsiteX2" fmla="*/ 178813 w 349480"/>
                      <a:gd name="connsiteY2" fmla="*/ 0 h 31479"/>
                      <a:gd name="connsiteX3" fmla="*/ 0 w 349480"/>
                      <a:gd name="connsiteY3" fmla="*/ 19453 h 31479"/>
                      <a:gd name="connsiteX4" fmla="*/ 38555 w 349480"/>
                      <a:gd name="connsiteY4" fmla="*/ 31304 h 31479"/>
                      <a:gd name="connsiteX5" fmla="*/ 48361 w 349480"/>
                      <a:gd name="connsiteY5" fmla="*/ 29547 h 31479"/>
                      <a:gd name="connsiteX6" fmla="*/ 252376 w 349480"/>
                      <a:gd name="connsiteY6" fmla="*/ 10605 h 31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9480" h="31479">
                        <a:moveTo>
                          <a:pt x="252440" y="10637"/>
                        </a:moveTo>
                        <a:cubicBezTo>
                          <a:pt x="284669" y="10637"/>
                          <a:pt x="321914" y="10349"/>
                          <a:pt x="349480" y="11723"/>
                        </a:cubicBezTo>
                        <a:cubicBezTo>
                          <a:pt x="323607" y="4057"/>
                          <a:pt x="255985" y="0"/>
                          <a:pt x="178813" y="0"/>
                        </a:cubicBezTo>
                        <a:cubicBezTo>
                          <a:pt x="79057" y="0"/>
                          <a:pt x="0" y="8241"/>
                          <a:pt x="0" y="19453"/>
                        </a:cubicBezTo>
                        <a:cubicBezTo>
                          <a:pt x="0" y="23893"/>
                          <a:pt x="16514" y="27981"/>
                          <a:pt x="38555" y="31304"/>
                        </a:cubicBezTo>
                        <a:cubicBezTo>
                          <a:pt x="41940" y="31815"/>
                          <a:pt x="45390" y="31208"/>
                          <a:pt x="48361" y="29547"/>
                        </a:cubicBezTo>
                        <a:cubicBezTo>
                          <a:pt x="68388" y="18463"/>
                          <a:pt x="146870" y="10605"/>
                          <a:pt x="252376" y="10605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  <a:alpha val="50000"/>
                    </a:scheme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66C3594F-9FAB-4BE9-9AE0-9DA9DAF778D0}"/>
                      </a:ext>
                    </a:extLst>
                  </p:cNvPr>
                  <p:cNvSpPr/>
                  <p:nvPr/>
                </p:nvSpPr>
                <p:spPr>
                  <a:xfrm>
                    <a:off x="6298672" y="5107277"/>
                    <a:ext cx="34401" cy="643252"/>
                  </a:xfrm>
                  <a:custGeom>
                    <a:avLst/>
                    <a:gdLst>
                      <a:gd name="connsiteX0" fmla="*/ 34402 w 34401"/>
                      <a:gd name="connsiteY0" fmla="*/ 643253 h 643252"/>
                      <a:gd name="connsiteX1" fmla="*/ 0 w 34401"/>
                      <a:gd name="connsiteY1" fmla="*/ 630540 h 643252"/>
                      <a:gd name="connsiteX2" fmla="*/ 0 w 34401"/>
                      <a:gd name="connsiteY2" fmla="*/ 0 h 643252"/>
                      <a:gd name="connsiteX3" fmla="*/ 34402 w 34401"/>
                      <a:gd name="connsiteY3" fmla="*/ 0 h 643252"/>
                      <a:gd name="connsiteX4" fmla="*/ 34402 w 34401"/>
                      <a:gd name="connsiteY4" fmla="*/ 643253 h 643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01" h="643252">
                        <a:moveTo>
                          <a:pt x="34402" y="643253"/>
                        </a:moveTo>
                        <a:lnTo>
                          <a:pt x="0" y="630540"/>
                        </a:lnTo>
                        <a:lnTo>
                          <a:pt x="0" y="0"/>
                        </a:lnTo>
                        <a:lnTo>
                          <a:pt x="34402" y="0"/>
                        </a:lnTo>
                        <a:lnTo>
                          <a:pt x="34402" y="64325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00C5F1A6-436F-488D-A00B-FA6359B72E45}"/>
                      </a:ext>
                    </a:extLst>
                  </p:cNvPr>
                  <p:cNvSpPr/>
                  <p:nvPr/>
                </p:nvSpPr>
                <p:spPr>
                  <a:xfrm>
                    <a:off x="6443147" y="4993243"/>
                    <a:ext cx="293310" cy="871065"/>
                  </a:xfrm>
                  <a:custGeom>
                    <a:avLst/>
                    <a:gdLst>
                      <a:gd name="connsiteX0" fmla="*/ 205996 w 293310"/>
                      <a:gd name="connsiteY0" fmla="*/ 0 h 871065"/>
                      <a:gd name="connsiteX1" fmla="*/ 202737 w 293310"/>
                      <a:gd name="connsiteY1" fmla="*/ 332167 h 871065"/>
                      <a:gd name="connsiteX2" fmla="*/ 202737 w 293310"/>
                      <a:gd name="connsiteY2" fmla="*/ 651878 h 871065"/>
                      <a:gd name="connsiteX3" fmla="*/ 210148 w 293310"/>
                      <a:gd name="connsiteY3" fmla="*/ 693147 h 871065"/>
                      <a:gd name="connsiteX4" fmla="*/ 214748 w 293310"/>
                      <a:gd name="connsiteY4" fmla="*/ 705476 h 871065"/>
                      <a:gd name="connsiteX5" fmla="*/ 201555 w 293310"/>
                      <a:gd name="connsiteY5" fmla="*/ 737259 h 871065"/>
                      <a:gd name="connsiteX6" fmla="*/ 0 w 293310"/>
                      <a:gd name="connsiteY6" fmla="*/ 824174 h 871065"/>
                      <a:gd name="connsiteX7" fmla="*/ 46252 w 293310"/>
                      <a:gd name="connsiteY7" fmla="*/ 844106 h 871065"/>
                      <a:gd name="connsiteX8" fmla="*/ 14853 w 293310"/>
                      <a:gd name="connsiteY8" fmla="*/ 857202 h 871065"/>
                      <a:gd name="connsiteX9" fmla="*/ 45613 w 293310"/>
                      <a:gd name="connsiteY9" fmla="*/ 871065 h 871065"/>
                      <a:gd name="connsiteX10" fmla="*/ 267932 w 293310"/>
                      <a:gd name="connsiteY10" fmla="*/ 778369 h 871065"/>
                      <a:gd name="connsiteX11" fmla="*/ 290547 w 293310"/>
                      <a:gd name="connsiteY11" fmla="*/ 725600 h 871065"/>
                      <a:gd name="connsiteX12" fmla="*/ 285819 w 293310"/>
                      <a:gd name="connsiteY12" fmla="*/ 713366 h 871065"/>
                      <a:gd name="connsiteX13" fmla="*/ 279303 w 293310"/>
                      <a:gd name="connsiteY13" fmla="*/ 678325 h 871065"/>
                      <a:gd name="connsiteX14" fmla="*/ 279303 w 293310"/>
                      <a:gd name="connsiteY14" fmla="*/ 47786 h 871065"/>
                      <a:gd name="connsiteX15" fmla="*/ 244102 w 293310"/>
                      <a:gd name="connsiteY15" fmla="*/ 6356 h 871065"/>
                      <a:gd name="connsiteX16" fmla="*/ 237043 w 293310"/>
                      <a:gd name="connsiteY16" fmla="*/ 5175 h 871065"/>
                      <a:gd name="connsiteX17" fmla="*/ 205964 w 293310"/>
                      <a:gd name="connsiteY17" fmla="*/ 32 h 871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3310" h="871065">
                        <a:moveTo>
                          <a:pt x="205996" y="0"/>
                        </a:moveTo>
                        <a:lnTo>
                          <a:pt x="202737" y="332167"/>
                        </a:lnTo>
                        <a:lnTo>
                          <a:pt x="202737" y="651878"/>
                        </a:lnTo>
                        <a:cubicBezTo>
                          <a:pt x="202737" y="666028"/>
                          <a:pt x="205229" y="679923"/>
                          <a:pt x="210148" y="693147"/>
                        </a:cubicBezTo>
                        <a:lnTo>
                          <a:pt x="214748" y="705476"/>
                        </a:lnTo>
                        <a:cubicBezTo>
                          <a:pt x="219443" y="718094"/>
                          <a:pt x="213661" y="732053"/>
                          <a:pt x="201555" y="737259"/>
                        </a:cubicBezTo>
                        <a:lnTo>
                          <a:pt x="0" y="824174"/>
                        </a:lnTo>
                        <a:lnTo>
                          <a:pt x="46252" y="844106"/>
                        </a:lnTo>
                        <a:lnTo>
                          <a:pt x="14853" y="857202"/>
                        </a:lnTo>
                        <a:lnTo>
                          <a:pt x="45613" y="871065"/>
                        </a:lnTo>
                        <a:lnTo>
                          <a:pt x="267932" y="778369"/>
                        </a:lnTo>
                        <a:cubicBezTo>
                          <a:pt x="288566" y="769776"/>
                          <a:pt x="298564" y="746395"/>
                          <a:pt x="290547" y="725600"/>
                        </a:cubicBezTo>
                        <a:lnTo>
                          <a:pt x="285819" y="713366"/>
                        </a:lnTo>
                        <a:cubicBezTo>
                          <a:pt x="281507" y="702187"/>
                          <a:pt x="279303" y="690304"/>
                          <a:pt x="279303" y="678325"/>
                        </a:cubicBezTo>
                        <a:lnTo>
                          <a:pt x="279303" y="47786"/>
                        </a:lnTo>
                        <a:cubicBezTo>
                          <a:pt x="279303" y="27279"/>
                          <a:pt x="264418" y="9743"/>
                          <a:pt x="244102" y="6356"/>
                        </a:cubicBezTo>
                        <a:lnTo>
                          <a:pt x="237043" y="5175"/>
                        </a:lnTo>
                        <a:lnTo>
                          <a:pt x="205964" y="32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eform: Shape 467">
                    <a:extLst>
                      <a:ext uri="{FF2B5EF4-FFF2-40B4-BE49-F238E27FC236}">
                        <a16:creationId xmlns:a16="http://schemas.microsoft.com/office/drawing/2014/main" id="{F45CFDA7-54C1-4B5D-B04D-BC6C62AC952E}"/>
                      </a:ext>
                    </a:extLst>
                  </p:cNvPr>
                  <p:cNvSpPr/>
                  <p:nvPr/>
                </p:nvSpPr>
                <p:spPr>
                  <a:xfrm>
                    <a:off x="6425963" y="5008575"/>
                    <a:ext cx="126171" cy="54685"/>
                  </a:xfrm>
                  <a:custGeom>
                    <a:avLst/>
                    <a:gdLst>
                      <a:gd name="connsiteX0" fmla="*/ 111638 w 126171"/>
                      <a:gd name="connsiteY0" fmla="*/ 0 h 54685"/>
                      <a:gd name="connsiteX1" fmla="*/ 63086 w 126171"/>
                      <a:gd name="connsiteY1" fmla="*/ 21306 h 54685"/>
                      <a:gd name="connsiteX2" fmla="*/ 14533 w 126171"/>
                      <a:gd name="connsiteY2" fmla="*/ 0 h 54685"/>
                      <a:gd name="connsiteX3" fmla="*/ 0 w 126171"/>
                      <a:gd name="connsiteY3" fmla="*/ 21306 h 54685"/>
                      <a:gd name="connsiteX4" fmla="*/ 63086 w 126171"/>
                      <a:gd name="connsiteY4" fmla="*/ 54685 h 54685"/>
                      <a:gd name="connsiteX5" fmla="*/ 126172 w 126171"/>
                      <a:gd name="connsiteY5" fmla="*/ 21306 h 54685"/>
                      <a:gd name="connsiteX6" fmla="*/ 111638 w 126171"/>
                      <a:gd name="connsiteY6" fmla="*/ 0 h 5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171" h="54685">
                        <a:moveTo>
                          <a:pt x="111638" y="0"/>
                        </a:moveTo>
                        <a:cubicBezTo>
                          <a:pt x="107358" y="12138"/>
                          <a:pt x="87266" y="21306"/>
                          <a:pt x="63086" y="21306"/>
                        </a:cubicBezTo>
                        <a:cubicBezTo>
                          <a:pt x="38905" y="21306"/>
                          <a:pt x="18846" y="12138"/>
                          <a:pt x="14533" y="0"/>
                        </a:cubicBezTo>
                        <a:cubicBezTo>
                          <a:pt x="5462" y="5781"/>
                          <a:pt x="0" y="13192"/>
                          <a:pt x="0" y="21306"/>
                        </a:cubicBezTo>
                        <a:cubicBezTo>
                          <a:pt x="0" y="39736"/>
                          <a:pt x="28237" y="54685"/>
                          <a:pt x="63086" y="54685"/>
                        </a:cubicBezTo>
                        <a:cubicBezTo>
                          <a:pt x="97935" y="54685"/>
                          <a:pt x="126172" y="39736"/>
                          <a:pt x="126172" y="21306"/>
                        </a:cubicBezTo>
                        <a:cubicBezTo>
                          <a:pt x="126172" y="13192"/>
                          <a:pt x="120709" y="5781"/>
                          <a:pt x="111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C68B2F66-4B53-48E8-8C63-E6FF9B6F85F9}"/>
                      </a:ext>
                    </a:extLst>
                  </p:cNvPr>
                  <p:cNvSpPr/>
                  <p:nvPr/>
                </p:nvSpPr>
                <p:spPr>
                  <a:xfrm>
                    <a:off x="6432447" y="5002123"/>
                    <a:ext cx="108795" cy="45677"/>
                  </a:xfrm>
                  <a:custGeom>
                    <a:avLst/>
                    <a:gdLst>
                      <a:gd name="connsiteX0" fmla="*/ 0 w 108795"/>
                      <a:gd name="connsiteY0" fmla="*/ 22839 h 45677"/>
                      <a:gd name="connsiteX1" fmla="*/ 54398 w 108795"/>
                      <a:gd name="connsiteY1" fmla="*/ 0 h 45677"/>
                      <a:gd name="connsiteX2" fmla="*/ 108795 w 108795"/>
                      <a:gd name="connsiteY2" fmla="*/ 22839 h 45677"/>
                      <a:gd name="connsiteX3" fmla="*/ 54398 w 108795"/>
                      <a:gd name="connsiteY3" fmla="*/ 45678 h 45677"/>
                      <a:gd name="connsiteX4" fmla="*/ 0 w 108795"/>
                      <a:gd name="connsiteY4" fmla="*/ 22839 h 45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95" h="45677">
                        <a:moveTo>
                          <a:pt x="0" y="22839"/>
                        </a:moveTo>
                        <a:cubicBezTo>
                          <a:pt x="0" y="10221"/>
                          <a:pt x="24372" y="0"/>
                          <a:pt x="54398" y="0"/>
                        </a:cubicBezTo>
                        <a:cubicBezTo>
                          <a:pt x="84456" y="0"/>
                          <a:pt x="108795" y="10221"/>
                          <a:pt x="108795" y="22839"/>
                        </a:cubicBezTo>
                        <a:cubicBezTo>
                          <a:pt x="108795" y="35456"/>
                          <a:pt x="84424" y="45678"/>
                          <a:pt x="54398" y="45678"/>
                        </a:cubicBezTo>
                        <a:cubicBezTo>
                          <a:pt x="24340" y="45678"/>
                          <a:pt x="0" y="35456"/>
                          <a:pt x="0" y="228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64D435B9-29A6-4CA1-A15E-A81B89440E6F}"/>
                    </a:ext>
                  </a:extLst>
                </p:cNvPr>
                <p:cNvSpPr/>
                <p:nvPr/>
              </p:nvSpPr>
              <p:spPr>
                <a:xfrm>
                  <a:off x="6237217" y="4972632"/>
                  <a:ext cx="499240" cy="891643"/>
                </a:xfrm>
                <a:custGeom>
                  <a:avLst/>
                  <a:gdLst>
                    <a:gd name="connsiteX0" fmla="*/ 25456 w 499240"/>
                    <a:gd name="connsiteY0" fmla="*/ 797382 h 891643"/>
                    <a:gd name="connsiteX1" fmla="*/ 251543 w 499240"/>
                    <a:gd name="connsiteY1" fmla="*/ 891644 h 891643"/>
                    <a:gd name="connsiteX2" fmla="*/ 473862 w 499240"/>
                    <a:gd name="connsiteY2" fmla="*/ 798947 h 891643"/>
                    <a:gd name="connsiteX3" fmla="*/ 496477 w 499240"/>
                    <a:gd name="connsiteY3" fmla="*/ 746179 h 891643"/>
                    <a:gd name="connsiteX4" fmla="*/ 491749 w 499240"/>
                    <a:gd name="connsiteY4" fmla="*/ 733945 h 891643"/>
                    <a:gd name="connsiteX5" fmla="*/ 485233 w 499240"/>
                    <a:gd name="connsiteY5" fmla="*/ 698905 h 891643"/>
                    <a:gd name="connsiteX6" fmla="*/ 485233 w 499240"/>
                    <a:gd name="connsiteY6" fmla="*/ 68364 h 891643"/>
                    <a:gd name="connsiteX7" fmla="*/ 450033 w 499240"/>
                    <a:gd name="connsiteY7" fmla="*/ 26935 h 891643"/>
                    <a:gd name="connsiteX8" fmla="*/ 325298 w 499240"/>
                    <a:gd name="connsiteY8" fmla="*/ 6109 h 891643"/>
                    <a:gd name="connsiteX9" fmla="*/ 177693 w 499240"/>
                    <a:gd name="connsiteY9" fmla="*/ 6109 h 891643"/>
                    <a:gd name="connsiteX10" fmla="*/ 52959 w 499240"/>
                    <a:gd name="connsiteY10" fmla="*/ 26935 h 891643"/>
                    <a:gd name="connsiteX11" fmla="*/ 17758 w 499240"/>
                    <a:gd name="connsiteY11" fmla="*/ 68364 h 891643"/>
                    <a:gd name="connsiteX12" fmla="*/ 17758 w 499240"/>
                    <a:gd name="connsiteY12" fmla="*/ 691558 h 891643"/>
                    <a:gd name="connsiteX13" fmla="*/ 5269 w 499240"/>
                    <a:gd name="connsiteY13" fmla="*/ 739279 h 891643"/>
                    <a:gd name="connsiteX14" fmla="*/ 25392 w 499240"/>
                    <a:gd name="connsiteY14" fmla="*/ 797382 h 89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9240" h="891643">
                      <a:moveTo>
                        <a:pt x="25456" y="797382"/>
                      </a:moveTo>
                      <a:lnTo>
                        <a:pt x="251543" y="891644"/>
                      </a:lnTo>
                      <a:lnTo>
                        <a:pt x="473862" y="798947"/>
                      </a:lnTo>
                      <a:cubicBezTo>
                        <a:pt x="494496" y="790355"/>
                        <a:pt x="504494" y="766973"/>
                        <a:pt x="496477" y="746179"/>
                      </a:cubicBezTo>
                      <a:lnTo>
                        <a:pt x="491749" y="733945"/>
                      </a:lnTo>
                      <a:cubicBezTo>
                        <a:pt x="487437" y="722765"/>
                        <a:pt x="485233" y="710883"/>
                        <a:pt x="485233" y="698905"/>
                      </a:cubicBezTo>
                      <a:lnTo>
                        <a:pt x="485233" y="68364"/>
                      </a:lnTo>
                      <a:cubicBezTo>
                        <a:pt x="485233" y="47857"/>
                        <a:pt x="470348" y="30321"/>
                        <a:pt x="450033" y="26935"/>
                      </a:cubicBezTo>
                      <a:lnTo>
                        <a:pt x="325298" y="6109"/>
                      </a:lnTo>
                      <a:cubicBezTo>
                        <a:pt x="276426" y="-2036"/>
                        <a:pt x="226565" y="-2036"/>
                        <a:pt x="177693" y="6109"/>
                      </a:cubicBezTo>
                      <a:lnTo>
                        <a:pt x="52959" y="26935"/>
                      </a:lnTo>
                      <a:cubicBezTo>
                        <a:pt x="32643" y="30321"/>
                        <a:pt x="17758" y="47857"/>
                        <a:pt x="17758" y="68364"/>
                      </a:cubicBezTo>
                      <a:lnTo>
                        <a:pt x="17758" y="691558"/>
                      </a:lnTo>
                      <a:cubicBezTo>
                        <a:pt x="17758" y="708263"/>
                        <a:pt x="13446" y="724682"/>
                        <a:pt x="5269" y="739279"/>
                      </a:cubicBezTo>
                      <a:cubicBezTo>
                        <a:pt x="-6774" y="760745"/>
                        <a:pt x="2618" y="787896"/>
                        <a:pt x="25392" y="797382"/>
                      </a:cubicBezTo>
                      <a:close/>
                    </a:path>
                  </a:pathLst>
                </a:custGeom>
                <a:noFill/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pic>
            <p:nvPicPr>
              <p:cNvPr id="454" name="Picture 453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6625E929-77BE-4663-990B-43669CBECF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0218106">
                <a:off x="6278806" y="2111717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455" name="Picture 454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0EE94136-193D-4C57-8AE6-0F04CA8704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433414">
                <a:off x="6425338" y="2328451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456" name="Picture 455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B385B91F-CE46-48E4-985C-545EBFE95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211661" y="2312634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457" name="Picture 456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F1C25BB2-77A9-4B88-AAF2-FDE6E471A9F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519546" y="2161098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458" name="Picture 457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A26A9764-2D43-4FC3-B586-EA2A7C62B1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300530" y="2503881"/>
                <a:ext cx="174789" cy="173388"/>
              </a:xfrm>
              <a:prstGeom prst="rect">
                <a:avLst/>
              </a:prstGeom>
            </p:spPr>
          </p:pic>
        </p:grp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6E8D07BE-F7CF-4791-8F23-DC9D7888DE77}"/>
                </a:ext>
              </a:extLst>
            </p:cNvPr>
            <p:cNvSpPr txBox="1"/>
            <p:nvPr/>
          </p:nvSpPr>
          <p:spPr>
            <a:xfrm>
              <a:off x="0" y="1083556"/>
              <a:ext cx="2758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tx2"/>
                  </a:solidFill>
                </a:rPr>
                <a:t>Manufacturing process</a:t>
              </a:r>
            </a:p>
          </p:txBody>
        </p: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0BB20B6F-18BC-4CD6-ADA0-5AE0CCD0F8BD}"/>
                </a:ext>
              </a:extLst>
            </p:cNvPr>
            <p:cNvSpPr txBox="1"/>
            <p:nvPr/>
          </p:nvSpPr>
          <p:spPr>
            <a:xfrm>
              <a:off x="-1" y="3849488"/>
              <a:ext cx="230997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tx2"/>
                  </a:solidFill>
                </a:rPr>
                <a:t>TIL therapy</a:t>
              </a:r>
            </a:p>
          </p:txBody>
        </p: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C5D32FBF-65B4-47F8-9E6E-3163E5819531}"/>
                </a:ext>
              </a:extLst>
            </p:cNvPr>
            <p:cNvGrpSpPr/>
            <p:nvPr/>
          </p:nvGrpSpPr>
          <p:grpSpPr>
            <a:xfrm>
              <a:off x="1028251" y="2270206"/>
              <a:ext cx="849870" cy="638205"/>
              <a:chOff x="2616989" y="1872038"/>
              <a:chExt cx="1954888" cy="1468013"/>
            </a:xfrm>
          </p:grpSpPr>
          <p:pic>
            <p:nvPicPr>
              <p:cNvPr id="410" name="Picture 409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E4A31D71-579F-4D97-9E22-0719645E403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19769" y="1992708"/>
                <a:ext cx="652108" cy="646883"/>
              </a:xfrm>
              <a:prstGeom prst="rect">
                <a:avLst/>
              </a:prstGeom>
            </p:spPr>
          </p:pic>
          <p:pic>
            <p:nvPicPr>
              <p:cNvPr id="411" name="Picture 410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4CD789B9-8649-4D52-8AF4-5B8F0310E3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39944" y="2693168"/>
                <a:ext cx="652108" cy="646883"/>
              </a:xfrm>
              <a:prstGeom prst="rect">
                <a:avLst/>
              </a:prstGeom>
            </p:spPr>
          </p:pic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23BD4B84-C3CB-46CF-86DF-FFAC7CE8548C}"/>
                  </a:ext>
                </a:extLst>
              </p:cNvPr>
              <p:cNvGrpSpPr/>
              <p:nvPr/>
            </p:nvGrpSpPr>
            <p:grpSpPr>
              <a:xfrm>
                <a:off x="3345763" y="1873228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51" name="Freeform 216">
                  <a:extLst>
                    <a:ext uri="{FF2B5EF4-FFF2-40B4-BE49-F238E27FC236}">
                      <a16:creationId xmlns:a16="http://schemas.microsoft.com/office/drawing/2014/main" id="{43F5E14E-5C2A-4C9B-BB38-8FBCE59B55B0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52" name="Freeform 217">
                  <a:extLst>
                    <a:ext uri="{FF2B5EF4-FFF2-40B4-BE49-F238E27FC236}">
                      <a16:creationId xmlns:a16="http://schemas.microsoft.com/office/drawing/2014/main" id="{67018356-A42D-407B-95B0-DDDBF00C209A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3" name="Group 412">
                <a:extLst>
                  <a:ext uri="{FF2B5EF4-FFF2-40B4-BE49-F238E27FC236}">
                    <a16:creationId xmlns:a16="http://schemas.microsoft.com/office/drawing/2014/main" id="{7C813D2F-2ECB-4F6E-BB6F-46C86DBADF42}"/>
                  </a:ext>
                </a:extLst>
              </p:cNvPr>
              <p:cNvGrpSpPr/>
              <p:nvPr/>
            </p:nvGrpSpPr>
            <p:grpSpPr>
              <a:xfrm rot="6032428">
                <a:off x="2596268" y="2298369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49" name="Freeform 214">
                  <a:extLst>
                    <a:ext uri="{FF2B5EF4-FFF2-40B4-BE49-F238E27FC236}">
                      <a16:creationId xmlns:a16="http://schemas.microsoft.com/office/drawing/2014/main" id="{493F18E3-660D-4774-A9E3-C7F7FECF3EDE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50" name="Freeform 215">
                  <a:extLst>
                    <a:ext uri="{FF2B5EF4-FFF2-40B4-BE49-F238E27FC236}">
                      <a16:creationId xmlns:a16="http://schemas.microsoft.com/office/drawing/2014/main" id="{F170B58B-1AB1-423F-BD51-15D5FEE055A7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3F977411-79EB-45F1-96A9-56011F43B02B}"/>
                  </a:ext>
                </a:extLst>
              </p:cNvPr>
              <p:cNvGrpSpPr/>
              <p:nvPr/>
            </p:nvGrpSpPr>
            <p:grpSpPr>
              <a:xfrm rot="6032428">
                <a:off x="3914128" y="2374596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47" name="Freeform 212">
                  <a:extLst>
                    <a:ext uri="{FF2B5EF4-FFF2-40B4-BE49-F238E27FC236}">
                      <a16:creationId xmlns:a16="http://schemas.microsoft.com/office/drawing/2014/main" id="{B0154AD0-8972-4C47-A317-02FCA2EFEC7C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48" name="Freeform 213">
                  <a:extLst>
                    <a:ext uri="{FF2B5EF4-FFF2-40B4-BE49-F238E27FC236}">
                      <a16:creationId xmlns:a16="http://schemas.microsoft.com/office/drawing/2014/main" id="{0404AA29-F2ED-4439-9217-B0314E0F12D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5" name="Group 414">
                <a:extLst>
                  <a:ext uri="{FF2B5EF4-FFF2-40B4-BE49-F238E27FC236}">
                    <a16:creationId xmlns:a16="http://schemas.microsoft.com/office/drawing/2014/main" id="{CF778344-DD3A-466D-92CA-8E163B45BD8B}"/>
                  </a:ext>
                </a:extLst>
              </p:cNvPr>
              <p:cNvGrpSpPr/>
              <p:nvPr/>
            </p:nvGrpSpPr>
            <p:grpSpPr>
              <a:xfrm>
                <a:off x="2742926" y="2623710"/>
                <a:ext cx="512786" cy="476016"/>
                <a:chOff x="2364582" y="4058227"/>
                <a:chExt cx="1866211" cy="1732394"/>
              </a:xfrm>
            </p:grpSpPr>
            <p:sp>
              <p:nvSpPr>
                <p:cNvPr id="445" name="Freeform 210">
                  <a:extLst>
                    <a:ext uri="{FF2B5EF4-FFF2-40B4-BE49-F238E27FC236}">
                      <a16:creationId xmlns:a16="http://schemas.microsoft.com/office/drawing/2014/main" id="{C964164C-6AD2-4914-906F-51E0775760F4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46" name="Freeform 211">
                  <a:extLst>
                    <a:ext uri="{FF2B5EF4-FFF2-40B4-BE49-F238E27FC236}">
                      <a16:creationId xmlns:a16="http://schemas.microsoft.com/office/drawing/2014/main" id="{39C30221-E55A-4F30-BD16-B4627CBA6F86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94D146A5-4B73-4FDD-9CA9-76B237331257}"/>
                  </a:ext>
                </a:extLst>
              </p:cNvPr>
              <p:cNvGrpSpPr/>
              <p:nvPr/>
            </p:nvGrpSpPr>
            <p:grpSpPr>
              <a:xfrm>
                <a:off x="3170503" y="2610098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43" name="Freeform 208">
                  <a:extLst>
                    <a:ext uri="{FF2B5EF4-FFF2-40B4-BE49-F238E27FC236}">
                      <a16:creationId xmlns:a16="http://schemas.microsoft.com/office/drawing/2014/main" id="{8011259F-BAC2-498A-AF15-4AD76D6A1FE4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44" name="Freeform 209">
                  <a:extLst>
                    <a:ext uri="{FF2B5EF4-FFF2-40B4-BE49-F238E27FC236}">
                      <a16:creationId xmlns:a16="http://schemas.microsoft.com/office/drawing/2014/main" id="{A962B50A-C759-442C-890C-A87D7C8052E7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7" name="Group 416">
                <a:extLst>
                  <a:ext uri="{FF2B5EF4-FFF2-40B4-BE49-F238E27FC236}">
                    <a16:creationId xmlns:a16="http://schemas.microsoft.com/office/drawing/2014/main" id="{9C0D869C-C7D9-4A06-9349-4B5F5DB11B09}"/>
                  </a:ext>
                </a:extLst>
              </p:cNvPr>
              <p:cNvGrpSpPr/>
              <p:nvPr/>
            </p:nvGrpSpPr>
            <p:grpSpPr>
              <a:xfrm rot="1509217">
                <a:off x="2913282" y="2268069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41" name="Freeform 206">
                  <a:extLst>
                    <a:ext uri="{FF2B5EF4-FFF2-40B4-BE49-F238E27FC236}">
                      <a16:creationId xmlns:a16="http://schemas.microsoft.com/office/drawing/2014/main" id="{344E871C-432E-4748-894E-8D06FA5A8EFA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42" name="Freeform 207">
                  <a:extLst>
                    <a:ext uri="{FF2B5EF4-FFF2-40B4-BE49-F238E27FC236}">
                      <a16:creationId xmlns:a16="http://schemas.microsoft.com/office/drawing/2014/main" id="{6D196211-F9AC-42F8-B899-7763D5363EC8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E48DA3C-1A22-4FB2-B505-61CDC4DE447B}"/>
                  </a:ext>
                </a:extLst>
              </p:cNvPr>
              <p:cNvGrpSpPr/>
              <p:nvPr/>
            </p:nvGrpSpPr>
            <p:grpSpPr>
              <a:xfrm>
                <a:off x="3411480" y="2229354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39" name="Freeform 204">
                  <a:extLst>
                    <a:ext uri="{FF2B5EF4-FFF2-40B4-BE49-F238E27FC236}">
                      <a16:creationId xmlns:a16="http://schemas.microsoft.com/office/drawing/2014/main" id="{787226B9-9581-456F-8AAD-F4D70F750991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40" name="Freeform 205">
                  <a:extLst>
                    <a:ext uri="{FF2B5EF4-FFF2-40B4-BE49-F238E27FC236}">
                      <a16:creationId xmlns:a16="http://schemas.microsoft.com/office/drawing/2014/main" id="{5C08558C-F429-40C4-BC90-2B76D7FF112E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19" name="Group 418">
                <a:extLst>
                  <a:ext uri="{FF2B5EF4-FFF2-40B4-BE49-F238E27FC236}">
                    <a16:creationId xmlns:a16="http://schemas.microsoft.com/office/drawing/2014/main" id="{9867FFE5-6533-48D6-8156-F85193118B46}"/>
                  </a:ext>
                </a:extLst>
              </p:cNvPr>
              <p:cNvGrpSpPr/>
              <p:nvPr/>
            </p:nvGrpSpPr>
            <p:grpSpPr>
              <a:xfrm rot="2100944">
                <a:off x="3559627" y="2614116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37" name="Freeform 202">
                  <a:extLst>
                    <a:ext uri="{FF2B5EF4-FFF2-40B4-BE49-F238E27FC236}">
                      <a16:creationId xmlns:a16="http://schemas.microsoft.com/office/drawing/2014/main" id="{C92654ED-D374-4EEE-AFC1-46E428CEC5CB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38" name="Freeform 203">
                  <a:extLst>
                    <a:ext uri="{FF2B5EF4-FFF2-40B4-BE49-F238E27FC236}">
                      <a16:creationId xmlns:a16="http://schemas.microsoft.com/office/drawing/2014/main" id="{D323142D-11AE-4DEF-84ED-B87E58FD77C7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20" name="Group 419">
                <a:extLst>
                  <a:ext uri="{FF2B5EF4-FFF2-40B4-BE49-F238E27FC236}">
                    <a16:creationId xmlns:a16="http://schemas.microsoft.com/office/drawing/2014/main" id="{695F660D-34DD-48F0-9965-08C6F83D0238}"/>
                  </a:ext>
                </a:extLst>
              </p:cNvPr>
              <p:cNvGrpSpPr/>
              <p:nvPr/>
            </p:nvGrpSpPr>
            <p:grpSpPr>
              <a:xfrm rot="3365799">
                <a:off x="3130846" y="1892758"/>
                <a:ext cx="577929" cy="536489"/>
                <a:chOff x="2364582" y="4058227"/>
                <a:chExt cx="1866211" cy="1732394"/>
              </a:xfrm>
            </p:grpSpPr>
            <p:sp>
              <p:nvSpPr>
                <p:cNvPr id="435" name="Freeform 200">
                  <a:extLst>
                    <a:ext uri="{FF2B5EF4-FFF2-40B4-BE49-F238E27FC236}">
                      <a16:creationId xmlns:a16="http://schemas.microsoft.com/office/drawing/2014/main" id="{A0D8E337-ACAC-41D5-AA55-FE176B42E74D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36" name="Freeform 201">
                  <a:extLst>
                    <a:ext uri="{FF2B5EF4-FFF2-40B4-BE49-F238E27FC236}">
                      <a16:creationId xmlns:a16="http://schemas.microsoft.com/office/drawing/2014/main" id="{AB567596-C403-4998-B3ED-E71F5BC025CB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5BCB8DEB-72C0-441F-AC4C-608E8938822B}"/>
                  </a:ext>
                </a:extLst>
              </p:cNvPr>
              <p:cNvGrpSpPr/>
              <p:nvPr/>
            </p:nvGrpSpPr>
            <p:grpSpPr>
              <a:xfrm rot="2290625">
                <a:off x="3801718" y="2278669"/>
                <a:ext cx="535267" cy="536488"/>
                <a:chOff x="2364582" y="4058227"/>
                <a:chExt cx="1866211" cy="1732394"/>
              </a:xfrm>
            </p:grpSpPr>
            <p:sp>
              <p:nvSpPr>
                <p:cNvPr id="433" name="Freeform 198">
                  <a:extLst>
                    <a:ext uri="{FF2B5EF4-FFF2-40B4-BE49-F238E27FC236}">
                      <a16:creationId xmlns:a16="http://schemas.microsoft.com/office/drawing/2014/main" id="{F921820F-3CD9-4409-98D1-CE986B6560C7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34" name="Freeform 199">
                  <a:extLst>
                    <a:ext uri="{FF2B5EF4-FFF2-40B4-BE49-F238E27FC236}">
                      <a16:creationId xmlns:a16="http://schemas.microsoft.com/office/drawing/2014/main" id="{3F5922AA-9E06-4115-ACC5-2515592E3CDF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22" name="Group 421">
                <a:extLst>
                  <a:ext uri="{FF2B5EF4-FFF2-40B4-BE49-F238E27FC236}">
                    <a16:creationId xmlns:a16="http://schemas.microsoft.com/office/drawing/2014/main" id="{0C7B973E-47BF-4DD5-A96F-96AA36AD864C}"/>
                  </a:ext>
                </a:extLst>
              </p:cNvPr>
              <p:cNvGrpSpPr/>
              <p:nvPr/>
            </p:nvGrpSpPr>
            <p:grpSpPr>
              <a:xfrm rot="1509217">
                <a:off x="3699025" y="1961458"/>
                <a:ext cx="518221" cy="481062"/>
                <a:chOff x="2364582" y="4058227"/>
                <a:chExt cx="1866211" cy="1732394"/>
              </a:xfrm>
            </p:grpSpPr>
            <p:sp>
              <p:nvSpPr>
                <p:cNvPr id="431" name="Freeform 196">
                  <a:extLst>
                    <a:ext uri="{FF2B5EF4-FFF2-40B4-BE49-F238E27FC236}">
                      <a16:creationId xmlns:a16="http://schemas.microsoft.com/office/drawing/2014/main" id="{B189A149-ED14-493B-A125-8C0F751CB002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32" name="Freeform 197">
                  <a:extLst>
                    <a:ext uri="{FF2B5EF4-FFF2-40B4-BE49-F238E27FC236}">
                      <a16:creationId xmlns:a16="http://schemas.microsoft.com/office/drawing/2014/main" id="{6F9E40A8-9BE2-4EDA-A8AB-55D944613B68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23" name="Group 422">
                <a:extLst>
                  <a:ext uri="{FF2B5EF4-FFF2-40B4-BE49-F238E27FC236}">
                    <a16:creationId xmlns:a16="http://schemas.microsoft.com/office/drawing/2014/main" id="{3CEB98FF-4561-435D-889D-E975A7CE5D04}"/>
                  </a:ext>
                </a:extLst>
              </p:cNvPr>
              <p:cNvGrpSpPr/>
              <p:nvPr/>
            </p:nvGrpSpPr>
            <p:grpSpPr>
              <a:xfrm>
                <a:off x="2767835" y="2023423"/>
                <a:ext cx="526613" cy="488852"/>
                <a:chOff x="2364582" y="4058227"/>
                <a:chExt cx="1866211" cy="1732394"/>
              </a:xfrm>
            </p:grpSpPr>
            <p:sp>
              <p:nvSpPr>
                <p:cNvPr id="429" name="Freeform 194">
                  <a:extLst>
                    <a:ext uri="{FF2B5EF4-FFF2-40B4-BE49-F238E27FC236}">
                      <a16:creationId xmlns:a16="http://schemas.microsoft.com/office/drawing/2014/main" id="{165F9EF4-8471-4076-85FF-256A42C27DE6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30" name="Freeform 195">
                  <a:extLst>
                    <a:ext uri="{FF2B5EF4-FFF2-40B4-BE49-F238E27FC236}">
                      <a16:creationId xmlns:a16="http://schemas.microsoft.com/office/drawing/2014/main" id="{EB2AE704-F3FE-4729-B77F-E8E8A7488F2A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grpSp>
            <p:nvGrpSpPr>
              <p:cNvPr id="424" name="Group 423">
                <a:extLst>
                  <a:ext uri="{FF2B5EF4-FFF2-40B4-BE49-F238E27FC236}">
                    <a16:creationId xmlns:a16="http://schemas.microsoft.com/office/drawing/2014/main" id="{ACABABA0-1365-4207-BFAF-DD49255DCC99}"/>
                  </a:ext>
                </a:extLst>
              </p:cNvPr>
              <p:cNvGrpSpPr/>
              <p:nvPr/>
            </p:nvGrpSpPr>
            <p:grpSpPr>
              <a:xfrm rot="2750439">
                <a:off x="3288861" y="2400683"/>
                <a:ext cx="577929" cy="536488"/>
                <a:chOff x="2364582" y="4058227"/>
                <a:chExt cx="1866211" cy="1732394"/>
              </a:xfrm>
            </p:grpSpPr>
            <p:sp>
              <p:nvSpPr>
                <p:cNvPr id="427" name="Freeform 192">
                  <a:extLst>
                    <a:ext uri="{FF2B5EF4-FFF2-40B4-BE49-F238E27FC236}">
                      <a16:creationId xmlns:a16="http://schemas.microsoft.com/office/drawing/2014/main" id="{C01F6E73-B957-4446-BCEC-55B2B3FEBB08}"/>
                    </a:ext>
                  </a:extLst>
                </p:cNvPr>
                <p:cNvSpPr/>
                <p:nvPr/>
              </p:nvSpPr>
              <p:spPr>
                <a:xfrm>
                  <a:off x="2364582" y="4058227"/>
                  <a:ext cx="1866211" cy="1732394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59083"/>
                    <a:gd name="connsiteY0" fmla="*/ 2234 h 192852"/>
                    <a:gd name="connsiteX1" fmla="*/ 127427 w 359083"/>
                    <a:gd name="connsiteY1" fmla="*/ 31689 h 192852"/>
                    <a:gd name="connsiteX2" fmla="*/ 63312 w 359083"/>
                    <a:gd name="connsiteY2" fmla="*/ 48940 h 192852"/>
                    <a:gd name="connsiteX3" fmla="*/ 44526 w 359083"/>
                    <a:gd name="connsiteY3" fmla="*/ 84899 h 192852"/>
                    <a:gd name="connsiteX4" fmla="*/ 76 w 359083"/>
                    <a:gd name="connsiteY4" fmla="*/ 124913 h 192852"/>
                    <a:gd name="connsiteX5" fmla="*/ 42490 w 359083"/>
                    <a:gd name="connsiteY5" fmla="*/ 178811 h 192852"/>
                    <a:gd name="connsiteX6" fmla="*/ 123004 w 359083"/>
                    <a:gd name="connsiteY6" fmla="*/ 184777 h 192852"/>
                    <a:gd name="connsiteX7" fmla="*/ 202839 w 359083"/>
                    <a:gd name="connsiteY7" fmla="*/ 189447 h 192852"/>
                    <a:gd name="connsiteX8" fmla="*/ 242296 w 359083"/>
                    <a:gd name="connsiteY8" fmla="*/ 153831 h 192852"/>
                    <a:gd name="connsiteX9" fmla="*/ 266338 w 359083"/>
                    <a:gd name="connsiteY9" fmla="*/ 119213 h 192852"/>
                    <a:gd name="connsiteX10" fmla="*/ 358778 w 359083"/>
                    <a:gd name="connsiteY10" fmla="*/ 78026 h 192852"/>
                    <a:gd name="connsiteX11" fmla="*/ 295242 w 359083"/>
                    <a:gd name="connsiteY11" fmla="*/ 18339 h 192852"/>
                    <a:gd name="connsiteX12" fmla="*/ 232639 w 359083"/>
                    <a:gd name="connsiteY12" fmla="*/ 7667 h 192852"/>
                    <a:gd name="connsiteX13" fmla="*/ 172883 w 359083"/>
                    <a:gd name="connsiteY13" fmla="*/ 2234 h 192852"/>
                    <a:gd name="connsiteX0" fmla="*/ 172883 w 359845"/>
                    <a:gd name="connsiteY0" fmla="*/ 2234 h 192852"/>
                    <a:gd name="connsiteX1" fmla="*/ 127427 w 359845"/>
                    <a:gd name="connsiteY1" fmla="*/ 31689 h 192852"/>
                    <a:gd name="connsiteX2" fmla="*/ 63312 w 359845"/>
                    <a:gd name="connsiteY2" fmla="*/ 48940 h 192852"/>
                    <a:gd name="connsiteX3" fmla="*/ 44526 w 359845"/>
                    <a:gd name="connsiteY3" fmla="*/ 84899 h 192852"/>
                    <a:gd name="connsiteX4" fmla="*/ 76 w 359845"/>
                    <a:gd name="connsiteY4" fmla="*/ 124913 h 192852"/>
                    <a:gd name="connsiteX5" fmla="*/ 42490 w 359845"/>
                    <a:gd name="connsiteY5" fmla="*/ 178811 h 192852"/>
                    <a:gd name="connsiteX6" fmla="*/ 123004 w 359845"/>
                    <a:gd name="connsiteY6" fmla="*/ 184777 h 192852"/>
                    <a:gd name="connsiteX7" fmla="*/ 202839 w 359845"/>
                    <a:gd name="connsiteY7" fmla="*/ 189447 h 192852"/>
                    <a:gd name="connsiteX8" fmla="*/ 242296 w 359845"/>
                    <a:gd name="connsiteY8" fmla="*/ 153831 h 192852"/>
                    <a:gd name="connsiteX9" fmla="*/ 328251 w 359845"/>
                    <a:gd name="connsiteY9" fmla="*/ 131227 h 192852"/>
                    <a:gd name="connsiteX10" fmla="*/ 358778 w 359845"/>
                    <a:gd name="connsiteY10" fmla="*/ 78026 h 192852"/>
                    <a:gd name="connsiteX11" fmla="*/ 295242 w 359845"/>
                    <a:gd name="connsiteY11" fmla="*/ 18339 h 192852"/>
                    <a:gd name="connsiteX12" fmla="*/ 232639 w 359845"/>
                    <a:gd name="connsiteY12" fmla="*/ 7667 h 192852"/>
                    <a:gd name="connsiteX13" fmla="*/ 172883 w 359845"/>
                    <a:gd name="connsiteY13" fmla="*/ 2234 h 192852"/>
                    <a:gd name="connsiteX0" fmla="*/ 172883 w 359340"/>
                    <a:gd name="connsiteY0" fmla="*/ 2234 h 192852"/>
                    <a:gd name="connsiteX1" fmla="*/ 127427 w 359340"/>
                    <a:gd name="connsiteY1" fmla="*/ 31689 h 192852"/>
                    <a:gd name="connsiteX2" fmla="*/ 63312 w 359340"/>
                    <a:gd name="connsiteY2" fmla="*/ 48940 h 192852"/>
                    <a:gd name="connsiteX3" fmla="*/ 44526 w 359340"/>
                    <a:gd name="connsiteY3" fmla="*/ 84899 h 192852"/>
                    <a:gd name="connsiteX4" fmla="*/ 76 w 359340"/>
                    <a:gd name="connsiteY4" fmla="*/ 124913 h 192852"/>
                    <a:gd name="connsiteX5" fmla="*/ 42490 w 359340"/>
                    <a:gd name="connsiteY5" fmla="*/ 178811 h 192852"/>
                    <a:gd name="connsiteX6" fmla="*/ 123004 w 359340"/>
                    <a:gd name="connsiteY6" fmla="*/ 184777 h 192852"/>
                    <a:gd name="connsiteX7" fmla="*/ 202839 w 359340"/>
                    <a:gd name="connsiteY7" fmla="*/ 189447 h 192852"/>
                    <a:gd name="connsiteX8" fmla="*/ 242296 w 359340"/>
                    <a:gd name="connsiteY8" fmla="*/ 153831 h 192852"/>
                    <a:gd name="connsiteX9" fmla="*/ 328251 w 359340"/>
                    <a:gd name="connsiteY9" fmla="*/ 131227 h 192852"/>
                    <a:gd name="connsiteX10" fmla="*/ 358778 w 359340"/>
                    <a:gd name="connsiteY10" fmla="*/ 78026 h 192852"/>
                    <a:gd name="connsiteX11" fmla="*/ 295242 w 359340"/>
                    <a:gd name="connsiteY11" fmla="*/ 18339 h 192852"/>
                    <a:gd name="connsiteX12" fmla="*/ 232639 w 359340"/>
                    <a:gd name="connsiteY12" fmla="*/ 7667 h 192852"/>
                    <a:gd name="connsiteX13" fmla="*/ 172883 w 359340"/>
                    <a:gd name="connsiteY13" fmla="*/ 2234 h 192852"/>
                    <a:gd name="connsiteX0" fmla="*/ 172883 w 359559"/>
                    <a:gd name="connsiteY0" fmla="*/ 2234 h 192852"/>
                    <a:gd name="connsiteX1" fmla="*/ 127427 w 359559"/>
                    <a:gd name="connsiteY1" fmla="*/ 31689 h 192852"/>
                    <a:gd name="connsiteX2" fmla="*/ 63312 w 359559"/>
                    <a:gd name="connsiteY2" fmla="*/ 48940 h 192852"/>
                    <a:gd name="connsiteX3" fmla="*/ 44526 w 359559"/>
                    <a:gd name="connsiteY3" fmla="*/ 84899 h 192852"/>
                    <a:gd name="connsiteX4" fmla="*/ 76 w 359559"/>
                    <a:gd name="connsiteY4" fmla="*/ 124913 h 192852"/>
                    <a:gd name="connsiteX5" fmla="*/ 42490 w 359559"/>
                    <a:gd name="connsiteY5" fmla="*/ 178811 h 192852"/>
                    <a:gd name="connsiteX6" fmla="*/ 123004 w 359559"/>
                    <a:gd name="connsiteY6" fmla="*/ 184777 h 192852"/>
                    <a:gd name="connsiteX7" fmla="*/ 202839 w 359559"/>
                    <a:gd name="connsiteY7" fmla="*/ 189447 h 192852"/>
                    <a:gd name="connsiteX8" fmla="*/ 242296 w 359559"/>
                    <a:gd name="connsiteY8" fmla="*/ 153831 h 192852"/>
                    <a:gd name="connsiteX9" fmla="*/ 328251 w 359559"/>
                    <a:gd name="connsiteY9" fmla="*/ 131227 h 192852"/>
                    <a:gd name="connsiteX10" fmla="*/ 358778 w 359559"/>
                    <a:gd name="connsiteY10" fmla="*/ 78026 h 192852"/>
                    <a:gd name="connsiteX11" fmla="*/ 295242 w 359559"/>
                    <a:gd name="connsiteY11" fmla="*/ 18339 h 192852"/>
                    <a:gd name="connsiteX12" fmla="*/ 232639 w 359559"/>
                    <a:gd name="connsiteY12" fmla="*/ 7667 h 192852"/>
                    <a:gd name="connsiteX13" fmla="*/ 172883 w 359559"/>
                    <a:gd name="connsiteY13" fmla="*/ 2234 h 192852"/>
                    <a:gd name="connsiteX0" fmla="*/ 172883 w 359720"/>
                    <a:gd name="connsiteY0" fmla="*/ 2234 h 190738"/>
                    <a:gd name="connsiteX1" fmla="*/ 127427 w 359720"/>
                    <a:gd name="connsiteY1" fmla="*/ 31689 h 190738"/>
                    <a:gd name="connsiteX2" fmla="*/ 63312 w 359720"/>
                    <a:gd name="connsiteY2" fmla="*/ 48940 h 190738"/>
                    <a:gd name="connsiteX3" fmla="*/ 44526 w 359720"/>
                    <a:gd name="connsiteY3" fmla="*/ 84899 h 190738"/>
                    <a:gd name="connsiteX4" fmla="*/ 76 w 359720"/>
                    <a:gd name="connsiteY4" fmla="*/ 124913 h 190738"/>
                    <a:gd name="connsiteX5" fmla="*/ 42490 w 359720"/>
                    <a:gd name="connsiteY5" fmla="*/ 178811 h 190738"/>
                    <a:gd name="connsiteX6" fmla="*/ 123004 w 359720"/>
                    <a:gd name="connsiteY6" fmla="*/ 184777 h 190738"/>
                    <a:gd name="connsiteX7" fmla="*/ 202839 w 359720"/>
                    <a:gd name="connsiteY7" fmla="*/ 189447 h 190738"/>
                    <a:gd name="connsiteX8" fmla="*/ 260703 w 359720"/>
                    <a:gd name="connsiteY8" fmla="*/ 159838 h 190738"/>
                    <a:gd name="connsiteX9" fmla="*/ 328251 w 359720"/>
                    <a:gd name="connsiteY9" fmla="*/ 131227 h 190738"/>
                    <a:gd name="connsiteX10" fmla="*/ 358778 w 359720"/>
                    <a:gd name="connsiteY10" fmla="*/ 78026 h 190738"/>
                    <a:gd name="connsiteX11" fmla="*/ 295242 w 359720"/>
                    <a:gd name="connsiteY11" fmla="*/ 18339 h 190738"/>
                    <a:gd name="connsiteX12" fmla="*/ 232639 w 359720"/>
                    <a:gd name="connsiteY12" fmla="*/ 7667 h 190738"/>
                    <a:gd name="connsiteX13" fmla="*/ 172883 w 359720"/>
                    <a:gd name="connsiteY13" fmla="*/ 2234 h 190738"/>
                    <a:gd name="connsiteX0" fmla="*/ 172883 w 364340"/>
                    <a:gd name="connsiteY0" fmla="*/ 2234 h 190738"/>
                    <a:gd name="connsiteX1" fmla="*/ 127427 w 364340"/>
                    <a:gd name="connsiteY1" fmla="*/ 31689 h 190738"/>
                    <a:gd name="connsiteX2" fmla="*/ 63312 w 364340"/>
                    <a:gd name="connsiteY2" fmla="*/ 48940 h 190738"/>
                    <a:gd name="connsiteX3" fmla="*/ 44526 w 364340"/>
                    <a:gd name="connsiteY3" fmla="*/ 84899 h 190738"/>
                    <a:gd name="connsiteX4" fmla="*/ 76 w 364340"/>
                    <a:gd name="connsiteY4" fmla="*/ 124913 h 190738"/>
                    <a:gd name="connsiteX5" fmla="*/ 42490 w 364340"/>
                    <a:gd name="connsiteY5" fmla="*/ 178811 h 190738"/>
                    <a:gd name="connsiteX6" fmla="*/ 123004 w 364340"/>
                    <a:gd name="connsiteY6" fmla="*/ 184777 h 190738"/>
                    <a:gd name="connsiteX7" fmla="*/ 202839 w 364340"/>
                    <a:gd name="connsiteY7" fmla="*/ 189447 h 190738"/>
                    <a:gd name="connsiteX8" fmla="*/ 260703 w 364340"/>
                    <a:gd name="connsiteY8" fmla="*/ 159838 h 190738"/>
                    <a:gd name="connsiteX9" fmla="*/ 350004 w 364340"/>
                    <a:gd name="connsiteY9" fmla="*/ 129511 h 190738"/>
                    <a:gd name="connsiteX10" fmla="*/ 358778 w 364340"/>
                    <a:gd name="connsiteY10" fmla="*/ 78026 h 190738"/>
                    <a:gd name="connsiteX11" fmla="*/ 295242 w 364340"/>
                    <a:gd name="connsiteY11" fmla="*/ 18339 h 190738"/>
                    <a:gd name="connsiteX12" fmla="*/ 232639 w 364340"/>
                    <a:gd name="connsiteY12" fmla="*/ 7667 h 190738"/>
                    <a:gd name="connsiteX13" fmla="*/ 172883 w 364340"/>
                    <a:gd name="connsiteY13" fmla="*/ 2234 h 190738"/>
                    <a:gd name="connsiteX0" fmla="*/ 172883 w 359777"/>
                    <a:gd name="connsiteY0" fmla="*/ 2234 h 190738"/>
                    <a:gd name="connsiteX1" fmla="*/ 127427 w 359777"/>
                    <a:gd name="connsiteY1" fmla="*/ 31689 h 190738"/>
                    <a:gd name="connsiteX2" fmla="*/ 63312 w 359777"/>
                    <a:gd name="connsiteY2" fmla="*/ 48940 h 190738"/>
                    <a:gd name="connsiteX3" fmla="*/ 44526 w 359777"/>
                    <a:gd name="connsiteY3" fmla="*/ 84899 h 190738"/>
                    <a:gd name="connsiteX4" fmla="*/ 76 w 359777"/>
                    <a:gd name="connsiteY4" fmla="*/ 124913 h 190738"/>
                    <a:gd name="connsiteX5" fmla="*/ 42490 w 359777"/>
                    <a:gd name="connsiteY5" fmla="*/ 178811 h 190738"/>
                    <a:gd name="connsiteX6" fmla="*/ 123004 w 359777"/>
                    <a:gd name="connsiteY6" fmla="*/ 184777 h 190738"/>
                    <a:gd name="connsiteX7" fmla="*/ 202839 w 359777"/>
                    <a:gd name="connsiteY7" fmla="*/ 189447 h 190738"/>
                    <a:gd name="connsiteX8" fmla="*/ 260703 w 359777"/>
                    <a:gd name="connsiteY8" fmla="*/ 159838 h 190738"/>
                    <a:gd name="connsiteX9" fmla="*/ 350004 w 359777"/>
                    <a:gd name="connsiteY9" fmla="*/ 129511 h 190738"/>
                    <a:gd name="connsiteX10" fmla="*/ 358778 w 359777"/>
                    <a:gd name="connsiteY10" fmla="*/ 78026 h 190738"/>
                    <a:gd name="connsiteX11" fmla="*/ 295242 w 359777"/>
                    <a:gd name="connsiteY11" fmla="*/ 18339 h 190738"/>
                    <a:gd name="connsiteX12" fmla="*/ 232639 w 359777"/>
                    <a:gd name="connsiteY12" fmla="*/ 7667 h 190738"/>
                    <a:gd name="connsiteX13" fmla="*/ 172883 w 359777"/>
                    <a:gd name="connsiteY13" fmla="*/ 2234 h 190738"/>
                    <a:gd name="connsiteX0" fmla="*/ 172883 w 353263"/>
                    <a:gd name="connsiteY0" fmla="*/ 2234 h 190738"/>
                    <a:gd name="connsiteX1" fmla="*/ 127427 w 353263"/>
                    <a:gd name="connsiteY1" fmla="*/ 31689 h 190738"/>
                    <a:gd name="connsiteX2" fmla="*/ 63312 w 353263"/>
                    <a:gd name="connsiteY2" fmla="*/ 48940 h 190738"/>
                    <a:gd name="connsiteX3" fmla="*/ 44526 w 353263"/>
                    <a:gd name="connsiteY3" fmla="*/ 84899 h 190738"/>
                    <a:gd name="connsiteX4" fmla="*/ 76 w 353263"/>
                    <a:gd name="connsiteY4" fmla="*/ 124913 h 190738"/>
                    <a:gd name="connsiteX5" fmla="*/ 42490 w 353263"/>
                    <a:gd name="connsiteY5" fmla="*/ 178811 h 190738"/>
                    <a:gd name="connsiteX6" fmla="*/ 123004 w 353263"/>
                    <a:gd name="connsiteY6" fmla="*/ 184777 h 190738"/>
                    <a:gd name="connsiteX7" fmla="*/ 202839 w 353263"/>
                    <a:gd name="connsiteY7" fmla="*/ 189447 h 190738"/>
                    <a:gd name="connsiteX8" fmla="*/ 260703 w 353263"/>
                    <a:gd name="connsiteY8" fmla="*/ 159838 h 190738"/>
                    <a:gd name="connsiteX9" fmla="*/ 350004 w 353263"/>
                    <a:gd name="connsiteY9" fmla="*/ 129511 h 190738"/>
                    <a:gd name="connsiteX10" fmla="*/ 340371 w 353263"/>
                    <a:gd name="connsiteY10" fmla="*/ 80601 h 190738"/>
                    <a:gd name="connsiteX11" fmla="*/ 295242 w 353263"/>
                    <a:gd name="connsiteY11" fmla="*/ 18339 h 190738"/>
                    <a:gd name="connsiteX12" fmla="*/ 232639 w 353263"/>
                    <a:gd name="connsiteY12" fmla="*/ 7667 h 190738"/>
                    <a:gd name="connsiteX13" fmla="*/ 172883 w 353263"/>
                    <a:gd name="connsiteY13" fmla="*/ 2234 h 190738"/>
                    <a:gd name="connsiteX0" fmla="*/ 172883 w 352335"/>
                    <a:gd name="connsiteY0" fmla="*/ 2234 h 190738"/>
                    <a:gd name="connsiteX1" fmla="*/ 127427 w 352335"/>
                    <a:gd name="connsiteY1" fmla="*/ 31689 h 190738"/>
                    <a:gd name="connsiteX2" fmla="*/ 63312 w 352335"/>
                    <a:gd name="connsiteY2" fmla="*/ 48940 h 190738"/>
                    <a:gd name="connsiteX3" fmla="*/ 44526 w 352335"/>
                    <a:gd name="connsiteY3" fmla="*/ 84899 h 190738"/>
                    <a:gd name="connsiteX4" fmla="*/ 76 w 352335"/>
                    <a:gd name="connsiteY4" fmla="*/ 124913 h 190738"/>
                    <a:gd name="connsiteX5" fmla="*/ 42490 w 352335"/>
                    <a:gd name="connsiteY5" fmla="*/ 178811 h 190738"/>
                    <a:gd name="connsiteX6" fmla="*/ 123004 w 352335"/>
                    <a:gd name="connsiteY6" fmla="*/ 184777 h 190738"/>
                    <a:gd name="connsiteX7" fmla="*/ 202839 w 352335"/>
                    <a:gd name="connsiteY7" fmla="*/ 189447 h 190738"/>
                    <a:gd name="connsiteX8" fmla="*/ 260703 w 352335"/>
                    <a:gd name="connsiteY8" fmla="*/ 159838 h 190738"/>
                    <a:gd name="connsiteX9" fmla="*/ 350004 w 352335"/>
                    <a:gd name="connsiteY9" fmla="*/ 129511 h 190738"/>
                    <a:gd name="connsiteX10" fmla="*/ 340371 w 352335"/>
                    <a:gd name="connsiteY10" fmla="*/ 80601 h 190738"/>
                    <a:gd name="connsiteX11" fmla="*/ 295242 w 352335"/>
                    <a:gd name="connsiteY11" fmla="*/ 18339 h 190738"/>
                    <a:gd name="connsiteX12" fmla="*/ 232639 w 352335"/>
                    <a:gd name="connsiteY12" fmla="*/ 7667 h 190738"/>
                    <a:gd name="connsiteX13" fmla="*/ 172883 w 352335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0738"/>
                    <a:gd name="connsiteX1" fmla="*/ 127427 w 361082"/>
                    <a:gd name="connsiteY1" fmla="*/ 31689 h 190738"/>
                    <a:gd name="connsiteX2" fmla="*/ 63312 w 361082"/>
                    <a:gd name="connsiteY2" fmla="*/ 48940 h 190738"/>
                    <a:gd name="connsiteX3" fmla="*/ 44526 w 361082"/>
                    <a:gd name="connsiteY3" fmla="*/ 84899 h 190738"/>
                    <a:gd name="connsiteX4" fmla="*/ 76 w 361082"/>
                    <a:gd name="connsiteY4" fmla="*/ 124913 h 190738"/>
                    <a:gd name="connsiteX5" fmla="*/ 42490 w 361082"/>
                    <a:gd name="connsiteY5" fmla="*/ 178811 h 190738"/>
                    <a:gd name="connsiteX6" fmla="*/ 123004 w 361082"/>
                    <a:gd name="connsiteY6" fmla="*/ 184777 h 190738"/>
                    <a:gd name="connsiteX7" fmla="*/ 202839 w 361082"/>
                    <a:gd name="connsiteY7" fmla="*/ 189447 h 190738"/>
                    <a:gd name="connsiteX8" fmla="*/ 260703 w 361082"/>
                    <a:gd name="connsiteY8" fmla="*/ 159838 h 190738"/>
                    <a:gd name="connsiteX9" fmla="*/ 350004 w 361082"/>
                    <a:gd name="connsiteY9" fmla="*/ 129511 h 190738"/>
                    <a:gd name="connsiteX10" fmla="*/ 355431 w 361082"/>
                    <a:gd name="connsiteY10" fmla="*/ 77168 h 190738"/>
                    <a:gd name="connsiteX11" fmla="*/ 295242 w 361082"/>
                    <a:gd name="connsiteY11" fmla="*/ 18339 h 190738"/>
                    <a:gd name="connsiteX12" fmla="*/ 232639 w 361082"/>
                    <a:gd name="connsiteY12" fmla="*/ 7667 h 190738"/>
                    <a:gd name="connsiteX13" fmla="*/ 172883 w 361082"/>
                    <a:gd name="connsiteY13" fmla="*/ 2234 h 190738"/>
                    <a:gd name="connsiteX0" fmla="*/ 172883 w 361082"/>
                    <a:gd name="connsiteY0" fmla="*/ 2234 h 191445"/>
                    <a:gd name="connsiteX1" fmla="*/ 127427 w 361082"/>
                    <a:gd name="connsiteY1" fmla="*/ 31689 h 191445"/>
                    <a:gd name="connsiteX2" fmla="*/ 63312 w 361082"/>
                    <a:gd name="connsiteY2" fmla="*/ 48940 h 191445"/>
                    <a:gd name="connsiteX3" fmla="*/ 44526 w 361082"/>
                    <a:gd name="connsiteY3" fmla="*/ 84899 h 191445"/>
                    <a:gd name="connsiteX4" fmla="*/ 76 w 361082"/>
                    <a:gd name="connsiteY4" fmla="*/ 124913 h 191445"/>
                    <a:gd name="connsiteX5" fmla="*/ 42490 w 361082"/>
                    <a:gd name="connsiteY5" fmla="*/ 178811 h 191445"/>
                    <a:gd name="connsiteX6" fmla="*/ 123004 w 361082"/>
                    <a:gd name="connsiteY6" fmla="*/ 184777 h 191445"/>
                    <a:gd name="connsiteX7" fmla="*/ 202839 w 361082"/>
                    <a:gd name="connsiteY7" fmla="*/ 189447 h 191445"/>
                    <a:gd name="connsiteX8" fmla="*/ 260703 w 361082"/>
                    <a:gd name="connsiteY8" fmla="*/ 159838 h 191445"/>
                    <a:gd name="connsiteX9" fmla="*/ 350004 w 361082"/>
                    <a:gd name="connsiteY9" fmla="*/ 129511 h 191445"/>
                    <a:gd name="connsiteX10" fmla="*/ 355431 w 361082"/>
                    <a:gd name="connsiteY10" fmla="*/ 77168 h 191445"/>
                    <a:gd name="connsiteX11" fmla="*/ 295242 w 361082"/>
                    <a:gd name="connsiteY11" fmla="*/ 18339 h 191445"/>
                    <a:gd name="connsiteX12" fmla="*/ 232639 w 361082"/>
                    <a:gd name="connsiteY12" fmla="*/ 7667 h 191445"/>
                    <a:gd name="connsiteX13" fmla="*/ 172883 w 361082"/>
                    <a:gd name="connsiteY13" fmla="*/ 2234 h 191445"/>
                    <a:gd name="connsiteX0" fmla="*/ 172883 w 361082"/>
                    <a:gd name="connsiteY0" fmla="*/ 2234 h 190970"/>
                    <a:gd name="connsiteX1" fmla="*/ 127427 w 361082"/>
                    <a:gd name="connsiteY1" fmla="*/ 31689 h 190970"/>
                    <a:gd name="connsiteX2" fmla="*/ 63312 w 361082"/>
                    <a:gd name="connsiteY2" fmla="*/ 48940 h 190970"/>
                    <a:gd name="connsiteX3" fmla="*/ 44526 w 361082"/>
                    <a:gd name="connsiteY3" fmla="*/ 84899 h 190970"/>
                    <a:gd name="connsiteX4" fmla="*/ 76 w 361082"/>
                    <a:gd name="connsiteY4" fmla="*/ 124913 h 190970"/>
                    <a:gd name="connsiteX5" fmla="*/ 42490 w 361082"/>
                    <a:gd name="connsiteY5" fmla="*/ 178811 h 190970"/>
                    <a:gd name="connsiteX6" fmla="*/ 123004 w 361082"/>
                    <a:gd name="connsiteY6" fmla="*/ 184777 h 190970"/>
                    <a:gd name="connsiteX7" fmla="*/ 202839 w 361082"/>
                    <a:gd name="connsiteY7" fmla="*/ 189447 h 190970"/>
                    <a:gd name="connsiteX8" fmla="*/ 275763 w 361082"/>
                    <a:gd name="connsiteY8" fmla="*/ 156405 h 190970"/>
                    <a:gd name="connsiteX9" fmla="*/ 350004 w 361082"/>
                    <a:gd name="connsiteY9" fmla="*/ 129511 h 190970"/>
                    <a:gd name="connsiteX10" fmla="*/ 355431 w 361082"/>
                    <a:gd name="connsiteY10" fmla="*/ 77168 h 190970"/>
                    <a:gd name="connsiteX11" fmla="*/ 295242 w 361082"/>
                    <a:gd name="connsiteY11" fmla="*/ 18339 h 190970"/>
                    <a:gd name="connsiteX12" fmla="*/ 232639 w 361082"/>
                    <a:gd name="connsiteY12" fmla="*/ 7667 h 190970"/>
                    <a:gd name="connsiteX13" fmla="*/ 172883 w 361082"/>
                    <a:gd name="connsiteY13" fmla="*/ 2234 h 190970"/>
                    <a:gd name="connsiteX0" fmla="*/ 172883 w 361082"/>
                    <a:gd name="connsiteY0" fmla="*/ 2234 h 190217"/>
                    <a:gd name="connsiteX1" fmla="*/ 127427 w 361082"/>
                    <a:gd name="connsiteY1" fmla="*/ 31689 h 190217"/>
                    <a:gd name="connsiteX2" fmla="*/ 63312 w 361082"/>
                    <a:gd name="connsiteY2" fmla="*/ 48940 h 190217"/>
                    <a:gd name="connsiteX3" fmla="*/ 44526 w 361082"/>
                    <a:gd name="connsiteY3" fmla="*/ 84899 h 190217"/>
                    <a:gd name="connsiteX4" fmla="*/ 76 w 361082"/>
                    <a:gd name="connsiteY4" fmla="*/ 124913 h 190217"/>
                    <a:gd name="connsiteX5" fmla="*/ 42490 w 361082"/>
                    <a:gd name="connsiteY5" fmla="*/ 178811 h 190217"/>
                    <a:gd name="connsiteX6" fmla="*/ 123004 w 361082"/>
                    <a:gd name="connsiteY6" fmla="*/ 184777 h 190217"/>
                    <a:gd name="connsiteX7" fmla="*/ 226266 w 361082"/>
                    <a:gd name="connsiteY7" fmla="*/ 188589 h 190217"/>
                    <a:gd name="connsiteX8" fmla="*/ 275763 w 361082"/>
                    <a:gd name="connsiteY8" fmla="*/ 156405 h 190217"/>
                    <a:gd name="connsiteX9" fmla="*/ 350004 w 361082"/>
                    <a:gd name="connsiteY9" fmla="*/ 129511 h 190217"/>
                    <a:gd name="connsiteX10" fmla="*/ 355431 w 361082"/>
                    <a:gd name="connsiteY10" fmla="*/ 77168 h 190217"/>
                    <a:gd name="connsiteX11" fmla="*/ 295242 w 361082"/>
                    <a:gd name="connsiteY11" fmla="*/ 18339 h 190217"/>
                    <a:gd name="connsiteX12" fmla="*/ 232639 w 361082"/>
                    <a:gd name="connsiteY12" fmla="*/ 7667 h 190217"/>
                    <a:gd name="connsiteX13" fmla="*/ 172883 w 361082"/>
                    <a:gd name="connsiteY13" fmla="*/ 2234 h 190217"/>
                    <a:gd name="connsiteX0" fmla="*/ 172883 w 361082"/>
                    <a:gd name="connsiteY0" fmla="*/ 2234 h 191690"/>
                    <a:gd name="connsiteX1" fmla="*/ 127427 w 361082"/>
                    <a:gd name="connsiteY1" fmla="*/ 31689 h 191690"/>
                    <a:gd name="connsiteX2" fmla="*/ 63312 w 361082"/>
                    <a:gd name="connsiteY2" fmla="*/ 48940 h 191690"/>
                    <a:gd name="connsiteX3" fmla="*/ 44526 w 361082"/>
                    <a:gd name="connsiteY3" fmla="*/ 84899 h 191690"/>
                    <a:gd name="connsiteX4" fmla="*/ 76 w 361082"/>
                    <a:gd name="connsiteY4" fmla="*/ 124913 h 191690"/>
                    <a:gd name="connsiteX5" fmla="*/ 42490 w 361082"/>
                    <a:gd name="connsiteY5" fmla="*/ 178811 h 191690"/>
                    <a:gd name="connsiteX6" fmla="*/ 123004 w 361082"/>
                    <a:gd name="connsiteY6" fmla="*/ 184777 h 191690"/>
                    <a:gd name="connsiteX7" fmla="*/ 226266 w 361082"/>
                    <a:gd name="connsiteY7" fmla="*/ 188589 h 191690"/>
                    <a:gd name="connsiteX8" fmla="*/ 275763 w 361082"/>
                    <a:gd name="connsiteY8" fmla="*/ 156405 h 191690"/>
                    <a:gd name="connsiteX9" fmla="*/ 350004 w 361082"/>
                    <a:gd name="connsiteY9" fmla="*/ 129511 h 191690"/>
                    <a:gd name="connsiteX10" fmla="*/ 355431 w 361082"/>
                    <a:gd name="connsiteY10" fmla="*/ 77168 h 191690"/>
                    <a:gd name="connsiteX11" fmla="*/ 295242 w 361082"/>
                    <a:gd name="connsiteY11" fmla="*/ 18339 h 191690"/>
                    <a:gd name="connsiteX12" fmla="*/ 232639 w 361082"/>
                    <a:gd name="connsiteY12" fmla="*/ 7667 h 191690"/>
                    <a:gd name="connsiteX13" fmla="*/ 172883 w 361082"/>
                    <a:gd name="connsiteY13" fmla="*/ 2234 h 191690"/>
                    <a:gd name="connsiteX0" fmla="*/ 152803 w 361082"/>
                    <a:gd name="connsiteY0" fmla="*/ 1101 h 207720"/>
                    <a:gd name="connsiteX1" fmla="*/ 127427 w 361082"/>
                    <a:gd name="connsiteY1" fmla="*/ 47719 h 207720"/>
                    <a:gd name="connsiteX2" fmla="*/ 63312 w 361082"/>
                    <a:gd name="connsiteY2" fmla="*/ 64970 h 207720"/>
                    <a:gd name="connsiteX3" fmla="*/ 44526 w 361082"/>
                    <a:gd name="connsiteY3" fmla="*/ 100929 h 207720"/>
                    <a:gd name="connsiteX4" fmla="*/ 76 w 361082"/>
                    <a:gd name="connsiteY4" fmla="*/ 140943 h 207720"/>
                    <a:gd name="connsiteX5" fmla="*/ 42490 w 361082"/>
                    <a:gd name="connsiteY5" fmla="*/ 194841 h 207720"/>
                    <a:gd name="connsiteX6" fmla="*/ 123004 w 361082"/>
                    <a:gd name="connsiteY6" fmla="*/ 200807 h 207720"/>
                    <a:gd name="connsiteX7" fmla="*/ 226266 w 361082"/>
                    <a:gd name="connsiteY7" fmla="*/ 204619 h 207720"/>
                    <a:gd name="connsiteX8" fmla="*/ 275763 w 361082"/>
                    <a:gd name="connsiteY8" fmla="*/ 172435 h 207720"/>
                    <a:gd name="connsiteX9" fmla="*/ 350004 w 361082"/>
                    <a:gd name="connsiteY9" fmla="*/ 145541 h 207720"/>
                    <a:gd name="connsiteX10" fmla="*/ 355431 w 361082"/>
                    <a:gd name="connsiteY10" fmla="*/ 93198 h 207720"/>
                    <a:gd name="connsiteX11" fmla="*/ 295242 w 361082"/>
                    <a:gd name="connsiteY11" fmla="*/ 34369 h 207720"/>
                    <a:gd name="connsiteX12" fmla="*/ 232639 w 361082"/>
                    <a:gd name="connsiteY12" fmla="*/ 23697 h 207720"/>
                    <a:gd name="connsiteX13" fmla="*/ 152803 w 361082"/>
                    <a:gd name="connsiteY13" fmla="*/ 1101 h 20772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63312 w 361082"/>
                    <a:gd name="connsiteY2" fmla="*/ 64200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52803 w 361082"/>
                    <a:gd name="connsiteY0" fmla="*/ 331 h 206950"/>
                    <a:gd name="connsiteX1" fmla="*/ 104000 w 361082"/>
                    <a:gd name="connsiteY1" fmla="*/ 41800 h 206950"/>
                    <a:gd name="connsiteX2" fmla="*/ 46579 w 361082"/>
                    <a:gd name="connsiteY2" fmla="*/ 60767 h 206950"/>
                    <a:gd name="connsiteX3" fmla="*/ 44526 w 361082"/>
                    <a:gd name="connsiteY3" fmla="*/ 100159 h 206950"/>
                    <a:gd name="connsiteX4" fmla="*/ 76 w 361082"/>
                    <a:gd name="connsiteY4" fmla="*/ 140173 h 206950"/>
                    <a:gd name="connsiteX5" fmla="*/ 42490 w 361082"/>
                    <a:gd name="connsiteY5" fmla="*/ 194071 h 206950"/>
                    <a:gd name="connsiteX6" fmla="*/ 123004 w 361082"/>
                    <a:gd name="connsiteY6" fmla="*/ 200037 h 206950"/>
                    <a:gd name="connsiteX7" fmla="*/ 226266 w 361082"/>
                    <a:gd name="connsiteY7" fmla="*/ 203849 h 206950"/>
                    <a:gd name="connsiteX8" fmla="*/ 275763 w 361082"/>
                    <a:gd name="connsiteY8" fmla="*/ 171665 h 206950"/>
                    <a:gd name="connsiteX9" fmla="*/ 350004 w 361082"/>
                    <a:gd name="connsiteY9" fmla="*/ 144771 h 206950"/>
                    <a:gd name="connsiteX10" fmla="*/ 355431 w 361082"/>
                    <a:gd name="connsiteY10" fmla="*/ 92428 h 206950"/>
                    <a:gd name="connsiteX11" fmla="*/ 295242 w 361082"/>
                    <a:gd name="connsiteY11" fmla="*/ 33599 h 206950"/>
                    <a:gd name="connsiteX12" fmla="*/ 232639 w 361082"/>
                    <a:gd name="connsiteY12" fmla="*/ 22927 h 206950"/>
                    <a:gd name="connsiteX13" fmla="*/ 152803 w 361082"/>
                    <a:gd name="connsiteY13" fmla="*/ 331 h 206950"/>
                    <a:gd name="connsiteX0" fmla="*/ 166332 w 374611"/>
                    <a:gd name="connsiteY0" fmla="*/ 331 h 206950"/>
                    <a:gd name="connsiteX1" fmla="*/ 117529 w 374611"/>
                    <a:gd name="connsiteY1" fmla="*/ 41800 h 206950"/>
                    <a:gd name="connsiteX2" fmla="*/ 60108 w 374611"/>
                    <a:gd name="connsiteY2" fmla="*/ 60767 h 206950"/>
                    <a:gd name="connsiteX3" fmla="*/ 2835 w 374611"/>
                    <a:gd name="connsiteY3" fmla="*/ 90719 h 206950"/>
                    <a:gd name="connsiteX4" fmla="*/ 13605 w 374611"/>
                    <a:gd name="connsiteY4" fmla="*/ 140173 h 206950"/>
                    <a:gd name="connsiteX5" fmla="*/ 56019 w 374611"/>
                    <a:gd name="connsiteY5" fmla="*/ 194071 h 206950"/>
                    <a:gd name="connsiteX6" fmla="*/ 136533 w 374611"/>
                    <a:gd name="connsiteY6" fmla="*/ 200037 h 206950"/>
                    <a:gd name="connsiteX7" fmla="*/ 239795 w 374611"/>
                    <a:gd name="connsiteY7" fmla="*/ 203849 h 206950"/>
                    <a:gd name="connsiteX8" fmla="*/ 289292 w 374611"/>
                    <a:gd name="connsiteY8" fmla="*/ 171665 h 206950"/>
                    <a:gd name="connsiteX9" fmla="*/ 363533 w 374611"/>
                    <a:gd name="connsiteY9" fmla="*/ 144771 h 206950"/>
                    <a:gd name="connsiteX10" fmla="*/ 368960 w 374611"/>
                    <a:gd name="connsiteY10" fmla="*/ 92428 h 206950"/>
                    <a:gd name="connsiteX11" fmla="*/ 308771 w 374611"/>
                    <a:gd name="connsiteY11" fmla="*/ 33599 h 206950"/>
                    <a:gd name="connsiteX12" fmla="*/ 246168 w 374611"/>
                    <a:gd name="connsiteY12" fmla="*/ 22927 h 206950"/>
                    <a:gd name="connsiteX13" fmla="*/ 166332 w 374611"/>
                    <a:gd name="connsiteY13" fmla="*/ 331 h 206950"/>
                    <a:gd name="connsiteX0" fmla="*/ 166332 w 374611"/>
                    <a:gd name="connsiteY0" fmla="*/ 1393 h 208012"/>
                    <a:gd name="connsiteX1" fmla="*/ 117529 w 374611"/>
                    <a:gd name="connsiteY1" fmla="*/ 42862 h 208012"/>
                    <a:gd name="connsiteX2" fmla="*/ 60108 w 374611"/>
                    <a:gd name="connsiteY2" fmla="*/ 61829 h 208012"/>
                    <a:gd name="connsiteX3" fmla="*/ 2835 w 374611"/>
                    <a:gd name="connsiteY3" fmla="*/ 91781 h 208012"/>
                    <a:gd name="connsiteX4" fmla="*/ 13605 w 374611"/>
                    <a:gd name="connsiteY4" fmla="*/ 141235 h 208012"/>
                    <a:gd name="connsiteX5" fmla="*/ 56019 w 374611"/>
                    <a:gd name="connsiteY5" fmla="*/ 195133 h 208012"/>
                    <a:gd name="connsiteX6" fmla="*/ 136533 w 374611"/>
                    <a:gd name="connsiteY6" fmla="*/ 201099 h 208012"/>
                    <a:gd name="connsiteX7" fmla="*/ 239795 w 374611"/>
                    <a:gd name="connsiteY7" fmla="*/ 204911 h 208012"/>
                    <a:gd name="connsiteX8" fmla="*/ 289292 w 374611"/>
                    <a:gd name="connsiteY8" fmla="*/ 172727 h 208012"/>
                    <a:gd name="connsiteX9" fmla="*/ 363533 w 374611"/>
                    <a:gd name="connsiteY9" fmla="*/ 145833 h 208012"/>
                    <a:gd name="connsiteX10" fmla="*/ 368960 w 374611"/>
                    <a:gd name="connsiteY10" fmla="*/ 93490 h 208012"/>
                    <a:gd name="connsiteX11" fmla="*/ 308771 w 374611"/>
                    <a:gd name="connsiteY11" fmla="*/ 34661 h 208012"/>
                    <a:gd name="connsiteX12" fmla="*/ 246168 w 374611"/>
                    <a:gd name="connsiteY12" fmla="*/ 23989 h 208012"/>
                    <a:gd name="connsiteX13" fmla="*/ 166332 w 374611"/>
                    <a:gd name="connsiteY13" fmla="*/ 1393 h 208012"/>
                    <a:gd name="connsiteX0" fmla="*/ 129519 w 374611"/>
                    <a:gd name="connsiteY0" fmla="*/ 1271 h 211323"/>
                    <a:gd name="connsiteX1" fmla="*/ 117529 w 374611"/>
                    <a:gd name="connsiteY1" fmla="*/ 46173 h 211323"/>
                    <a:gd name="connsiteX2" fmla="*/ 60108 w 374611"/>
                    <a:gd name="connsiteY2" fmla="*/ 65140 h 211323"/>
                    <a:gd name="connsiteX3" fmla="*/ 2835 w 374611"/>
                    <a:gd name="connsiteY3" fmla="*/ 95092 h 211323"/>
                    <a:gd name="connsiteX4" fmla="*/ 13605 w 374611"/>
                    <a:gd name="connsiteY4" fmla="*/ 144546 h 211323"/>
                    <a:gd name="connsiteX5" fmla="*/ 56019 w 374611"/>
                    <a:gd name="connsiteY5" fmla="*/ 198444 h 211323"/>
                    <a:gd name="connsiteX6" fmla="*/ 136533 w 374611"/>
                    <a:gd name="connsiteY6" fmla="*/ 204410 h 211323"/>
                    <a:gd name="connsiteX7" fmla="*/ 239795 w 374611"/>
                    <a:gd name="connsiteY7" fmla="*/ 208222 h 211323"/>
                    <a:gd name="connsiteX8" fmla="*/ 289292 w 374611"/>
                    <a:gd name="connsiteY8" fmla="*/ 176038 h 211323"/>
                    <a:gd name="connsiteX9" fmla="*/ 363533 w 374611"/>
                    <a:gd name="connsiteY9" fmla="*/ 149144 h 211323"/>
                    <a:gd name="connsiteX10" fmla="*/ 368960 w 374611"/>
                    <a:gd name="connsiteY10" fmla="*/ 96801 h 211323"/>
                    <a:gd name="connsiteX11" fmla="*/ 308771 w 374611"/>
                    <a:gd name="connsiteY11" fmla="*/ 37972 h 211323"/>
                    <a:gd name="connsiteX12" fmla="*/ 246168 w 374611"/>
                    <a:gd name="connsiteY12" fmla="*/ 27300 h 211323"/>
                    <a:gd name="connsiteX13" fmla="*/ 129519 w 374611"/>
                    <a:gd name="connsiteY13" fmla="*/ 1271 h 211323"/>
                    <a:gd name="connsiteX0" fmla="*/ 151272 w 374611"/>
                    <a:gd name="connsiteY0" fmla="*/ 1674 h 202286"/>
                    <a:gd name="connsiteX1" fmla="*/ 117529 w 374611"/>
                    <a:gd name="connsiteY1" fmla="*/ 37136 h 202286"/>
                    <a:gd name="connsiteX2" fmla="*/ 60108 w 374611"/>
                    <a:gd name="connsiteY2" fmla="*/ 56103 h 202286"/>
                    <a:gd name="connsiteX3" fmla="*/ 2835 w 374611"/>
                    <a:gd name="connsiteY3" fmla="*/ 86055 h 202286"/>
                    <a:gd name="connsiteX4" fmla="*/ 13605 w 374611"/>
                    <a:gd name="connsiteY4" fmla="*/ 135509 h 202286"/>
                    <a:gd name="connsiteX5" fmla="*/ 56019 w 374611"/>
                    <a:gd name="connsiteY5" fmla="*/ 189407 h 202286"/>
                    <a:gd name="connsiteX6" fmla="*/ 136533 w 374611"/>
                    <a:gd name="connsiteY6" fmla="*/ 195373 h 202286"/>
                    <a:gd name="connsiteX7" fmla="*/ 239795 w 374611"/>
                    <a:gd name="connsiteY7" fmla="*/ 199185 h 202286"/>
                    <a:gd name="connsiteX8" fmla="*/ 289292 w 374611"/>
                    <a:gd name="connsiteY8" fmla="*/ 167001 h 202286"/>
                    <a:gd name="connsiteX9" fmla="*/ 363533 w 374611"/>
                    <a:gd name="connsiteY9" fmla="*/ 140107 h 202286"/>
                    <a:gd name="connsiteX10" fmla="*/ 368960 w 374611"/>
                    <a:gd name="connsiteY10" fmla="*/ 87764 h 202286"/>
                    <a:gd name="connsiteX11" fmla="*/ 308771 w 374611"/>
                    <a:gd name="connsiteY11" fmla="*/ 28935 h 202286"/>
                    <a:gd name="connsiteX12" fmla="*/ 246168 w 374611"/>
                    <a:gd name="connsiteY12" fmla="*/ 18263 h 202286"/>
                    <a:gd name="connsiteX13" fmla="*/ 151272 w 374611"/>
                    <a:gd name="connsiteY13" fmla="*/ 1674 h 202286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4485"/>
                    <a:gd name="connsiteY0" fmla="*/ 1665 h 202277"/>
                    <a:gd name="connsiteX1" fmla="*/ 117529 w 374485"/>
                    <a:gd name="connsiteY1" fmla="*/ 37127 h 202277"/>
                    <a:gd name="connsiteX2" fmla="*/ 60108 w 374485"/>
                    <a:gd name="connsiteY2" fmla="*/ 56094 h 202277"/>
                    <a:gd name="connsiteX3" fmla="*/ 2835 w 374485"/>
                    <a:gd name="connsiteY3" fmla="*/ 86046 h 202277"/>
                    <a:gd name="connsiteX4" fmla="*/ 13605 w 374485"/>
                    <a:gd name="connsiteY4" fmla="*/ 135500 h 202277"/>
                    <a:gd name="connsiteX5" fmla="*/ 56019 w 374485"/>
                    <a:gd name="connsiteY5" fmla="*/ 189398 h 202277"/>
                    <a:gd name="connsiteX6" fmla="*/ 136533 w 374485"/>
                    <a:gd name="connsiteY6" fmla="*/ 195364 h 202277"/>
                    <a:gd name="connsiteX7" fmla="*/ 239795 w 374485"/>
                    <a:gd name="connsiteY7" fmla="*/ 199176 h 202277"/>
                    <a:gd name="connsiteX8" fmla="*/ 289292 w 374485"/>
                    <a:gd name="connsiteY8" fmla="*/ 166992 h 202277"/>
                    <a:gd name="connsiteX9" fmla="*/ 363533 w 374485"/>
                    <a:gd name="connsiteY9" fmla="*/ 140098 h 202277"/>
                    <a:gd name="connsiteX10" fmla="*/ 368960 w 374485"/>
                    <a:gd name="connsiteY10" fmla="*/ 87755 h 202277"/>
                    <a:gd name="connsiteX11" fmla="*/ 313791 w 374485"/>
                    <a:gd name="connsiteY11" fmla="*/ 28068 h 202277"/>
                    <a:gd name="connsiteX12" fmla="*/ 246168 w 374485"/>
                    <a:gd name="connsiteY12" fmla="*/ 18254 h 202277"/>
                    <a:gd name="connsiteX13" fmla="*/ 151272 w 374485"/>
                    <a:gd name="connsiteY13" fmla="*/ 1665 h 202277"/>
                    <a:gd name="connsiteX0" fmla="*/ 151272 w 373906"/>
                    <a:gd name="connsiteY0" fmla="*/ 1691 h 202303"/>
                    <a:gd name="connsiteX1" fmla="*/ 117529 w 373906"/>
                    <a:gd name="connsiteY1" fmla="*/ 37153 h 202303"/>
                    <a:gd name="connsiteX2" fmla="*/ 60108 w 373906"/>
                    <a:gd name="connsiteY2" fmla="*/ 56120 h 202303"/>
                    <a:gd name="connsiteX3" fmla="*/ 2835 w 373906"/>
                    <a:gd name="connsiteY3" fmla="*/ 86072 h 202303"/>
                    <a:gd name="connsiteX4" fmla="*/ 13605 w 373906"/>
                    <a:gd name="connsiteY4" fmla="*/ 135526 h 202303"/>
                    <a:gd name="connsiteX5" fmla="*/ 56019 w 373906"/>
                    <a:gd name="connsiteY5" fmla="*/ 189424 h 202303"/>
                    <a:gd name="connsiteX6" fmla="*/ 136533 w 373906"/>
                    <a:gd name="connsiteY6" fmla="*/ 195390 h 202303"/>
                    <a:gd name="connsiteX7" fmla="*/ 239795 w 373906"/>
                    <a:gd name="connsiteY7" fmla="*/ 199202 h 202303"/>
                    <a:gd name="connsiteX8" fmla="*/ 289292 w 373906"/>
                    <a:gd name="connsiteY8" fmla="*/ 167018 h 202303"/>
                    <a:gd name="connsiteX9" fmla="*/ 363533 w 373906"/>
                    <a:gd name="connsiteY9" fmla="*/ 140124 h 202303"/>
                    <a:gd name="connsiteX10" fmla="*/ 368960 w 373906"/>
                    <a:gd name="connsiteY10" fmla="*/ 87781 h 202303"/>
                    <a:gd name="connsiteX11" fmla="*/ 322158 w 373906"/>
                    <a:gd name="connsiteY11" fmla="*/ 30668 h 202303"/>
                    <a:gd name="connsiteX12" fmla="*/ 246168 w 373906"/>
                    <a:gd name="connsiteY12" fmla="*/ 18280 h 202303"/>
                    <a:gd name="connsiteX13" fmla="*/ 151272 w 373906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80175"/>
                    <a:gd name="connsiteY0" fmla="*/ 1691 h 202303"/>
                    <a:gd name="connsiteX1" fmla="*/ 117529 w 380175"/>
                    <a:gd name="connsiteY1" fmla="*/ 37153 h 202303"/>
                    <a:gd name="connsiteX2" fmla="*/ 60108 w 380175"/>
                    <a:gd name="connsiteY2" fmla="*/ 56120 h 202303"/>
                    <a:gd name="connsiteX3" fmla="*/ 2835 w 380175"/>
                    <a:gd name="connsiteY3" fmla="*/ 86072 h 202303"/>
                    <a:gd name="connsiteX4" fmla="*/ 13605 w 380175"/>
                    <a:gd name="connsiteY4" fmla="*/ 135526 h 202303"/>
                    <a:gd name="connsiteX5" fmla="*/ 56019 w 380175"/>
                    <a:gd name="connsiteY5" fmla="*/ 189424 h 202303"/>
                    <a:gd name="connsiteX6" fmla="*/ 136533 w 380175"/>
                    <a:gd name="connsiteY6" fmla="*/ 195390 h 202303"/>
                    <a:gd name="connsiteX7" fmla="*/ 239795 w 380175"/>
                    <a:gd name="connsiteY7" fmla="*/ 199202 h 202303"/>
                    <a:gd name="connsiteX8" fmla="*/ 289292 w 380175"/>
                    <a:gd name="connsiteY8" fmla="*/ 167018 h 202303"/>
                    <a:gd name="connsiteX9" fmla="*/ 363533 w 380175"/>
                    <a:gd name="connsiteY9" fmla="*/ 140124 h 202303"/>
                    <a:gd name="connsiteX10" fmla="*/ 377327 w 380175"/>
                    <a:gd name="connsiteY10" fmla="*/ 86923 h 202303"/>
                    <a:gd name="connsiteX11" fmla="*/ 322158 w 380175"/>
                    <a:gd name="connsiteY11" fmla="*/ 30668 h 202303"/>
                    <a:gd name="connsiteX12" fmla="*/ 246168 w 380175"/>
                    <a:gd name="connsiteY12" fmla="*/ 18280 h 202303"/>
                    <a:gd name="connsiteX13" fmla="*/ 151272 w 380175"/>
                    <a:gd name="connsiteY13" fmla="*/ 1691 h 202303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933"/>
                    <a:gd name="connsiteY0" fmla="*/ 1710 h 202322"/>
                    <a:gd name="connsiteX1" fmla="*/ 117529 w 379933"/>
                    <a:gd name="connsiteY1" fmla="*/ 37172 h 202322"/>
                    <a:gd name="connsiteX2" fmla="*/ 60108 w 379933"/>
                    <a:gd name="connsiteY2" fmla="*/ 56139 h 202322"/>
                    <a:gd name="connsiteX3" fmla="*/ 2835 w 379933"/>
                    <a:gd name="connsiteY3" fmla="*/ 86091 h 202322"/>
                    <a:gd name="connsiteX4" fmla="*/ 13605 w 379933"/>
                    <a:gd name="connsiteY4" fmla="*/ 135545 h 202322"/>
                    <a:gd name="connsiteX5" fmla="*/ 56019 w 379933"/>
                    <a:gd name="connsiteY5" fmla="*/ 189443 h 202322"/>
                    <a:gd name="connsiteX6" fmla="*/ 136533 w 379933"/>
                    <a:gd name="connsiteY6" fmla="*/ 195409 h 202322"/>
                    <a:gd name="connsiteX7" fmla="*/ 239795 w 379933"/>
                    <a:gd name="connsiteY7" fmla="*/ 199221 h 202322"/>
                    <a:gd name="connsiteX8" fmla="*/ 289292 w 379933"/>
                    <a:gd name="connsiteY8" fmla="*/ 167037 h 202322"/>
                    <a:gd name="connsiteX9" fmla="*/ 363533 w 379933"/>
                    <a:gd name="connsiteY9" fmla="*/ 140143 h 202322"/>
                    <a:gd name="connsiteX10" fmla="*/ 377327 w 379933"/>
                    <a:gd name="connsiteY10" fmla="*/ 86942 h 202322"/>
                    <a:gd name="connsiteX11" fmla="*/ 325505 w 379933"/>
                    <a:gd name="connsiteY11" fmla="*/ 32403 h 202322"/>
                    <a:gd name="connsiteX12" fmla="*/ 246168 w 379933"/>
                    <a:gd name="connsiteY12" fmla="*/ 18299 h 202322"/>
                    <a:gd name="connsiteX13" fmla="*/ 151272 w 379933"/>
                    <a:gd name="connsiteY13" fmla="*/ 1710 h 202322"/>
                    <a:gd name="connsiteX0" fmla="*/ 151272 w 379449"/>
                    <a:gd name="connsiteY0" fmla="*/ 1798 h 202410"/>
                    <a:gd name="connsiteX1" fmla="*/ 117529 w 379449"/>
                    <a:gd name="connsiteY1" fmla="*/ 37260 h 202410"/>
                    <a:gd name="connsiteX2" fmla="*/ 60108 w 379449"/>
                    <a:gd name="connsiteY2" fmla="*/ 56227 h 202410"/>
                    <a:gd name="connsiteX3" fmla="*/ 2835 w 379449"/>
                    <a:gd name="connsiteY3" fmla="*/ 86179 h 202410"/>
                    <a:gd name="connsiteX4" fmla="*/ 13605 w 379449"/>
                    <a:gd name="connsiteY4" fmla="*/ 135633 h 202410"/>
                    <a:gd name="connsiteX5" fmla="*/ 56019 w 379449"/>
                    <a:gd name="connsiteY5" fmla="*/ 189531 h 202410"/>
                    <a:gd name="connsiteX6" fmla="*/ 136533 w 379449"/>
                    <a:gd name="connsiteY6" fmla="*/ 195497 h 202410"/>
                    <a:gd name="connsiteX7" fmla="*/ 239795 w 379449"/>
                    <a:gd name="connsiteY7" fmla="*/ 199309 h 202410"/>
                    <a:gd name="connsiteX8" fmla="*/ 289292 w 379449"/>
                    <a:gd name="connsiteY8" fmla="*/ 167125 h 202410"/>
                    <a:gd name="connsiteX9" fmla="*/ 363533 w 379449"/>
                    <a:gd name="connsiteY9" fmla="*/ 140231 h 202410"/>
                    <a:gd name="connsiteX10" fmla="*/ 377327 w 379449"/>
                    <a:gd name="connsiteY10" fmla="*/ 87030 h 202410"/>
                    <a:gd name="connsiteX11" fmla="*/ 332199 w 379449"/>
                    <a:gd name="connsiteY11" fmla="*/ 40214 h 202410"/>
                    <a:gd name="connsiteX12" fmla="*/ 246168 w 379449"/>
                    <a:gd name="connsiteY12" fmla="*/ 18387 h 202410"/>
                    <a:gd name="connsiteX13" fmla="*/ 151272 w 379449"/>
                    <a:gd name="connsiteY13" fmla="*/ 1798 h 202410"/>
                    <a:gd name="connsiteX0" fmla="*/ 151272 w 382371"/>
                    <a:gd name="connsiteY0" fmla="*/ 1798 h 202410"/>
                    <a:gd name="connsiteX1" fmla="*/ 117529 w 382371"/>
                    <a:gd name="connsiteY1" fmla="*/ 37260 h 202410"/>
                    <a:gd name="connsiteX2" fmla="*/ 60108 w 382371"/>
                    <a:gd name="connsiteY2" fmla="*/ 56227 h 202410"/>
                    <a:gd name="connsiteX3" fmla="*/ 2835 w 382371"/>
                    <a:gd name="connsiteY3" fmla="*/ 86179 h 202410"/>
                    <a:gd name="connsiteX4" fmla="*/ 13605 w 382371"/>
                    <a:gd name="connsiteY4" fmla="*/ 135633 h 202410"/>
                    <a:gd name="connsiteX5" fmla="*/ 56019 w 382371"/>
                    <a:gd name="connsiteY5" fmla="*/ 189531 h 202410"/>
                    <a:gd name="connsiteX6" fmla="*/ 136533 w 382371"/>
                    <a:gd name="connsiteY6" fmla="*/ 195497 h 202410"/>
                    <a:gd name="connsiteX7" fmla="*/ 239795 w 382371"/>
                    <a:gd name="connsiteY7" fmla="*/ 199309 h 202410"/>
                    <a:gd name="connsiteX8" fmla="*/ 289292 w 382371"/>
                    <a:gd name="connsiteY8" fmla="*/ 167125 h 202410"/>
                    <a:gd name="connsiteX9" fmla="*/ 363533 w 382371"/>
                    <a:gd name="connsiteY9" fmla="*/ 140231 h 202410"/>
                    <a:gd name="connsiteX10" fmla="*/ 380674 w 382371"/>
                    <a:gd name="connsiteY10" fmla="*/ 83597 h 202410"/>
                    <a:gd name="connsiteX11" fmla="*/ 332199 w 382371"/>
                    <a:gd name="connsiteY11" fmla="*/ 40214 h 202410"/>
                    <a:gd name="connsiteX12" fmla="*/ 246168 w 382371"/>
                    <a:gd name="connsiteY12" fmla="*/ 18387 h 202410"/>
                    <a:gd name="connsiteX13" fmla="*/ 151272 w 382371"/>
                    <a:gd name="connsiteY13" fmla="*/ 1798 h 202410"/>
                    <a:gd name="connsiteX0" fmla="*/ 151272 w 399848"/>
                    <a:gd name="connsiteY0" fmla="*/ 1798 h 202410"/>
                    <a:gd name="connsiteX1" fmla="*/ 117529 w 399848"/>
                    <a:gd name="connsiteY1" fmla="*/ 37260 h 202410"/>
                    <a:gd name="connsiteX2" fmla="*/ 60108 w 399848"/>
                    <a:gd name="connsiteY2" fmla="*/ 56227 h 202410"/>
                    <a:gd name="connsiteX3" fmla="*/ 2835 w 399848"/>
                    <a:gd name="connsiteY3" fmla="*/ 86179 h 202410"/>
                    <a:gd name="connsiteX4" fmla="*/ 13605 w 399848"/>
                    <a:gd name="connsiteY4" fmla="*/ 135633 h 202410"/>
                    <a:gd name="connsiteX5" fmla="*/ 56019 w 399848"/>
                    <a:gd name="connsiteY5" fmla="*/ 189531 h 202410"/>
                    <a:gd name="connsiteX6" fmla="*/ 136533 w 399848"/>
                    <a:gd name="connsiteY6" fmla="*/ 195497 h 202410"/>
                    <a:gd name="connsiteX7" fmla="*/ 239795 w 399848"/>
                    <a:gd name="connsiteY7" fmla="*/ 199309 h 202410"/>
                    <a:gd name="connsiteX8" fmla="*/ 289292 w 399848"/>
                    <a:gd name="connsiteY8" fmla="*/ 167125 h 202410"/>
                    <a:gd name="connsiteX9" fmla="*/ 363533 w 399848"/>
                    <a:gd name="connsiteY9" fmla="*/ 140231 h 202410"/>
                    <a:gd name="connsiteX10" fmla="*/ 399081 w 399848"/>
                    <a:gd name="connsiteY10" fmla="*/ 84455 h 202410"/>
                    <a:gd name="connsiteX11" fmla="*/ 332199 w 399848"/>
                    <a:gd name="connsiteY11" fmla="*/ 40214 h 202410"/>
                    <a:gd name="connsiteX12" fmla="*/ 246168 w 399848"/>
                    <a:gd name="connsiteY12" fmla="*/ 18387 h 202410"/>
                    <a:gd name="connsiteX13" fmla="*/ 151272 w 399848"/>
                    <a:gd name="connsiteY13" fmla="*/ 1798 h 20241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987"/>
                    <a:gd name="connsiteY0" fmla="*/ 1808 h 202420"/>
                    <a:gd name="connsiteX1" fmla="*/ 117529 w 399987"/>
                    <a:gd name="connsiteY1" fmla="*/ 37270 h 202420"/>
                    <a:gd name="connsiteX2" fmla="*/ 60108 w 399987"/>
                    <a:gd name="connsiteY2" fmla="*/ 56237 h 202420"/>
                    <a:gd name="connsiteX3" fmla="*/ 2835 w 399987"/>
                    <a:gd name="connsiteY3" fmla="*/ 86189 h 202420"/>
                    <a:gd name="connsiteX4" fmla="*/ 13605 w 399987"/>
                    <a:gd name="connsiteY4" fmla="*/ 135643 h 202420"/>
                    <a:gd name="connsiteX5" fmla="*/ 56019 w 399987"/>
                    <a:gd name="connsiteY5" fmla="*/ 189541 h 202420"/>
                    <a:gd name="connsiteX6" fmla="*/ 136533 w 399987"/>
                    <a:gd name="connsiteY6" fmla="*/ 195507 h 202420"/>
                    <a:gd name="connsiteX7" fmla="*/ 239795 w 399987"/>
                    <a:gd name="connsiteY7" fmla="*/ 199319 h 202420"/>
                    <a:gd name="connsiteX8" fmla="*/ 289292 w 399987"/>
                    <a:gd name="connsiteY8" fmla="*/ 167135 h 202420"/>
                    <a:gd name="connsiteX9" fmla="*/ 363533 w 399987"/>
                    <a:gd name="connsiteY9" fmla="*/ 140241 h 202420"/>
                    <a:gd name="connsiteX10" fmla="*/ 399081 w 399987"/>
                    <a:gd name="connsiteY10" fmla="*/ 84465 h 202420"/>
                    <a:gd name="connsiteX11" fmla="*/ 328852 w 399987"/>
                    <a:gd name="connsiteY11" fmla="*/ 41082 h 202420"/>
                    <a:gd name="connsiteX12" fmla="*/ 246168 w 399987"/>
                    <a:gd name="connsiteY12" fmla="*/ 18397 h 202420"/>
                    <a:gd name="connsiteX13" fmla="*/ 151272 w 399987"/>
                    <a:gd name="connsiteY13" fmla="*/ 1808 h 202420"/>
                    <a:gd name="connsiteX0" fmla="*/ 151272 w 399848"/>
                    <a:gd name="connsiteY0" fmla="*/ 1720 h 202332"/>
                    <a:gd name="connsiteX1" fmla="*/ 117529 w 399848"/>
                    <a:gd name="connsiteY1" fmla="*/ 37182 h 202332"/>
                    <a:gd name="connsiteX2" fmla="*/ 60108 w 399848"/>
                    <a:gd name="connsiteY2" fmla="*/ 56149 h 202332"/>
                    <a:gd name="connsiteX3" fmla="*/ 2835 w 399848"/>
                    <a:gd name="connsiteY3" fmla="*/ 86101 h 202332"/>
                    <a:gd name="connsiteX4" fmla="*/ 13605 w 399848"/>
                    <a:gd name="connsiteY4" fmla="*/ 135555 h 202332"/>
                    <a:gd name="connsiteX5" fmla="*/ 56019 w 399848"/>
                    <a:gd name="connsiteY5" fmla="*/ 189453 h 202332"/>
                    <a:gd name="connsiteX6" fmla="*/ 136533 w 399848"/>
                    <a:gd name="connsiteY6" fmla="*/ 195419 h 202332"/>
                    <a:gd name="connsiteX7" fmla="*/ 239795 w 399848"/>
                    <a:gd name="connsiteY7" fmla="*/ 199231 h 202332"/>
                    <a:gd name="connsiteX8" fmla="*/ 289292 w 399848"/>
                    <a:gd name="connsiteY8" fmla="*/ 167047 h 202332"/>
                    <a:gd name="connsiteX9" fmla="*/ 363533 w 399848"/>
                    <a:gd name="connsiteY9" fmla="*/ 140153 h 202332"/>
                    <a:gd name="connsiteX10" fmla="*/ 399081 w 399848"/>
                    <a:gd name="connsiteY10" fmla="*/ 84377 h 202332"/>
                    <a:gd name="connsiteX11" fmla="*/ 332199 w 399848"/>
                    <a:gd name="connsiteY11" fmla="*/ 33271 h 202332"/>
                    <a:gd name="connsiteX12" fmla="*/ 246168 w 399848"/>
                    <a:gd name="connsiteY12" fmla="*/ 18309 h 202332"/>
                    <a:gd name="connsiteX13" fmla="*/ 151272 w 399848"/>
                    <a:gd name="connsiteY13" fmla="*/ 1720 h 202332"/>
                    <a:gd name="connsiteX0" fmla="*/ 151272 w 396589"/>
                    <a:gd name="connsiteY0" fmla="*/ 1720 h 202332"/>
                    <a:gd name="connsiteX1" fmla="*/ 117529 w 396589"/>
                    <a:gd name="connsiteY1" fmla="*/ 37182 h 202332"/>
                    <a:gd name="connsiteX2" fmla="*/ 60108 w 396589"/>
                    <a:gd name="connsiteY2" fmla="*/ 56149 h 202332"/>
                    <a:gd name="connsiteX3" fmla="*/ 2835 w 396589"/>
                    <a:gd name="connsiteY3" fmla="*/ 86101 h 202332"/>
                    <a:gd name="connsiteX4" fmla="*/ 13605 w 396589"/>
                    <a:gd name="connsiteY4" fmla="*/ 135555 h 202332"/>
                    <a:gd name="connsiteX5" fmla="*/ 56019 w 396589"/>
                    <a:gd name="connsiteY5" fmla="*/ 189453 h 202332"/>
                    <a:gd name="connsiteX6" fmla="*/ 136533 w 396589"/>
                    <a:gd name="connsiteY6" fmla="*/ 195419 h 202332"/>
                    <a:gd name="connsiteX7" fmla="*/ 239795 w 396589"/>
                    <a:gd name="connsiteY7" fmla="*/ 199231 h 202332"/>
                    <a:gd name="connsiteX8" fmla="*/ 289292 w 396589"/>
                    <a:gd name="connsiteY8" fmla="*/ 167047 h 202332"/>
                    <a:gd name="connsiteX9" fmla="*/ 363533 w 396589"/>
                    <a:gd name="connsiteY9" fmla="*/ 140153 h 202332"/>
                    <a:gd name="connsiteX10" fmla="*/ 395734 w 396589"/>
                    <a:gd name="connsiteY10" fmla="*/ 92959 h 202332"/>
                    <a:gd name="connsiteX11" fmla="*/ 332199 w 396589"/>
                    <a:gd name="connsiteY11" fmla="*/ 33271 h 202332"/>
                    <a:gd name="connsiteX12" fmla="*/ 246168 w 396589"/>
                    <a:gd name="connsiteY12" fmla="*/ 18309 h 202332"/>
                    <a:gd name="connsiteX13" fmla="*/ 151272 w 396589"/>
                    <a:gd name="connsiteY13" fmla="*/ 1720 h 202332"/>
                    <a:gd name="connsiteX0" fmla="*/ 151272 w 395901"/>
                    <a:gd name="connsiteY0" fmla="*/ 1720 h 202332"/>
                    <a:gd name="connsiteX1" fmla="*/ 117529 w 395901"/>
                    <a:gd name="connsiteY1" fmla="*/ 37182 h 202332"/>
                    <a:gd name="connsiteX2" fmla="*/ 60108 w 395901"/>
                    <a:gd name="connsiteY2" fmla="*/ 56149 h 202332"/>
                    <a:gd name="connsiteX3" fmla="*/ 2835 w 395901"/>
                    <a:gd name="connsiteY3" fmla="*/ 86101 h 202332"/>
                    <a:gd name="connsiteX4" fmla="*/ 13605 w 395901"/>
                    <a:gd name="connsiteY4" fmla="*/ 135555 h 202332"/>
                    <a:gd name="connsiteX5" fmla="*/ 56019 w 395901"/>
                    <a:gd name="connsiteY5" fmla="*/ 189453 h 202332"/>
                    <a:gd name="connsiteX6" fmla="*/ 136533 w 395901"/>
                    <a:gd name="connsiteY6" fmla="*/ 195419 h 202332"/>
                    <a:gd name="connsiteX7" fmla="*/ 239795 w 395901"/>
                    <a:gd name="connsiteY7" fmla="*/ 199231 h 202332"/>
                    <a:gd name="connsiteX8" fmla="*/ 289292 w 395901"/>
                    <a:gd name="connsiteY8" fmla="*/ 167047 h 202332"/>
                    <a:gd name="connsiteX9" fmla="*/ 363533 w 395901"/>
                    <a:gd name="connsiteY9" fmla="*/ 140153 h 202332"/>
                    <a:gd name="connsiteX10" fmla="*/ 395734 w 395901"/>
                    <a:gd name="connsiteY10" fmla="*/ 92959 h 202332"/>
                    <a:gd name="connsiteX11" fmla="*/ 332199 w 395901"/>
                    <a:gd name="connsiteY11" fmla="*/ 33271 h 202332"/>
                    <a:gd name="connsiteX12" fmla="*/ 246168 w 395901"/>
                    <a:gd name="connsiteY12" fmla="*/ 18309 h 202332"/>
                    <a:gd name="connsiteX13" fmla="*/ 151272 w 395901"/>
                    <a:gd name="connsiteY13" fmla="*/ 1720 h 202332"/>
                    <a:gd name="connsiteX0" fmla="*/ 151272 w 395863"/>
                    <a:gd name="connsiteY0" fmla="*/ 1720 h 202332"/>
                    <a:gd name="connsiteX1" fmla="*/ 117529 w 395863"/>
                    <a:gd name="connsiteY1" fmla="*/ 37182 h 202332"/>
                    <a:gd name="connsiteX2" fmla="*/ 60108 w 395863"/>
                    <a:gd name="connsiteY2" fmla="*/ 56149 h 202332"/>
                    <a:gd name="connsiteX3" fmla="*/ 2835 w 395863"/>
                    <a:gd name="connsiteY3" fmla="*/ 86101 h 202332"/>
                    <a:gd name="connsiteX4" fmla="*/ 13605 w 395863"/>
                    <a:gd name="connsiteY4" fmla="*/ 135555 h 202332"/>
                    <a:gd name="connsiteX5" fmla="*/ 56019 w 395863"/>
                    <a:gd name="connsiteY5" fmla="*/ 189453 h 202332"/>
                    <a:gd name="connsiteX6" fmla="*/ 136533 w 395863"/>
                    <a:gd name="connsiteY6" fmla="*/ 195419 h 202332"/>
                    <a:gd name="connsiteX7" fmla="*/ 239795 w 395863"/>
                    <a:gd name="connsiteY7" fmla="*/ 199231 h 202332"/>
                    <a:gd name="connsiteX8" fmla="*/ 289292 w 395863"/>
                    <a:gd name="connsiteY8" fmla="*/ 167047 h 202332"/>
                    <a:gd name="connsiteX9" fmla="*/ 363533 w 395863"/>
                    <a:gd name="connsiteY9" fmla="*/ 140153 h 202332"/>
                    <a:gd name="connsiteX10" fmla="*/ 395734 w 395863"/>
                    <a:gd name="connsiteY10" fmla="*/ 92959 h 202332"/>
                    <a:gd name="connsiteX11" fmla="*/ 332199 w 395863"/>
                    <a:gd name="connsiteY11" fmla="*/ 33271 h 202332"/>
                    <a:gd name="connsiteX12" fmla="*/ 246168 w 395863"/>
                    <a:gd name="connsiteY12" fmla="*/ 18309 h 202332"/>
                    <a:gd name="connsiteX13" fmla="*/ 151272 w 395863"/>
                    <a:gd name="connsiteY13" fmla="*/ 1720 h 202332"/>
                    <a:gd name="connsiteX0" fmla="*/ 151272 w 396185"/>
                    <a:gd name="connsiteY0" fmla="*/ 1808 h 202420"/>
                    <a:gd name="connsiteX1" fmla="*/ 117529 w 396185"/>
                    <a:gd name="connsiteY1" fmla="*/ 37270 h 202420"/>
                    <a:gd name="connsiteX2" fmla="*/ 60108 w 396185"/>
                    <a:gd name="connsiteY2" fmla="*/ 56237 h 202420"/>
                    <a:gd name="connsiteX3" fmla="*/ 2835 w 396185"/>
                    <a:gd name="connsiteY3" fmla="*/ 86189 h 202420"/>
                    <a:gd name="connsiteX4" fmla="*/ 13605 w 396185"/>
                    <a:gd name="connsiteY4" fmla="*/ 135643 h 202420"/>
                    <a:gd name="connsiteX5" fmla="*/ 56019 w 396185"/>
                    <a:gd name="connsiteY5" fmla="*/ 189541 h 202420"/>
                    <a:gd name="connsiteX6" fmla="*/ 136533 w 396185"/>
                    <a:gd name="connsiteY6" fmla="*/ 195507 h 202420"/>
                    <a:gd name="connsiteX7" fmla="*/ 239795 w 396185"/>
                    <a:gd name="connsiteY7" fmla="*/ 199319 h 202420"/>
                    <a:gd name="connsiteX8" fmla="*/ 289292 w 396185"/>
                    <a:gd name="connsiteY8" fmla="*/ 167135 h 202420"/>
                    <a:gd name="connsiteX9" fmla="*/ 363533 w 396185"/>
                    <a:gd name="connsiteY9" fmla="*/ 140241 h 202420"/>
                    <a:gd name="connsiteX10" fmla="*/ 395734 w 396185"/>
                    <a:gd name="connsiteY10" fmla="*/ 93047 h 202420"/>
                    <a:gd name="connsiteX11" fmla="*/ 342239 w 396185"/>
                    <a:gd name="connsiteY11" fmla="*/ 41082 h 202420"/>
                    <a:gd name="connsiteX12" fmla="*/ 246168 w 396185"/>
                    <a:gd name="connsiteY12" fmla="*/ 18397 h 202420"/>
                    <a:gd name="connsiteX13" fmla="*/ 151272 w 396185"/>
                    <a:gd name="connsiteY13" fmla="*/ 1808 h 202420"/>
                    <a:gd name="connsiteX0" fmla="*/ 161312 w 396185"/>
                    <a:gd name="connsiteY0" fmla="*/ 2137 h 198458"/>
                    <a:gd name="connsiteX1" fmla="*/ 117529 w 396185"/>
                    <a:gd name="connsiteY1" fmla="*/ 33308 h 198458"/>
                    <a:gd name="connsiteX2" fmla="*/ 60108 w 396185"/>
                    <a:gd name="connsiteY2" fmla="*/ 52275 h 198458"/>
                    <a:gd name="connsiteX3" fmla="*/ 2835 w 396185"/>
                    <a:gd name="connsiteY3" fmla="*/ 82227 h 198458"/>
                    <a:gd name="connsiteX4" fmla="*/ 13605 w 396185"/>
                    <a:gd name="connsiteY4" fmla="*/ 131681 h 198458"/>
                    <a:gd name="connsiteX5" fmla="*/ 56019 w 396185"/>
                    <a:gd name="connsiteY5" fmla="*/ 185579 h 198458"/>
                    <a:gd name="connsiteX6" fmla="*/ 136533 w 396185"/>
                    <a:gd name="connsiteY6" fmla="*/ 191545 h 198458"/>
                    <a:gd name="connsiteX7" fmla="*/ 239795 w 396185"/>
                    <a:gd name="connsiteY7" fmla="*/ 195357 h 198458"/>
                    <a:gd name="connsiteX8" fmla="*/ 289292 w 396185"/>
                    <a:gd name="connsiteY8" fmla="*/ 163173 h 198458"/>
                    <a:gd name="connsiteX9" fmla="*/ 363533 w 396185"/>
                    <a:gd name="connsiteY9" fmla="*/ 136279 h 198458"/>
                    <a:gd name="connsiteX10" fmla="*/ 395734 w 396185"/>
                    <a:gd name="connsiteY10" fmla="*/ 89085 h 198458"/>
                    <a:gd name="connsiteX11" fmla="*/ 342239 w 396185"/>
                    <a:gd name="connsiteY11" fmla="*/ 37120 h 198458"/>
                    <a:gd name="connsiteX12" fmla="*/ 246168 w 396185"/>
                    <a:gd name="connsiteY12" fmla="*/ 14435 h 198458"/>
                    <a:gd name="connsiteX13" fmla="*/ 161312 w 396185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5763 w 400636"/>
                    <a:gd name="connsiteY0" fmla="*/ 2137 h 198458"/>
                    <a:gd name="connsiteX1" fmla="*/ 121980 w 400636"/>
                    <a:gd name="connsiteY1" fmla="*/ 33308 h 198458"/>
                    <a:gd name="connsiteX2" fmla="*/ 64559 w 400636"/>
                    <a:gd name="connsiteY2" fmla="*/ 52275 h 198458"/>
                    <a:gd name="connsiteX3" fmla="*/ 2266 w 400636"/>
                    <a:gd name="connsiteY3" fmla="*/ 90809 h 198458"/>
                    <a:gd name="connsiteX4" fmla="*/ 18056 w 400636"/>
                    <a:gd name="connsiteY4" fmla="*/ 131681 h 198458"/>
                    <a:gd name="connsiteX5" fmla="*/ 60470 w 400636"/>
                    <a:gd name="connsiteY5" fmla="*/ 185579 h 198458"/>
                    <a:gd name="connsiteX6" fmla="*/ 140984 w 400636"/>
                    <a:gd name="connsiteY6" fmla="*/ 191545 h 198458"/>
                    <a:gd name="connsiteX7" fmla="*/ 244246 w 400636"/>
                    <a:gd name="connsiteY7" fmla="*/ 195357 h 198458"/>
                    <a:gd name="connsiteX8" fmla="*/ 293743 w 400636"/>
                    <a:gd name="connsiteY8" fmla="*/ 163173 h 198458"/>
                    <a:gd name="connsiteX9" fmla="*/ 367984 w 400636"/>
                    <a:gd name="connsiteY9" fmla="*/ 136279 h 198458"/>
                    <a:gd name="connsiteX10" fmla="*/ 400185 w 400636"/>
                    <a:gd name="connsiteY10" fmla="*/ 89085 h 198458"/>
                    <a:gd name="connsiteX11" fmla="*/ 346690 w 400636"/>
                    <a:gd name="connsiteY11" fmla="*/ 37120 h 198458"/>
                    <a:gd name="connsiteX12" fmla="*/ 250619 w 400636"/>
                    <a:gd name="connsiteY12" fmla="*/ 14435 h 198458"/>
                    <a:gd name="connsiteX13" fmla="*/ 165763 w 400636"/>
                    <a:gd name="connsiteY13" fmla="*/ 2137 h 198458"/>
                    <a:gd name="connsiteX0" fmla="*/ 167789 w 402662"/>
                    <a:gd name="connsiteY0" fmla="*/ 2137 h 198458"/>
                    <a:gd name="connsiteX1" fmla="*/ 124006 w 402662"/>
                    <a:gd name="connsiteY1" fmla="*/ 33308 h 198458"/>
                    <a:gd name="connsiteX2" fmla="*/ 66585 w 402662"/>
                    <a:gd name="connsiteY2" fmla="*/ 52275 h 198458"/>
                    <a:gd name="connsiteX3" fmla="*/ 4292 w 402662"/>
                    <a:gd name="connsiteY3" fmla="*/ 90809 h 198458"/>
                    <a:gd name="connsiteX4" fmla="*/ 20082 w 402662"/>
                    <a:gd name="connsiteY4" fmla="*/ 131681 h 198458"/>
                    <a:gd name="connsiteX5" fmla="*/ 62496 w 402662"/>
                    <a:gd name="connsiteY5" fmla="*/ 185579 h 198458"/>
                    <a:gd name="connsiteX6" fmla="*/ 143010 w 402662"/>
                    <a:gd name="connsiteY6" fmla="*/ 191545 h 198458"/>
                    <a:gd name="connsiteX7" fmla="*/ 246272 w 402662"/>
                    <a:gd name="connsiteY7" fmla="*/ 195357 h 198458"/>
                    <a:gd name="connsiteX8" fmla="*/ 295769 w 402662"/>
                    <a:gd name="connsiteY8" fmla="*/ 163173 h 198458"/>
                    <a:gd name="connsiteX9" fmla="*/ 370010 w 402662"/>
                    <a:gd name="connsiteY9" fmla="*/ 136279 h 198458"/>
                    <a:gd name="connsiteX10" fmla="*/ 402211 w 402662"/>
                    <a:gd name="connsiteY10" fmla="*/ 89085 h 198458"/>
                    <a:gd name="connsiteX11" fmla="*/ 348716 w 402662"/>
                    <a:gd name="connsiteY11" fmla="*/ 37120 h 198458"/>
                    <a:gd name="connsiteX12" fmla="*/ 252645 w 402662"/>
                    <a:gd name="connsiteY12" fmla="*/ 14435 h 198458"/>
                    <a:gd name="connsiteX13" fmla="*/ 167789 w 402662"/>
                    <a:gd name="connsiteY13" fmla="*/ 2137 h 198458"/>
                    <a:gd name="connsiteX0" fmla="*/ 172272 w 407145"/>
                    <a:gd name="connsiteY0" fmla="*/ 2137 h 198458"/>
                    <a:gd name="connsiteX1" fmla="*/ 128489 w 407145"/>
                    <a:gd name="connsiteY1" fmla="*/ 33308 h 198458"/>
                    <a:gd name="connsiteX2" fmla="*/ 71068 w 407145"/>
                    <a:gd name="connsiteY2" fmla="*/ 52275 h 198458"/>
                    <a:gd name="connsiteX3" fmla="*/ 3755 w 407145"/>
                    <a:gd name="connsiteY3" fmla="*/ 84802 h 198458"/>
                    <a:gd name="connsiteX4" fmla="*/ 24565 w 407145"/>
                    <a:gd name="connsiteY4" fmla="*/ 131681 h 198458"/>
                    <a:gd name="connsiteX5" fmla="*/ 66979 w 407145"/>
                    <a:gd name="connsiteY5" fmla="*/ 185579 h 198458"/>
                    <a:gd name="connsiteX6" fmla="*/ 147493 w 407145"/>
                    <a:gd name="connsiteY6" fmla="*/ 191545 h 198458"/>
                    <a:gd name="connsiteX7" fmla="*/ 250755 w 407145"/>
                    <a:gd name="connsiteY7" fmla="*/ 195357 h 198458"/>
                    <a:gd name="connsiteX8" fmla="*/ 300252 w 407145"/>
                    <a:gd name="connsiteY8" fmla="*/ 163173 h 198458"/>
                    <a:gd name="connsiteX9" fmla="*/ 374493 w 407145"/>
                    <a:gd name="connsiteY9" fmla="*/ 136279 h 198458"/>
                    <a:gd name="connsiteX10" fmla="*/ 406694 w 407145"/>
                    <a:gd name="connsiteY10" fmla="*/ 89085 h 198458"/>
                    <a:gd name="connsiteX11" fmla="*/ 353199 w 407145"/>
                    <a:gd name="connsiteY11" fmla="*/ 37120 h 198458"/>
                    <a:gd name="connsiteX12" fmla="*/ 257128 w 407145"/>
                    <a:gd name="connsiteY12" fmla="*/ 14435 h 198458"/>
                    <a:gd name="connsiteX13" fmla="*/ 172272 w 407145"/>
                    <a:gd name="connsiteY13" fmla="*/ 2137 h 198458"/>
                    <a:gd name="connsiteX0" fmla="*/ 169997 w 404870"/>
                    <a:gd name="connsiteY0" fmla="*/ 2137 h 198458"/>
                    <a:gd name="connsiteX1" fmla="*/ 126214 w 404870"/>
                    <a:gd name="connsiteY1" fmla="*/ 33308 h 198458"/>
                    <a:gd name="connsiteX2" fmla="*/ 68793 w 404870"/>
                    <a:gd name="connsiteY2" fmla="*/ 52275 h 198458"/>
                    <a:gd name="connsiteX3" fmla="*/ 1480 w 404870"/>
                    <a:gd name="connsiteY3" fmla="*/ 84802 h 198458"/>
                    <a:gd name="connsiteX4" fmla="*/ 25637 w 404870"/>
                    <a:gd name="connsiteY4" fmla="*/ 135972 h 198458"/>
                    <a:gd name="connsiteX5" fmla="*/ 64704 w 404870"/>
                    <a:gd name="connsiteY5" fmla="*/ 185579 h 198458"/>
                    <a:gd name="connsiteX6" fmla="*/ 145218 w 404870"/>
                    <a:gd name="connsiteY6" fmla="*/ 191545 h 198458"/>
                    <a:gd name="connsiteX7" fmla="*/ 248480 w 404870"/>
                    <a:gd name="connsiteY7" fmla="*/ 195357 h 198458"/>
                    <a:gd name="connsiteX8" fmla="*/ 297977 w 404870"/>
                    <a:gd name="connsiteY8" fmla="*/ 163173 h 198458"/>
                    <a:gd name="connsiteX9" fmla="*/ 372218 w 404870"/>
                    <a:gd name="connsiteY9" fmla="*/ 136279 h 198458"/>
                    <a:gd name="connsiteX10" fmla="*/ 404419 w 404870"/>
                    <a:gd name="connsiteY10" fmla="*/ 89085 h 198458"/>
                    <a:gd name="connsiteX11" fmla="*/ 350924 w 404870"/>
                    <a:gd name="connsiteY11" fmla="*/ 37120 h 198458"/>
                    <a:gd name="connsiteX12" fmla="*/ 254853 w 404870"/>
                    <a:gd name="connsiteY12" fmla="*/ 14435 h 198458"/>
                    <a:gd name="connsiteX13" fmla="*/ 169997 w 404870"/>
                    <a:gd name="connsiteY13" fmla="*/ 2137 h 198458"/>
                    <a:gd name="connsiteX0" fmla="*/ 172351 w 407224"/>
                    <a:gd name="connsiteY0" fmla="*/ 2137 h 198458"/>
                    <a:gd name="connsiteX1" fmla="*/ 128568 w 407224"/>
                    <a:gd name="connsiteY1" fmla="*/ 33308 h 198458"/>
                    <a:gd name="connsiteX2" fmla="*/ 71147 w 407224"/>
                    <a:gd name="connsiteY2" fmla="*/ 52275 h 198458"/>
                    <a:gd name="connsiteX3" fmla="*/ 3834 w 407224"/>
                    <a:gd name="connsiteY3" fmla="*/ 84802 h 198458"/>
                    <a:gd name="connsiteX4" fmla="*/ 27991 w 407224"/>
                    <a:gd name="connsiteY4" fmla="*/ 135972 h 198458"/>
                    <a:gd name="connsiteX5" fmla="*/ 67058 w 407224"/>
                    <a:gd name="connsiteY5" fmla="*/ 185579 h 198458"/>
                    <a:gd name="connsiteX6" fmla="*/ 147572 w 407224"/>
                    <a:gd name="connsiteY6" fmla="*/ 191545 h 198458"/>
                    <a:gd name="connsiteX7" fmla="*/ 250834 w 407224"/>
                    <a:gd name="connsiteY7" fmla="*/ 195357 h 198458"/>
                    <a:gd name="connsiteX8" fmla="*/ 300331 w 407224"/>
                    <a:gd name="connsiteY8" fmla="*/ 163173 h 198458"/>
                    <a:gd name="connsiteX9" fmla="*/ 374572 w 407224"/>
                    <a:gd name="connsiteY9" fmla="*/ 136279 h 198458"/>
                    <a:gd name="connsiteX10" fmla="*/ 406773 w 407224"/>
                    <a:gd name="connsiteY10" fmla="*/ 89085 h 198458"/>
                    <a:gd name="connsiteX11" fmla="*/ 353278 w 407224"/>
                    <a:gd name="connsiteY11" fmla="*/ 37120 h 198458"/>
                    <a:gd name="connsiteX12" fmla="*/ 257207 w 407224"/>
                    <a:gd name="connsiteY12" fmla="*/ 14435 h 198458"/>
                    <a:gd name="connsiteX13" fmla="*/ 172351 w 407224"/>
                    <a:gd name="connsiteY13" fmla="*/ 2137 h 198458"/>
                    <a:gd name="connsiteX0" fmla="*/ 173889 w 408762"/>
                    <a:gd name="connsiteY0" fmla="*/ 2137 h 198458"/>
                    <a:gd name="connsiteX1" fmla="*/ 130106 w 408762"/>
                    <a:gd name="connsiteY1" fmla="*/ 33308 h 198458"/>
                    <a:gd name="connsiteX2" fmla="*/ 72685 w 408762"/>
                    <a:gd name="connsiteY2" fmla="*/ 52275 h 198458"/>
                    <a:gd name="connsiteX3" fmla="*/ 3699 w 408762"/>
                    <a:gd name="connsiteY3" fmla="*/ 83944 h 198458"/>
                    <a:gd name="connsiteX4" fmla="*/ 29529 w 408762"/>
                    <a:gd name="connsiteY4" fmla="*/ 135972 h 198458"/>
                    <a:gd name="connsiteX5" fmla="*/ 68596 w 408762"/>
                    <a:gd name="connsiteY5" fmla="*/ 185579 h 198458"/>
                    <a:gd name="connsiteX6" fmla="*/ 149110 w 408762"/>
                    <a:gd name="connsiteY6" fmla="*/ 191545 h 198458"/>
                    <a:gd name="connsiteX7" fmla="*/ 252372 w 408762"/>
                    <a:gd name="connsiteY7" fmla="*/ 195357 h 198458"/>
                    <a:gd name="connsiteX8" fmla="*/ 301869 w 408762"/>
                    <a:gd name="connsiteY8" fmla="*/ 163173 h 198458"/>
                    <a:gd name="connsiteX9" fmla="*/ 376110 w 408762"/>
                    <a:gd name="connsiteY9" fmla="*/ 136279 h 198458"/>
                    <a:gd name="connsiteX10" fmla="*/ 408311 w 408762"/>
                    <a:gd name="connsiteY10" fmla="*/ 89085 h 198458"/>
                    <a:gd name="connsiteX11" fmla="*/ 354816 w 408762"/>
                    <a:gd name="connsiteY11" fmla="*/ 37120 h 198458"/>
                    <a:gd name="connsiteX12" fmla="*/ 258745 w 408762"/>
                    <a:gd name="connsiteY12" fmla="*/ 14435 h 198458"/>
                    <a:gd name="connsiteX13" fmla="*/ 173889 w 408762"/>
                    <a:gd name="connsiteY13" fmla="*/ 2137 h 198458"/>
                    <a:gd name="connsiteX0" fmla="*/ 173889 w 408762"/>
                    <a:gd name="connsiteY0" fmla="*/ 618 h 196939"/>
                    <a:gd name="connsiteX1" fmla="*/ 123413 w 408762"/>
                    <a:gd name="connsiteY1" fmla="*/ 31789 h 196939"/>
                    <a:gd name="connsiteX2" fmla="*/ 72685 w 408762"/>
                    <a:gd name="connsiteY2" fmla="*/ 50756 h 196939"/>
                    <a:gd name="connsiteX3" fmla="*/ 3699 w 408762"/>
                    <a:gd name="connsiteY3" fmla="*/ 82425 h 196939"/>
                    <a:gd name="connsiteX4" fmla="*/ 29529 w 408762"/>
                    <a:gd name="connsiteY4" fmla="*/ 134453 h 196939"/>
                    <a:gd name="connsiteX5" fmla="*/ 68596 w 408762"/>
                    <a:gd name="connsiteY5" fmla="*/ 184060 h 196939"/>
                    <a:gd name="connsiteX6" fmla="*/ 149110 w 408762"/>
                    <a:gd name="connsiteY6" fmla="*/ 190026 h 196939"/>
                    <a:gd name="connsiteX7" fmla="*/ 252372 w 408762"/>
                    <a:gd name="connsiteY7" fmla="*/ 193838 h 196939"/>
                    <a:gd name="connsiteX8" fmla="*/ 301869 w 408762"/>
                    <a:gd name="connsiteY8" fmla="*/ 161654 h 196939"/>
                    <a:gd name="connsiteX9" fmla="*/ 376110 w 408762"/>
                    <a:gd name="connsiteY9" fmla="*/ 134760 h 196939"/>
                    <a:gd name="connsiteX10" fmla="*/ 408311 w 408762"/>
                    <a:gd name="connsiteY10" fmla="*/ 87566 h 196939"/>
                    <a:gd name="connsiteX11" fmla="*/ 354816 w 408762"/>
                    <a:gd name="connsiteY11" fmla="*/ 35601 h 196939"/>
                    <a:gd name="connsiteX12" fmla="*/ 258745 w 408762"/>
                    <a:gd name="connsiteY12" fmla="*/ 12916 h 196939"/>
                    <a:gd name="connsiteX13" fmla="*/ 173889 w 408762"/>
                    <a:gd name="connsiteY13" fmla="*/ 618 h 196939"/>
                    <a:gd name="connsiteX0" fmla="*/ 173889 w 408762"/>
                    <a:gd name="connsiteY0" fmla="*/ 1489 h 197810"/>
                    <a:gd name="connsiteX1" fmla="*/ 123413 w 408762"/>
                    <a:gd name="connsiteY1" fmla="*/ 32660 h 197810"/>
                    <a:gd name="connsiteX2" fmla="*/ 72685 w 408762"/>
                    <a:gd name="connsiteY2" fmla="*/ 51627 h 197810"/>
                    <a:gd name="connsiteX3" fmla="*/ 3699 w 408762"/>
                    <a:gd name="connsiteY3" fmla="*/ 83296 h 197810"/>
                    <a:gd name="connsiteX4" fmla="*/ 29529 w 408762"/>
                    <a:gd name="connsiteY4" fmla="*/ 135324 h 197810"/>
                    <a:gd name="connsiteX5" fmla="*/ 68596 w 408762"/>
                    <a:gd name="connsiteY5" fmla="*/ 184931 h 197810"/>
                    <a:gd name="connsiteX6" fmla="*/ 149110 w 408762"/>
                    <a:gd name="connsiteY6" fmla="*/ 190897 h 197810"/>
                    <a:gd name="connsiteX7" fmla="*/ 252372 w 408762"/>
                    <a:gd name="connsiteY7" fmla="*/ 194709 h 197810"/>
                    <a:gd name="connsiteX8" fmla="*/ 301869 w 408762"/>
                    <a:gd name="connsiteY8" fmla="*/ 162525 h 197810"/>
                    <a:gd name="connsiteX9" fmla="*/ 376110 w 408762"/>
                    <a:gd name="connsiteY9" fmla="*/ 135631 h 197810"/>
                    <a:gd name="connsiteX10" fmla="*/ 408311 w 408762"/>
                    <a:gd name="connsiteY10" fmla="*/ 88437 h 197810"/>
                    <a:gd name="connsiteX11" fmla="*/ 354816 w 408762"/>
                    <a:gd name="connsiteY11" fmla="*/ 36472 h 197810"/>
                    <a:gd name="connsiteX12" fmla="*/ 258745 w 408762"/>
                    <a:gd name="connsiteY12" fmla="*/ 13787 h 197810"/>
                    <a:gd name="connsiteX13" fmla="*/ 173889 w 408762"/>
                    <a:gd name="connsiteY13" fmla="*/ 1489 h 197810"/>
                    <a:gd name="connsiteX0" fmla="*/ 160524 w 395397"/>
                    <a:gd name="connsiteY0" fmla="*/ 1489 h 197810"/>
                    <a:gd name="connsiteX1" fmla="*/ 110048 w 395397"/>
                    <a:gd name="connsiteY1" fmla="*/ 32660 h 197810"/>
                    <a:gd name="connsiteX2" fmla="*/ 59320 w 395397"/>
                    <a:gd name="connsiteY2" fmla="*/ 51627 h 197810"/>
                    <a:gd name="connsiteX3" fmla="*/ 5394 w 395397"/>
                    <a:gd name="connsiteY3" fmla="*/ 97026 h 197810"/>
                    <a:gd name="connsiteX4" fmla="*/ 16164 w 395397"/>
                    <a:gd name="connsiteY4" fmla="*/ 135324 h 197810"/>
                    <a:gd name="connsiteX5" fmla="*/ 55231 w 395397"/>
                    <a:gd name="connsiteY5" fmla="*/ 184931 h 197810"/>
                    <a:gd name="connsiteX6" fmla="*/ 135745 w 395397"/>
                    <a:gd name="connsiteY6" fmla="*/ 190897 h 197810"/>
                    <a:gd name="connsiteX7" fmla="*/ 239007 w 395397"/>
                    <a:gd name="connsiteY7" fmla="*/ 194709 h 197810"/>
                    <a:gd name="connsiteX8" fmla="*/ 288504 w 395397"/>
                    <a:gd name="connsiteY8" fmla="*/ 162525 h 197810"/>
                    <a:gd name="connsiteX9" fmla="*/ 362745 w 395397"/>
                    <a:gd name="connsiteY9" fmla="*/ 135631 h 197810"/>
                    <a:gd name="connsiteX10" fmla="*/ 394946 w 395397"/>
                    <a:gd name="connsiteY10" fmla="*/ 88437 h 197810"/>
                    <a:gd name="connsiteX11" fmla="*/ 341451 w 395397"/>
                    <a:gd name="connsiteY11" fmla="*/ 36472 h 197810"/>
                    <a:gd name="connsiteX12" fmla="*/ 245380 w 395397"/>
                    <a:gd name="connsiteY12" fmla="*/ 13787 h 197810"/>
                    <a:gd name="connsiteX13" fmla="*/ 160524 w 395397"/>
                    <a:gd name="connsiteY13" fmla="*/ 1489 h 197810"/>
                    <a:gd name="connsiteX0" fmla="*/ 166308 w 401181"/>
                    <a:gd name="connsiteY0" fmla="*/ 1489 h 197810"/>
                    <a:gd name="connsiteX1" fmla="*/ 115832 w 401181"/>
                    <a:gd name="connsiteY1" fmla="*/ 32660 h 197810"/>
                    <a:gd name="connsiteX2" fmla="*/ 65104 w 401181"/>
                    <a:gd name="connsiteY2" fmla="*/ 51627 h 197810"/>
                    <a:gd name="connsiteX3" fmla="*/ 4485 w 401181"/>
                    <a:gd name="connsiteY3" fmla="*/ 97026 h 197810"/>
                    <a:gd name="connsiteX4" fmla="*/ 21948 w 401181"/>
                    <a:gd name="connsiteY4" fmla="*/ 135324 h 197810"/>
                    <a:gd name="connsiteX5" fmla="*/ 61015 w 401181"/>
                    <a:gd name="connsiteY5" fmla="*/ 184931 h 197810"/>
                    <a:gd name="connsiteX6" fmla="*/ 141529 w 401181"/>
                    <a:gd name="connsiteY6" fmla="*/ 190897 h 197810"/>
                    <a:gd name="connsiteX7" fmla="*/ 244791 w 401181"/>
                    <a:gd name="connsiteY7" fmla="*/ 194709 h 197810"/>
                    <a:gd name="connsiteX8" fmla="*/ 294288 w 401181"/>
                    <a:gd name="connsiteY8" fmla="*/ 162525 h 197810"/>
                    <a:gd name="connsiteX9" fmla="*/ 368529 w 401181"/>
                    <a:gd name="connsiteY9" fmla="*/ 135631 h 197810"/>
                    <a:gd name="connsiteX10" fmla="*/ 400730 w 401181"/>
                    <a:gd name="connsiteY10" fmla="*/ 88437 h 197810"/>
                    <a:gd name="connsiteX11" fmla="*/ 347235 w 401181"/>
                    <a:gd name="connsiteY11" fmla="*/ 36472 h 197810"/>
                    <a:gd name="connsiteX12" fmla="*/ 251164 w 401181"/>
                    <a:gd name="connsiteY12" fmla="*/ 13787 h 197810"/>
                    <a:gd name="connsiteX13" fmla="*/ 166308 w 401181"/>
                    <a:gd name="connsiteY13" fmla="*/ 1489 h 197810"/>
                    <a:gd name="connsiteX0" fmla="*/ 162204 w 397077"/>
                    <a:gd name="connsiteY0" fmla="*/ 1489 h 197810"/>
                    <a:gd name="connsiteX1" fmla="*/ 111728 w 397077"/>
                    <a:gd name="connsiteY1" fmla="*/ 32660 h 197810"/>
                    <a:gd name="connsiteX2" fmla="*/ 61000 w 397077"/>
                    <a:gd name="connsiteY2" fmla="*/ 51627 h 197810"/>
                    <a:gd name="connsiteX3" fmla="*/ 381 w 397077"/>
                    <a:gd name="connsiteY3" fmla="*/ 97026 h 197810"/>
                    <a:gd name="connsiteX4" fmla="*/ 36250 w 397077"/>
                    <a:gd name="connsiteY4" fmla="*/ 145622 h 197810"/>
                    <a:gd name="connsiteX5" fmla="*/ 56911 w 397077"/>
                    <a:gd name="connsiteY5" fmla="*/ 184931 h 197810"/>
                    <a:gd name="connsiteX6" fmla="*/ 137425 w 397077"/>
                    <a:gd name="connsiteY6" fmla="*/ 190897 h 197810"/>
                    <a:gd name="connsiteX7" fmla="*/ 240687 w 397077"/>
                    <a:gd name="connsiteY7" fmla="*/ 194709 h 197810"/>
                    <a:gd name="connsiteX8" fmla="*/ 290184 w 397077"/>
                    <a:gd name="connsiteY8" fmla="*/ 162525 h 197810"/>
                    <a:gd name="connsiteX9" fmla="*/ 364425 w 397077"/>
                    <a:gd name="connsiteY9" fmla="*/ 135631 h 197810"/>
                    <a:gd name="connsiteX10" fmla="*/ 396626 w 397077"/>
                    <a:gd name="connsiteY10" fmla="*/ 88437 h 197810"/>
                    <a:gd name="connsiteX11" fmla="*/ 343131 w 397077"/>
                    <a:gd name="connsiteY11" fmla="*/ 36472 h 197810"/>
                    <a:gd name="connsiteX12" fmla="*/ 247060 w 397077"/>
                    <a:gd name="connsiteY12" fmla="*/ 13787 h 197810"/>
                    <a:gd name="connsiteX13" fmla="*/ 162204 w 397077"/>
                    <a:gd name="connsiteY13" fmla="*/ 1489 h 197810"/>
                    <a:gd name="connsiteX0" fmla="*/ 165337 w 400210"/>
                    <a:gd name="connsiteY0" fmla="*/ 1489 h 197810"/>
                    <a:gd name="connsiteX1" fmla="*/ 114861 w 400210"/>
                    <a:gd name="connsiteY1" fmla="*/ 32660 h 197810"/>
                    <a:gd name="connsiteX2" fmla="*/ 64133 w 400210"/>
                    <a:gd name="connsiteY2" fmla="*/ 51627 h 197810"/>
                    <a:gd name="connsiteX3" fmla="*/ 3514 w 400210"/>
                    <a:gd name="connsiteY3" fmla="*/ 97026 h 197810"/>
                    <a:gd name="connsiteX4" fmla="*/ 39383 w 400210"/>
                    <a:gd name="connsiteY4" fmla="*/ 145622 h 197810"/>
                    <a:gd name="connsiteX5" fmla="*/ 60044 w 400210"/>
                    <a:gd name="connsiteY5" fmla="*/ 184931 h 197810"/>
                    <a:gd name="connsiteX6" fmla="*/ 140558 w 400210"/>
                    <a:gd name="connsiteY6" fmla="*/ 190897 h 197810"/>
                    <a:gd name="connsiteX7" fmla="*/ 243820 w 400210"/>
                    <a:gd name="connsiteY7" fmla="*/ 194709 h 197810"/>
                    <a:gd name="connsiteX8" fmla="*/ 293317 w 400210"/>
                    <a:gd name="connsiteY8" fmla="*/ 162525 h 197810"/>
                    <a:gd name="connsiteX9" fmla="*/ 367558 w 400210"/>
                    <a:gd name="connsiteY9" fmla="*/ 135631 h 197810"/>
                    <a:gd name="connsiteX10" fmla="*/ 399759 w 400210"/>
                    <a:gd name="connsiteY10" fmla="*/ 88437 h 197810"/>
                    <a:gd name="connsiteX11" fmla="*/ 346264 w 400210"/>
                    <a:gd name="connsiteY11" fmla="*/ 36472 h 197810"/>
                    <a:gd name="connsiteX12" fmla="*/ 250193 w 400210"/>
                    <a:gd name="connsiteY12" fmla="*/ 13787 h 197810"/>
                    <a:gd name="connsiteX13" fmla="*/ 165337 w 400210"/>
                    <a:gd name="connsiteY13" fmla="*/ 1489 h 197810"/>
                    <a:gd name="connsiteX0" fmla="*/ 163312 w 398185"/>
                    <a:gd name="connsiteY0" fmla="*/ 1489 h 197810"/>
                    <a:gd name="connsiteX1" fmla="*/ 112836 w 398185"/>
                    <a:gd name="connsiteY1" fmla="*/ 32660 h 197810"/>
                    <a:gd name="connsiteX2" fmla="*/ 62108 w 398185"/>
                    <a:gd name="connsiteY2" fmla="*/ 51627 h 197810"/>
                    <a:gd name="connsiteX3" fmla="*/ 1489 w 398185"/>
                    <a:gd name="connsiteY3" fmla="*/ 97026 h 197810"/>
                    <a:gd name="connsiteX4" fmla="*/ 37358 w 398185"/>
                    <a:gd name="connsiteY4" fmla="*/ 145622 h 197810"/>
                    <a:gd name="connsiteX5" fmla="*/ 58019 w 398185"/>
                    <a:gd name="connsiteY5" fmla="*/ 184931 h 197810"/>
                    <a:gd name="connsiteX6" fmla="*/ 138533 w 398185"/>
                    <a:gd name="connsiteY6" fmla="*/ 190897 h 197810"/>
                    <a:gd name="connsiteX7" fmla="*/ 241795 w 398185"/>
                    <a:gd name="connsiteY7" fmla="*/ 194709 h 197810"/>
                    <a:gd name="connsiteX8" fmla="*/ 291292 w 398185"/>
                    <a:gd name="connsiteY8" fmla="*/ 162525 h 197810"/>
                    <a:gd name="connsiteX9" fmla="*/ 365533 w 398185"/>
                    <a:gd name="connsiteY9" fmla="*/ 135631 h 197810"/>
                    <a:gd name="connsiteX10" fmla="*/ 397734 w 398185"/>
                    <a:gd name="connsiteY10" fmla="*/ 88437 h 197810"/>
                    <a:gd name="connsiteX11" fmla="*/ 344239 w 398185"/>
                    <a:gd name="connsiteY11" fmla="*/ 36472 h 197810"/>
                    <a:gd name="connsiteX12" fmla="*/ 248168 w 398185"/>
                    <a:gd name="connsiteY12" fmla="*/ 13787 h 197810"/>
                    <a:gd name="connsiteX13" fmla="*/ 163312 w 398185"/>
                    <a:gd name="connsiteY13" fmla="*/ 1489 h 197810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786"/>
                    <a:gd name="connsiteX1" fmla="*/ 112904 w 398253"/>
                    <a:gd name="connsiteY1" fmla="*/ 32660 h 197786"/>
                    <a:gd name="connsiteX2" fmla="*/ 62176 w 398253"/>
                    <a:gd name="connsiteY2" fmla="*/ 51627 h 197786"/>
                    <a:gd name="connsiteX3" fmla="*/ 1557 w 398253"/>
                    <a:gd name="connsiteY3" fmla="*/ 97026 h 197786"/>
                    <a:gd name="connsiteX4" fmla="*/ 37426 w 398253"/>
                    <a:gd name="connsiteY4" fmla="*/ 145622 h 197786"/>
                    <a:gd name="connsiteX5" fmla="*/ 69800 w 398253"/>
                    <a:gd name="connsiteY5" fmla="*/ 185789 h 197786"/>
                    <a:gd name="connsiteX6" fmla="*/ 138601 w 398253"/>
                    <a:gd name="connsiteY6" fmla="*/ 190897 h 197786"/>
                    <a:gd name="connsiteX7" fmla="*/ 241863 w 398253"/>
                    <a:gd name="connsiteY7" fmla="*/ 194709 h 197786"/>
                    <a:gd name="connsiteX8" fmla="*/ 291360 w 398253"/>
                    <a:gd name="connsiteY8" fmla="*/ 162525 h 197786"/>
                    <a:gd name="connsiteX9" fmla="*/ 365601 w 398253"/>
                    <a:gd name="connsiteY9" fmla="*/ 135631 h 197786"/>
                    <a:gd name="connsiteX10" fmla="*/ 397802 w 398253"/>
                    <a:gd name="connsiteY10" fmla="*/ 88437 h 197786"/>
                    <a:gd name="connsiteX11" fmla="*/ 344307 w 398253"/>
                    <a:gd name="connsiteY11" fmla="*/ 36472 h 197786"/>
                    <a:gd name="connsiteX12" fmla="*/ 248236 w 398253"/>
                    <a:gd name="connsiteY12" fmla="*/ 13787 h 197786"/>
                    <a:gd name="connsiteX13" fmla="*/ 163380 w 398253"/>
                    <a:gd name="connsiteY13" fmla="*/ 1489 h 197786"/>
                    <a:gd name="connsiteX0" fmla="*/ 163380 w 398253"/>
                    <a:gd name="connsiteY0" fmla="*/ 1489 h 197807"/>
                    <a:gd name="connsiteX1" fmla="*/ 112904 w 398253"/>
                    <a:gd name="connsiteY1" fmla="*/ 32660 h 197807"/>
                    <a:gd name="connsiteX2" fmla="*/ 62176 w 398253"/>
                    <a:gd name="connsiteY2" fmla="*/ 51627 h 197807"/>
                    <a:gd name="connsiteX3" fmla="*/ 1557 w 398253"/>
                    <a:gd name="connsiteY3" fmla="*/ 97026 h 197807"/>
                    <a:gd name="connsiteX4" fmla="*/ 37426 w 398253"/>
                    <a:gd name="connsiteY4" fmla="*/ 145622 h 197807"/>
                    <a:gd name="connsiteX5" fmla="*/ 69800 w 398253"/>
                    <a:gd name="connsiteY5" fmla="*/ 185789 h 197807"/>
                    <a:gd name="connsiteX6" fmla="*/ 77385 w 398253"/>
                    <a:gd name="connsiteY6" fmla="*/ 185041 h 197807"/>
                    <a:gd name="connsiteX7" fmla="*/ 138601 w 398253"/>
                    <a:gd name="connsiteY7" fmla="*/ 190897 h 197807"/>
                    <a:gd name="connsiteX8" fmla="*/ 241863 w 398253"/>
                    <a:gd name="connsiteY8" fmla="*/ 194709 h 197807"/>
                    <a:gd name="connsiteX9" fmla="*/ 291360 w 398253"/>
                    <a:gd name="connsiteY9" fmla="*/ 162525 h 197807"/>
                    <a:gd name="connsiteX10" fmla="*/ 365601 w 398253"/>
                    <a:gd name="connsiteY10" fmla="*/ 135631 h 197807"/>
                    <a:gd name="connsiteX11" fmla="*/ 397802 w 398253"/>
                    <a:gd name="connsiteY11" fmla="*/ 88437 h 197807"/>
                    <a:gd name="connsiteX12" fmla="*/ 344307 w 398253"/>
                    <a:gd name="connsiteY12" fmla="*/ 36472 h 197807"/>
                    <a:gd name="connsiteX13" fmla="*/ 248236 w 398253"/>
                    <a:gd name="connsiteY13" fmla="*/ 13787 h 197807"/>
                    <a:gd name="connsiteX14" fmla="*/ 163380 w 398253"/>
                    <a:gd name="connsiteY14" fmla="*/ 1489 h 197807"/>
                    <a:gd name="connsiteX0" fmla="*/ 163276 w 398149"/>
                    <a:gd name="connsiteY0" fmla="*/ 1489 h 197807"/>
                    <a:gd name="connsiteX1" fmla="*/ 112800 w 398149"/>
                    <a:gd name="connsiteY1" fmla="*/ 32660 h 197807"/>
                    <a:gd name="connsiteX2" fmla="*/ 62072 w 398149"/>
                    <a:gd name="connsiteY2" fmla="*/ 51627 h 197807"/>
                    <a:gd name="connsiteX3" fmla="*/ 1453 w 398149"/>
                    <a:gd name="connsiteY3" fmla="*/ 97026 h 197807"/>
                    <a:gd name="connsiteX4" fmla="*/ 37322 w 398149"/>
                    <a:gd name="connsiteY4" fmla="*/ 145622 h 197807"/>
                    <a:gd name="connsiteX5" fmla="*/ 51289 w 398149"/>
                    <a:gd name="connsiteY5" fmla="*/ 179782 h 197807"/>
                    <a:gd name="connsiteX6" fmla="*/ 77281 w 398149"/>
                    <a:gd name="connsiteY6" fmla="*/ 185041 h 197807"/>
                    <a:gd name="connsiteX7" fmla="*/ 138497 w 398149"/>
                    <a:gd name="connsiteY7" fmla="*/ 190897 h 197807"/>
                    <a:gd name="connsiteX8" fmla="*/ 241759 w 398149"/>
                    <a:gd name="connsiteY8" fmla="*/ 194709 h 197807"/>
                    <a:gd name="connsiteX9" fmla="*/ 291256 w 398149"/>
                    <a:gd name="connsiteY9" fmla="*/ 162525 h 197807"/>
                    <a:gd name="connsiteX10" fmla="*/ 365497 w 398149"/>
                    <a:gd name="connsiteY10" fmla="*/ 135631 h 197807"/>
                    <a:gd name="connsiteX11" fmla="*/ 397698 w 398149"/>
                    <a:gd name="connsiteY11" fmla="*/ 88437 h 197807"/>
                    <a:gd name="connsiteX12" fmla="*/ 344203 w 398149"/>
                    <a:gd name="connsiteY12" fmla="*/ 36472 h 197807"/>
                    <a:gd name="connsiteX13" fmla="*/ 248132 w 398149"/>
                    <a:gd name="connsiteY13" fmla="*/ 13787 h 197807"/>
                    <a:gd name="connsiteX14" fmla="*/ 163276 w 398149"/>
                    <a:gd name="connsiteY14" fmla="*/ 1489 h 197807"/>
                    <a:gd name="connsiteX0" fmla="*/ 163427 w 398300"/>
                    <a:gd name="connsiteY0" fmla="*/ 1489 h 197807"/>
                    <a:gd name="connsiteX1" fmla="*/ 112951 w 398300"/>
                    <a:gd name="connsiteY1" fmla="*/ 32660 h 197807"/>
                    <a:gd name="connsiteX2" fmla="*/ 62223 w 398300"/>
                    <a:gd name="connsiteY2" fmla="*/ 51627 h 197807"/>
                    <a:gd name="connsiteX3" fmla="*/ 1604 w 398300"/>
                    <a:gd name="connsiteY3" fmla="*/ 97026 h 197807"/>
                    <a:gd name="connsiteX4" fmla="*/ 37473 w 398300"/>
                    <a:gd name="connsiteY4" fmla="*/ 145622 h 197807"/>
                    <a:gd name="connsiteX5" fmla="*/ 77432 w 398300"/>
                    <a:gd name="connsiteY5" fmla="*/ 185041 h 197807"/>
                    <a:gd name="connsiteX6" fmla="*/ 138648 w 398300"/>
                    <a:gd name="connsiteY6" fmla="*/ 190897 h 197807"/>
                    <a:gd name="connsiteX7" fmla="*/ 241910 w 398300"/>
                    <a:gd name="connsiteY7" fmla="*/ 194709 h 197807"/>
                    <a:gd name="connsiteX8" fmla="*/ 291407 w 398300"/>
                    <a:gd name="connsiteY8" fmla="*/ 162525 h 197807"/>
                    <a:gd name="connsiteX9" fmla="*/ 365648 w 398300"/>
                    <a:gd name="connsiteY9" fmla="*/ 135631 h 197807"/>
                    <a:gd name="connsiteX10" fmla="*/ 397849 w 398300"/>
                    <a:gd name="connsiteY10" fmla="*/ 88437 h 197807"/>
                    <a:gd name="connsiteX11" fmla="*/ 344354 w 398300"/>
                    <a:gd name="connsiteY11" fmla="*/ 36472 h 197807"/>
                    <a:gd name="connsiteX12" fmla="*/ 248283 w 398300"/>
                    <a:gd name="connsiteY12" fmla="*/ 13787 h 197807"/>
                    <a:gd name="connsiteX13" fmla="*/ 163427 w 398300"/>
                    <a:gd name="connsiteY13" fmla="*/ 1489 h 197807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76 w 398249"/>
                    <a:gd name="connsiteY0" fmla="*/ 1489 h 197929"/>
                    <a:gd name="connsiteX1" fmla="*/ 112900 w 398249"/>
                    <a:gd name="connsiteY1" fmla="*/ 32660 h 197929"/>
                    <a:gd name="connsiteX2" fmla="*/ 62172 w 398249"/>
                    <a:gd name="connsiteY2" fmla="*/ 51627 h 197929"/>
                    <a:gd name="connsiteX3" fmla="*/ 1553 w 398249"/>
                    <a:gd name="connsiteY3" fmla="*/ 97026 h 197929"/>
                    <a:gd name="connsiteX4" fmla="*/ 37422 w 398249"/>
                    <a:gd name="connsiteY4" fmla="*/ 145622 h 197929"/>
                    <a:gd name="connsiteX5" fmla="*/ 69014 w 398249"/>
                    <a:gd name="connsiteY5" fmla="*/ 180750 h 197929"/>
                    <a:gd name="connsiteX6" fmla="*/ 138597 w 398249"/>
                    <a:gd name="connsiteY6" fmla="*/ 190897 h 197929"/>
                    <a:gd name="connsiteX7" fmla="*/ 241859 w 398249"/>
                    <a:gd name="connsiteY7" fmla="*/ 194709 h 197929"/>
                    <a:gd name="connsiteX8" fmla="*/ 291356 w 398249"/>
                    <a:gd name="connsiteY8" fmla="*/ 162525 h 197929"/>
                    <a:gd name="connsiteX9" fmla="*/ 365597 w 398249"/>
                    <a:gd name="connsiteY9" fmla="*/ 135631 h 197929"/>
                    <a:gd name="connsiteX10" fmla="*/ 397798 w 398249"/>
                    <a:gd name="connsiteY10" fmla="*/ 88437 h 197929"/>
                    <a:gd name="connsiteX11" fmla="*/ 344303 w 398249"/>
                    <a:gd name="connsiteY11" fmla="*/ 36472 h 197929"/>
                    <a:gd name="connsiteX12" fmla="*/ 248232 w 398249"/>
                    <a:gd name="connsiteY12" fmla="*/ 13787 h 197929"/>
                    <a:gd name="connsiteX13" fmla="*/ 163376 w 398249"/>
                    <a:gd name="connsiteY13" fmla="*/ 1489 h 19792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197879"/>
                    <a:gd name="connsiteX1" fmla="*/ 112870 w 398219"/>
                    <a:gd name="connsiteY1" fmla="*/ 32660 h 197879"/>
                    <a:gd name="connsiteX2" fmla="*/ 62142 w 398219"/>
                    <a:gd name="connsiteY2" fmla="*/ 51627 h 197879"/>
                    <a:gd name="connsiteX3" fmla="*/ 1523 w 398219"/>
                    <a:gd name="connsiteY3" fmla="*/ 97026 h 197879"/>
                    <a:gd name="connsiteX4" fmla="*/ 37392 w 398219"/>
                    <a:gd name="connsiteY4" fmla="*/ 145622 h 197879"/>
                    <a:gd name="connsiteX5" fmla="*/ 63964 w 398219"/>
                    <a:gd name="connsiteY5" fmla="*/ 182466 h 197879"/>
                    <a:gd name="connsiteX6" fmla="*/ 138567 w 398219"/>
                    <a:gd name="connsiteY6" fmla="*/ 190897 h 197879"/>
                    <a:gd name="connsiteX7" fmla="*/ 241829 w 398219"/>
                    <a:gd name="connsiteY7" fmla="*/ 194709 h 197879"/>
                    <a:gd name="connsiteX8" fmla="*/ 291326 w 398219"/>
                    <a:gd name="connsiteY8" fmla="*/ 162525 h 197879"/>
                    <a:gd name="connsiteX9" fmla="*/ 365567 w 398219"/>
                    <a:gd name="connsiteY9" fmla="*/ 135631 h 197879"/>
                    <a:gd name="connsiteX10" fmla="*/ 397768 w 398219"/>
                    <a:gd name="connsiteY10" fmla="*/ 88437 h 197879"/>
                    <a:gd name="connsiteX11" fmla="*/ 344273 w 398219"/>
                    <a:gd name="connsiteY11" fmla="*/ 36472 h 197879"/>
                    <a:gd name="connsiteX12" fmla="*/ 248202 w 398219"/>
                    <a:gd name="connsiteY12" fmla="*/ 13787 h 197879"/>
                    <a:gd name="connsiteX13" fmla="*/ 163346 w 398219"/>
                    <a:gd name="connsiteY13" fmla="*/ 1489 h 197879"/>
                    <a:gd name="connsiteX0" fmla="*/ 163346 w 398219"/>
                    <a:gd name="connsiteY0" fmla="*/ 1489 h 205906"/>
                    <a:gd name="connsiteX1" fmla="*/ 112870 w 398219"/>
                    <a:gd name="connsiteY1" fmla="*/ 32660 h 205906"/>
                    <a:gd name="connsiteX2" fmla="*/ 62142 w 398219"/>
                    <a:gd name="connsiteY2" fmla="*/ 51627 h 205906"/>
                    <a:gd name="connsiteX3" fmla="*/ 1523 w 398219"/>
                    <a:gd name="connsiteY3" fmla="*/ 97026 h 205906"/>
                    <a:gd name="connsiteX4" fmla="*/ 37392 w 398219"/>
                    <a:gd name="connsiteY4" fmla="*/ 145622 h 205906"/>
                    <a:gd name="connsiteX5" fmla="*/ 63964 w 398219"/>
                    <a:gd name="connsiteY5" fmla="*/ 182466 h 205906"/>
                    <a:gd name="connsiteX6" fmla="*/ 156974 w 398219"/>
                    <a:gd name="connsiteY6" fmla="*/ 205485 h 205906"/>
                    <a:gd name="connsiteX7" fmla="*/ 241829 w 398219"/>
                    <a:gd name="connsiteY7" fmla="*/ 194709 h 205906"/>
                    <a:gd name="connsiteX8" fmla="*/ 291326 w 398219"/>
                    <a:gd name="connsiteY8" fmla="*/ 162525 h 205906"/>
                    <a:gd name="connsiteX9" fmla="*/ 365567 w 398219"/>
                    <a:gd name="connsiteY9" fmla="*/ 135631 h 205906"/>
                    <a:gd name="connsiteX10" fmla="*/ 397768 w 398219"/>
                    <a:gd name="connsiteY10" fmla="*/ 88437 h 205906"/>
                    <a:gd name="connsiteX11" fmla="*/ 344273 w 398219"/>
                    <a:gd name="connsiteY11" fmla="*/ 36472 h 205906"/>
                    <a:gd name="connsiteX12" fmla="*/ 248202 w 398219"/>
                    <a:gd name="connsiteY12" fmla="*/ 13787 h 205906"/>
                    <a:gd name="connsiteX13" fmla="*/ 163346 w 398219"/>
                    <a:gd name="connsiteY13" fmla="*/ 1489 h 205906"/>
                    <a:gd name="connsiteX0" fmla="*/ 163346 w 398219"/>
                    <a:gd name="connsiteY0" fmla="*/ 1489 h 196207"/>
                    <a:gd name="connsiteX1" fmla="*/ 112870 w 398219"/>
                    <a:gd name="connsiteY1" fmla="*/ 32660 h 196207"/>
                    <a:gd name="connsiteX2" fmla="*/ 62142 w 398219"/>
                    <a:gd name="connsiteY2" fmla="*/ 51627 h 196207"/>
                    <a:gd name="connsiteX3" fmla="*/ 1523 w 398219"/>
                    <a:gd name="connsiteY3" fmla="*/ 97026 h 196207"/>
                    <a:gd name="connsiteX4" fmla="*/ 37392 w 398219"/>
                    <a:gd name="connsiteY4" fmla="*/ 145622 h 196207"/>
                    <a:gd name="connsiteX5" fmla="*/ 63964 w 398219"/>
                    <a:gd name="connsiteY5" fmla="*/ 182466 h 196207"/>
                    <a:gd name="connsiteX6" fmla="*/ 158647 w 398219"/>
                    <a:gd name="connsiteY6" fmla="*/ 190038 h 196207"/>
                    <a:gd name="connsiteX7" fmla="*/ 241829 w 398219"/>
                    <a:gd name="connsiteY7" fmla="*/ 194709 h 196207"/>
                    <a:gd name="connsiteX8" fmla="*/ 291326 w 398219"/>
                    <a:gd name="connsiteY8" fmla="*/ 162525 h 196207"/>
                    <a:gd name="connsiteX9" fmla="*/ 365567 w 398219"/>
                    <a:gd name="connsiteY9" fmla="*/ 135631 h 196207"/>
                    <a:gd name="connsiteX10" fmla="*/ 397768 w 398219"/>
                    <a:gd name="connsiteY10" fmla="*/ 88437 h 196207"/>
                    <a:gd name="connsiteX11" fmla="*/ 344273 w 398219"/>
                    <a:gd name="connsiteY11" fmla="*/ 36472 h 196207"/>
                    <a:gd name="connsiteX12" fmla="*/ 248202 w 398219"/>
                    <a:gd name="connsiteY12" fmla="*/ 13787 h 196207"/>
                    <a:gd name="connsiteX13" fmla="*/ 163346 w 398219"/>
                    <a:gd name="connsiteY13" fmla="*/ 1489 h 196207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3346 w 398219"/>
                    <a:gd name="connsiteY0" fmla="*/ 1489 h 196563"/>
                    <a:gd name="connsiteX1" fmla="*/ 112870 w 398219"/>
                    <a:gd name="connsiteY1" fmla="*/ 32660 h 196563"/>
                    <a:gd name="connsiteX2" fmla="*/ 62142 w 398219"/>
                    <a:gd name="connsiteY2" fmla="*/ 51627 h 196563"/>
                    <a:gd name="connsiteX3" fmla="*/ 1523 w 398219"/>
                    <a:gd name="connsiteY3" fmla="*/ 97026 h 196563"/>
                    <a:gd name="connsiteX4" fmla="*/ 37392 w 398219"/>
                    <a:gd name="connsiteY4" fmla="*/ 145622 h 196563"/>
                    <a:gd name="connsiteX5" fmla="*/ 63964 w 398219"/>
                    <a:gd name="connsiteY5" fmla="*/ 182466 h 196563"/>
                    <a:gd name="connsiteX6" fmla="*/ 158647 w 398219"/>
                    <a:gd name="connsiteY6" fmla="*/ 190038 h 196563"/>
                    <a:gd name="connsiteX7" fmla="*/ 241829 w 398219"/>
                    <a:gd name="connsiteY7" fmla="*/ 194709 h 196563"/>
                    <a:gd name="connsiteX8" fmla="*/ 291326 w 398219"/>
                    <a:gd name="connsiteY8" fmla="*/ 162525 h 196563"/>
                    <a:gd name="connsiteX9" fmla="*/ 365567 w 398219"/>
                    <a:gd name="connsiteY9" fmla="*/ 135631 h 196563"/>
                    <a:gd name="connsiteX10" fmla="*/ 397768 w 398219"/>
                    <a:gd name="connsiteY10" fmla="*/ 88437 h 196563"/>
                    <a:gd name="connsiteX11" fmla="*/ 344273 w 398219"/>
                    <a:gd name="connsiteY11" fmla="*/ 36472 h 196563"/>
                    <a:gd name="connsiteX12" fmla="*/ 248202 w 398219"/>
                    <a:gd name="connsiteY12" fmla="*/ 13787 h 196563"/>
                    <a:gd name="connsiteX13" fmla="*/ 163346 w 398219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2125 w 396998"/>
                    <a:gd name="connsiteY0" fmla="*/ 1489 h 196563"/>
                    <a:gd name="connsiteX1" fmla="*/ 111649 w 396998"/>
                    <a:gd name="connsiteY1" fmla="*/ 32660 h 196563"/>
                    <a:gd name="connsiteX2" fmla="*/ 57575 w 396998"/>
                    <a:gd name="connsiteY2" fmla="*/ 58492 h 196563"/>
                    <a:gd name="connsiteX3" fmla="*/ 302 w 396998"/>
                    <a:gd name="connsiteY3" fmla="*/ 97026 h 196563"/>
                    <a:gd name="connsiteX4" fmla="*/ 36171 w 396998"/>
                    <a:gd name="connsiteY4" fmla="*/ 145622 h 196563"/>
                    <a:gd name="connsiteX5" fmla="*/ 62743 w 396998"/>
                    <a:gd name="connsiteY5" fmla="*/ 182466 h 196563"/>
                    <a:gd name="connsiteX6" fmla="*/ 157426 w 396998"/>
                    <a:gd name="connsiteY6" fmla="*/ 190038 h 196563"/>
                    <a:gd name="connsiteX7" fmla="*/ 240608 w 396998"/>
                    <a:gd name="connsiteY7" fmla="*/ 194709 h 196563"/>
                    <a:gd name="connsiteX8" fmla="*/ 290105 w 396998"/>
                    <a:gd name="connsiteY8" fmla="*/ 162525 h 196563"/>
                    <a:gd name="connsiteX9" fmla="*/ 364346 w 396998"/>
                    <a:gd name="connsiteY9" fmla="*/ 135631 h 196563"/>
                    <a:gd name="connsiteX10" fmla="*/ 396547 w 396998"/>
                    <a:gd name="connsiteY10" fmla="*/ 88437 h 196563"/>
                    <a:gd name="connsiteX11" fmla="*/ 343052 w 396998"/>
                    <a:gd name="connsiteY11" fmla="*/ 36472 h 196563"/>
                    <a:gd name="connsiteX12" fmla="*/ 246981 w 396998"/>
                    <a:gd name="connsiteY12" fmla="*/ 13787 h 196563"/>
                    <a:gd name="connsiteX13" fmla="*/ 162125 w 396998"/>
                    <a:gd name="connsiteY13" fmla="*/ 1489 h 196563"/>
                    <a:gd name="connsiteX0" fmla="*/ 164667 w 399540"/>
                    <a:gd name="connsiteY0" fmla="*/ 1489 h 196563"/>
                    <a:gd name="connsiteX1" fmla="*/ 114191 w 399540"/>
                    <a:gd name="connsiteY1" fmla="*/ 32660 h 196563"/>
                    <a:gd name="connsiteX2" fmla="*/ 60117 w 399540"/>
                    <a:gd name="connsiteY2" fmla="*/ 58492 h 196563"/>
                    <a:gd name="connsiteX3" fmla="*/ 2844 w 399540"/>
                    <a:gd name="connsiteY3" fmla="*/ 97026 h 196563"/>
                    <a:gd name="connsiteX4" fmla="*/ 38713 w 399540"/>
                    <a:gd name="connsiteY4" fmla="*/ 145622 h 196563"/>
                    <a:gd name="connsiteX5" fmla="*/ 65285 w 399540"/>
                    <a:gd name="connsiteY5" fmla="*/ 182466 h 196563"/>
                    <a:gd name="connsiteX6" fmla="*/ 159968 w 399540"/>
                    <a:gd name="connsiteY6" fmla="*/ 190038 h 196563"/>
                    <a:gd name="connsiteX7" fmla="*/ 243150 w 399540"/>
                    <a:gd name="connsiteY7" fmla="*/ 194709 h 196563"/>
                    <a:gd name="connsiteX8" fmla="*/ 292647 w 399540"/>
                    <a:gd name="connsiteY8" fmla="*/ 162525 h 196563"/>
                    <a:gd name="connsiteX9" fmla="*/ 366888 w 399540"/>
                    <a:gd name="connsiteY9" fmla="*/ 135631 h 196563"/>
                    <a:gd name="connsiteX10" fmla="*/ 399089 w 399540"/>
                    <a:gd name="connsiteY10" fmla="*/ 88437 h 196563"/>
                    <a:gd name="connsiteX11" fmla="*/ 345594 w 399540"/>
                    <a:gd name="connsiteY11" fmla="*/ 36472 h 196563"/>
                    <a:gd name="connsiteX12" fmla="*/ 249523 w 399540"/>
                    <a:gd name="connsiteY12" fmla="*/ 13787 h 196563"/>
                    <a:gd name="connsiteX13" fmla="*/ 164667 w 399540"/>
                    <a:gd name="connsiteY13" fmla="*/ 1489 h 196563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451 h 195525"/>
                    <a:gd name="connsiteX1" fmla="*/ 115864 w 399540"/>
                    <a:gd name="connsiteY1" fmla="*/ 28190 h 195525"/>
                    <a:gd name="connsiteX2" fmla="*/ 60117 w 399540"/>
                    <a:gd name="connsiteY2" fmla="*/ 57454 h 195525"/>
                    <a:gd name="connsiteX3" fmla="*/ 2844 w 399540"/>
                    <a:gd name="connsiteY3" fmla="*/ 95988 h 195525"/>
                    <a:gd name="connsiteX4" fmla="*/ 38713 w 399540"/>
                    <a:gd name="connsiteY4" fmla="*/ 144584 h 195525"/>
                    <a:gd name="connsiteX5" fmla="*/ 65285 w 399540"/>
                    <a:gd name="connsiteY5" fmla="*/ 181428 h 195525"/>
                    <a:gd name="connsiteX6" fmla="*/ 159968 w 399540"/>
                    <a:gd name="connsiteY6" fmla="*/ 189000 h 195525"/>
                    <a:gd name="connsiteX7" fmla="*/ 243150 w 399540"/>
                    <a:gd name="connsiteY7" fmla="*/ 193671 h 195525"/>
                    <a:gd name="connsiteX8" fmla="*/ 292647 w 399540"/>
                    <a:gd name="connsiteY8" fmla="*/ 161487 h 195525"/>
                    <a:gd name="connsiteX9" fmla="*/ 366888 w 399540"/>
                    <a:gd name="connsiteY9" fmla="*/ 134593 h 195525"/>
                    <a:gd name="connsiteX10" fmla="*/ 399089 w 399540"/>
                    <a:gd name="connsiteY10" fmla="*/ 87399 h 195525"/>
                    <a:gd name="connsiteX11" fmla="*/ 345594 w 399540"/>
                    <a:gd name="connsiteY11" fmla="*/ 35434 h 195525"/>
                    <a:gd name="connsiteX12" fmla="*/ 249523 w 399540"/>
                    <a:gd name="connsiteY12" fmla="*/ 12749 h 195525"/>
                    <a:gd name="connsiteX13" fmla="*/ 164667 w 399540"/>
                    <a:gd name="connsiteY13" fmla="*/ 451 h 195525"/>
                    <a:gd name="connsiteX0" fmla="*/ 164667 w 399540"/>
                    <a:gd name="connsiteY0" fmla="*/ 1283 h 196357"/>
                    <a:gd name="connsiteX1" fmla="*/ 115864 w 399540"/>
                    <a:gd name="connsiteY1" fmla="*/ 29022 h 196357"/>
                    <a:gd name="connsiteX2" fmla="*/ 60117 w 399540"/>
                    <a:gd name="connsiteY2" fmla="*/ 58286 h 196357"/>
                    <a:gd name="connsiteX3" fmla="*/ 2844 w 399540"/>
                    <a:gd name="connsiteY3" fmla="*/ 96820 h 196357"/>
                    <a:gd name="connsiteX4" fmla="*/ 38713 w 399540"/>
                    <a:gd name="connsiteY4" fmla="*/ 145416 h 196357"/>
                    <a:gd name="connsiteX5" fmla="*/ 65285 w 399540"/>
                    <a:gd name="connsiteY5" fmla="*/ 182260 h 196357"/>
                    <a:gd name="connsiteX6" fmla="*/ 159968 w 399540"/>
                    <a:gd name="connsiteY6" fmla="*/ 189832 h 196357"/>
                    <a:gd name="connsiteX7" fmla="*/ 243150 w 399540"/>
                    <a:gd name="connsiteY7" fmla="*/ 194503 h 196357"/>
                    <a:gd name="connsiteX8" fmla="*/ 292647 w 399540"/>
                    <a:gd name="connsiteY8" fmla="*/ 162319 h 196357"/>
                    <a:gd name="connsiteX9" fmla="*/ 366888 w 399540"/>
                    <a:gd name="connsiteY9" fmla="*/ 135425 h 196357"/>
                    <a:gd name="connsiteX10" fmla="*/ 399089 w 399540"/>
                    <a:gd name="connsiteY10" fmla="*/ 88231 h 196357"/>
                    <a:gd name="connsiteX11" fmla="*/ 345594 w 399540"/>
                    <a:gd name="connsiteY11" fmla="*/ 36266 h 196357"/>
                    <a:gd name="connsiteX12" fmla="*/ 249523 w 399540"/>
                    <a:gd name="connsiteY12" fmla="*/ 13581 h 196357"/>
                    <a:gd name="connsiteX13" fmla="*/ 164667 w 399540"/>
                    <a:gd name="connsiteY13" fmla="*/ 1283 h 196357"/>
                    <a:gd name="connsiteX0" fmla="*/ 164667 w 399540"/>
                    <a:gd name="connsiteY0" fmla="*/ 2584 h 197658"/>
                    <a:gd name="connsiteX1" fmla="*/ 115864 w 399540"/>
                    <a:gd name="connsiteY1" fmla="*/ 30323 h 197658"/>
                    <a:gd name="connsiteX2" fmla="*/ 60117 w 399540"/>
                    <a:gd name="connsiteY2" fmla="*/ 59587 h 197658"/>
                    <a:gd name="connsiteX3" fmla="*/ 2844 w 399540"/>
                    <a:gd name="connsiteY3" fmla="*/ 98121 h 197658"/>
                    <a:gd name="connsiteX4" fmla="*/ 38713 w 399540"/>
                    <a:gd name="connsiteY4" fmla="*/ 146717 h 197658"/>
                    <a:gd name="connsiteX5" fmla="*/ 65285 w 399540"/>
                    <a:gd name="connsiteY5" fmla="*/ 183561 h 197658"/>
                    <a:gd name="connsiteX6" fmla="*/ 159968 w 399540"/>
                    <a:gd name="connsiteY6" fmla="*/ 191133 h 197658"/>
                    <a:gd name="connsiteX7" fmla="*/ 243150 w 399540"/>
                    <a:gd name="connsiteY7" fmla="*/ 195804 h 197658"/>
                    <a:gd name="connsiteX8" fmla="*/ 292647 w 399540"/>
                    <a:gd name="connsiteY8" fmla="*/ 163620 h 197658"/>
                    <a:gd name="connsiteX9" fmla="*/ 366888 w 399540"/>
                    <a:gd name="connsiteY9" fmla="*/ 136726 h 197658"/>
                    <a:gd name="connsiteX10" fmla="*/ 399089 w 399540"/>
                    <a:gd name="connsiteY10" fmla="*/ 89532 h 197658"/>
                    <a:gd name="connsiteX11" fmla="*/ 345594 w 399540"/>
                    <a:gd name="connsiteY11" fmla="*/ 37567 h 197658"/>
                    <a:gd name="connsiteX12" fmla="*/ 249523 w 399540"/>
                    <a:gd name="connsiteY12" fmla="*/ 14882 h 197658"/>
                    <a:gd name="connsiteX13" fmla="*/ 164667 w 399540"/>
                    <a:gd name="connsiteY13" fmla="*/ 2584 h 197658"/>
                    <a:gd name="connsiteX0" fmla="*/ 164667 w 399540"/>
                    <a:gd name="connsiteY0" fmla="*/ 530 h 195604"/>
                    <a:gd name="connsiteX1" fmla="*/ 115864 w 399540"/>
                    <a:gd name="connsiteY1" fmla="*/ 28269 h 195604"/>
                    <a:gd name="connsiteX2" fmla="*/ 60117 w 399540"/>
                    <a:gd name="connsiteY2" fmla="*/ 57533 h 195604"/>
                    <a:gd name="connsiteX3" fmla="*/ 2844 w 399540"/>
                    <a:gd name="connsiteY3" fmla="*/ 96067 h 195604"/>
                    <a:gd name="connsiteX4" fmla="*/ 38713 w 399540"/>
                    <a:gd name="connsiteY4" fmla="*/ 144663 h 195604"/>
                    <a:gd name="connsiteX5" fmla="*/ 65285 w 399540"/>
                    <a:gd name="connsiteY5" fmla="*/ 181507 h 195604"/>
                    <a:gd name="connsiteX6" fmla="*/ 159968 w 399540"/>
                    <a:gd name="connsiteY6" fmla="*/ 189079 h 195604"/>
                    <a:gd name="connsiteX7" fmla="*/ 243150 w 399540"/>
                    <a:gd name="connsiteY7" fmla="*/ 193750 h 195604"/>
                    <a:gd name="connsiteX8" fmla="*/ 292647 w 399540"/>
                    <a:gd name="connsiteY8" fmla="*/ 161566 h 195604"/>
                    <a:gd name="connsiteX9" fmla="*/ 366888 w 399540"/>
                    <a:gd name="connsiteY9" fmla="*/ 134672 h 195604"/>
                    <a:gd name="connsiteX10" fmla="*/ 399089 w 399540"/>
                    <a:gd name="connsiteY10" fmla="*/ 87478 h 195604"/>
                    <a:gd name="connsiteX11" fmla="*/ 345594 w 399540"/>
                    <a:gd name="connsiteY11" fmla="*/ 35513 h 195604"/>
                    <a:gd name="connsiteX12" fmla="*/ 256217 w 399540"/>
                    <a:gd name="connsiteY12" fmla="*/ 11970 h 195604"/>
                    <a:gd name="connsiteX13" fmla="*/ 164667 w 399540"/>
                    <a:gd name="connsiteY13" fmla="*/ 530 h 195604"/>
                    <a:gd name="connsiteX0" fmla="*/ 173034 w 399540"/>
                    <a:gd name="connsiteY0" fmla="*/ 441 h 198089"/>
                    <a:gd name="connsiteX1" fmla="*/ 115864 w 399540"/>
                    <a:gd name="connsiteY1" fmla="*/ 30754 h 198089"/>
                    <a:gd name="connsiteX2" fmla="*/ 60117 w 399540"/>
                    <a:gd name="connsiteY2" fmla="*/ 60018 h 198089"/>
                    <a:gd name="connsiteX3" fmla="*/ 2844 w 399540"/>
                    <a:gd name="connsiteY3" fmla="*/ 98552 h 198089"/>
                    <a:gd name="connsiteX4" fmla="*/ 38713 w 399540"/>
                    <a:gd name="connsiteY4" fmla="*/ 147148 h 198089"/>
                    <a:gd name="connsiteX5" fmla="*/ 65285 w 399540"/>
                    <a:gd name="connsiteY5" fmla="*/ 183992 h 198089"/>
                    <a:gd name="connsiteX6" fmla="*/ 159968 w 399540"/>
                    <a:gd name="connsiteY6" fmla="*/ 191564 h 198089"/>
                    <a:gd name="connsiteX7" fmla="*/ 243150 w 399540"/>
                    <a:gd name="connsiteY7" fmla="*/ 196235 h 198089"/>
                    <a:gd name="connsiteX8" fmla="*/ 292647 w 399540"/>
                    <a:gd name="connsiteY8" fmla="*/ 164051 h 198089"/>
                    <a:gd name="connsiteX9" fmla="*/ 366888 w 399540"/>
                    <a:gd name="connsiteY9" fmla="*/ 137157 h 198089"/>
                    <a:gd name="connsiteX10" fmla="*/ 399089 w 399540"/>
                    <a:gd name="connsiteY10" fmla="*/ 89963 h 198089"/>
                    <a:gd name="connsiteX11" fmla="*/ 345594 w 399540"/>
                    <a:gd name="connsiteY11" fmla="*/ 37998 h 198089"/>
                    <a:gd name="connsiteX12" fmla="*/ 256217 w 399540"/>
                    <a:gd name="connsiteY12" fmla="*/ 14455 h 198089"/>
                    <a:gd name="connsiteX13" fmla="*/ 173034 w 399540"/>
                    <a:gd name="connsiteY13" fmla="*/ 441 h 198089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540"/>
                    <a:gd name="connsiteY0" fmla="*/ 2493 h 200141"/>
                    <a:gd name="connsiteX1" fmla="*/ 115864 w 399540"/>
                    <a:gd name="connsiteY1" fmla="*/ 32806 h 200141"/>
                    <a:gd name="connsiteX2" fmla="*/ 60117 w 399540"/>
                    <a:gd name="connsiteY2" fmla="*/ 62070 h 200141"/>
                    <a:gd name="connsiteX3" fmla="*/ 2844 w 399540"/>
                    <a:gd name="connsiteY3" fmla="*/ 100604 h 200141"/>
                    <a:gd name="connsiteX4" fmla="*/ 38713 w 399540"/>
                    <a:gd name="connsiteY4" fmla="*/ 149200 h 200141"/>
                    <a:gd name="connsiteX5" fmla="*/ 65285 w 399540"/>
                    <a:gd name="connsiteY5" fmla="*/ 186044 h 200141"/>
                    <a:gd name="connsiteX6" fmla="*/ 159968 w 399540"/>
                    <a:gd name="connsiteY6" fmla="*/ 193616 h 200141"/>
                    <a:gd name="connsiteX7" fmla="*/ 243150 w 399540"/>
                    <a:gd name="connsiteY7" fmla="*/ 198287 h 200141"/>
                    <a:gd name="connsiteX8" fmla="*/ 292647 w 399540"/>
                    <a:gd name="connsiteY8" fmla="*/ 166103 h 200141"/>
                    <a:gd name="connsiteX9" fmla="*/ 366888 w 399540"/>
                    <a:gd name="connsiteY9" fmla="*/ 139209 h 200141"/>
                    <a:gd name="connsiteX10" fmla="*/ 399089 w 399540"/>
                    <a:gd name="connsiteY10" fmla="*/ 92015 h 200141"/>
                    <a:gd name="connsiteX11" fmla="*/ 345594 w 399540"/>
                    <a:gd name="connsiteY11" fmla="*/ 40050 h 200141"/>
                    <a:gd name="connsiteX12" fmla="*/ 256217 w 399540"/>
                    <a:gd name="connsiteY12" fmla="*/ 16507 h 200141"/>
                    <a:gd name="connsiteX13" fmla="*/ 173034 w 399540"/>
                    <a:gd name="connsiteY13" fmla="*/ 2493 h 20014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3034 w 399732"/>
                    <a:gd name="connsiteY0" fmla="*/ 2413 h 200061"/>
                    <a:gd name="connsiteX1" fmla="*/ 115864 w 399732"/>
                    <a:gd name="connsiteY1" fmla="*/ 32726 h 200061"/>
                    <a:gd name="connsiteX2" fmla="*/ 60117 w 399732"/>
                    <a:gd name="connsiteY2" fmla="*/ 61990 h 200061"/>
                    <a:gd name="connsiteX3" fmla="*/ 2844 w 399732"/>
                    <a:gd name="connsiteY3" fmla="*/ 100524 h 200061"/>
                    <a:gd name="connsiteX4" fmla="*/ 38713 w 399732"/>
                    <a:gd name="connsiteY4" fmla="*/ 149120 h 200061"/>
                    <a:gd name="connsiteX5" fmla="*/ 65285 w 399732"/>
                    <a:gd name="connsiteY5" fmla="*/ 185964 h 200061"/>
                    <a:gd name="connsiteX6" fmla="*/ 159968 w 399732"/>
                    <a:gd name="connsiteY6" fmla="*/ 193536 h 200061"/>
                    <a:gd name="connsiteX7" fmla="*/ 243150 w 399732"/>
                    <a:gd name="connsiteY7" fmla="*/ 198207 h 200061"/>
                    <a:gd name="connsiteX8" fmla="*/ 292647 w 399732"/>
                    <a:gd name="connsiteY8" fmla="*/ 166023 h 200061"/>
                    <a:gd name="connsiteX9" fmla="*/ 366888 w 399732"/>
                    <a:gd name="connsiteY9" fmla="*/ 139129 h 200061"/>
                    <a:gd name="connsiteX10" fmla="*/ 399089 w 399732"/>
                    <a:gd name="connsiteY10" fmla="*/ 91935 h 200061"/>
                    <a:gd name="connsiteX11" fmla="*/ 340574 w 399732"/>
                    <a:gd name="connsiteY11" fmla="*/ 34821 h 200061"/>
                    <a:gd name="connsiteX12" fmla="*/ 256217 w 399732"/>
                    <a:gd name="connsiteY12" fmla="*/ 16427 h 200061"/>
                    <a:gd name="connsiteX13" fmla="*/ 173034 w 399732"/>
                    <a:gd name="connsiteY13" fmla="*/ 2413 h 200061"/>
                    <a:gd name="connsiteX0" fmla="*/ 170412 w 397110"/>
                    <a:gd name="connsiteY0" fmla="*/ 2413 h 200061"/>
                    <a:gd name="connsiteX1" fmla="*/ 113242 w 397110"/>
                    <a:gd name="connsiteY1" fmla="*/ 32726 h 200061"/>
                    <a:gd name="connsiteX2" fmla="*/ 54148 w 397110"/>
                    <a:gd name="connsiteY2" fmla="*/ 55983 h 200061"/>
                    <a:gd name="connsiteX3" fmla="*/ 222 w 397110"/>
                    <a:gd name="connsiteY3" fmla="*/ 100524 h 200061"/>
                    <a:gd name="connsiteX4" fmla="*/ 36091 w 397110"/>
                    <a:gd name="connsiteY4" fmla="*/ 149120 h 200061"/>
                    <a:gd name="connsiteX5" fmla="*/ 62663 w 397110"/>
                    <a:gd name="connsiteY5" fmla="*/ 185964 h 200061"/>
                    <a:gd name="connsiteX6" fmla="*/ 157346 w 397110"/>
                    <a:gd name="connsiteY6" fmla="*/ 193536 h 200061"/>
                    <a:gd name="connsiteX7" fmla="*/ 240528 w 397110"/>
                    <a:gd name="connsiteY7" fmla="*/ 198207 h 200061"/>
                    <a:gd name="connsiteX8" fmla="*/ 290025 w 397110"/>
                    <a:gd name="connsiteY8" fmla="*/ 166023 h 200061"/>
                    <a:gd name="connsiteX9" fmla="*/ 364266 w 397110"/>
                    <a:gd name="connsiteY9" fmla="*/ 139129 h 200061"/>
                    <a:gd name="connsiteX10" fmla="*/ 396467 w 397110"/>
                    <a:gd name="connsiteY10" fmla="*/ 91935 h 200061"/>
                    <a:gd name="connsiteX11" fmla="*/ 337952 w 397110"/>
                    <a:gd name="connsiteY11" fmla="*/ 34821 h 200061"/>
                    <a:gd name="connsiteX12" fmla="*/ 253595 w 397110"/>
                    <a:gd name="connsiteY12" fmla="*/ 16427 h 200061"/>
                    <a:gd name="connsiteX13" fmla="*/ 170412 w 397110"/>
                    <a:gd name="connsiteY13" fmla="*/ 2413 h 200061"/>
                    <a:gd name="connsiteX0" fmla="*/ 170294 w 396992"/>
                    <a:gd name="connsiteY0" fmla="*/ 2413 h 200061"/>
                    <a:gd name="connsiteX1" fmla="*/ 113124 w 396992"/>
                    <a:gd name="connsiteY1" fmla="*/ 32726 h 200061"/>
                    <a:gd name="connsiteX2" fmla="*/ 54030 w 396992"/>
                    <a:gd name="connsiteY2" fmla="*/ 55983 h 200061"/>
                    <a:gd name="connsiteX3" fmla="*/ 104 w 396992"/>
                    <a:gd name="connsiteY3" fmla="*/ 100524 h 200061"/>
                    <a:gd name="connsiteX4" fmla="*/ 40993 w 396992"/>
                    <a:gd name="connsiteY4" fmla="*/ 144829 h 200061"/>
                    <a:gd name="connsiteX5" fmla="*/ 62545 w 396992"/>
                    <a:gd name="connsiteY5" fmla="*/ 185964 h 200061"/>
                    <a:gd name="connsiteX6" fmla="*/ 157228 w 396992"/>
                    <a:gd name="connsiteY6" fmla="*/ 193536 h 200061"/>
                    <a:gd name="connsiteX7" fmla="*/ 240410 w 396992"/>
                    <a:gd name="connsiteY7" fmla="*/ 198207 h 200061"/>
                    <a:gd name="connsiteX8" fmla="*/ 289907 w 396992"/>
                    <a:gd name="connsiteY8" fmla="*/ 166023 h 200061"/>
                    <a:gd name="connsiteX9" fmla="*/ 364148 w 396992"/>
                    <a:gd name="connsiteY9" fmla="*/ 139129 h 200061"/>
                    <a:gd name="connsiteX10" fmla="*/ 396349 w 396992"/>
                    <a:gd name="connsiteY10" fmla="*/ 91935 h 200061"/>
                    <a:gd name="connsiteX11" fmla="*/ 337834 w 396992"/>
                    <a:gd name="connsiteY11" fmla="*/ 34821 h 200061"/>
                    <a:gd name="connsiteX12" fmla="*/ 253477 w 396992"/>
                    <a:gd name="connsiteY12" fmla="*/ 16427 h 200061"/>
                    <a:gd name="connsiteX13" fmla="*/ 170294 w 396992"/>
                    <a:gd name="connsiteY13" fmla="*/ 2413 h 20006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98 w 396996"/>
                    <a:gd name="connsiteY0" fmla="*/ 2413 h 200121"/>
                    <a:gd name="connsiteX1" fmla="*/ 113128 w 396996"/>
                    <a:gd name="connsiteY1" fmla="*/ 32726 h 200121"/>
                    <a:gd name="connsiteX2" fmla="*/ 54034 w 396996"/>
                    <a:gd name="connsiteY2" fmla="*/ 55983 h 200121"/>
                    <a:gd name="connsiteX3" fmla="*/ 108 w 396996"/>
                    <a:gd name="connsiteY3" fmla="*/ 100524 h 200121"/>
                    <a:gd name="connsiteX4" fmla="*/ 40997 w 396996"/>
                    <a:gd name="connsiteY4" fmla="*/ 144829 h 200121"/>
                    <a:gd name="connsiteX5" fmla="*/ 72589 w 396996"/>
                    <a:gd name="connsiteY5" fmla="*/ 183390 h 200121"/>
                    <a:gd name="connsiteX6" fmla="*/ 157232 w 396996"/>
                    <a:gd name="connsiteY6" fmla="*/ 193536 h 200121"/>
                    <a:gd name="connsiteX7" fmla="*/ 240414 w 396996"/>
                    <a:gd name="connsiteY7" fmla="*/ 198207 h 200121"/>
                    <a:gd name="connsiteX8" fmla="*/ 289911 w 396996"/>
                    <a:gd name="connsiteY8" fmla="*/ 166023 h 200121"/>
                    <a:gd name="connsiteX9" fmla="*/ 364152 w 396996"/>
                    <a:gd name="connsiteY9" fmla="*/ 139129 h 200121"/>
                    <a:gd name="connsiteX10" fmla="*/ 396353 w 396996"/>
                    <a:gd name="connsiteY10" fmla="*/ 91935 h 200121"/>
                    <a:gd name="connsiteX11" fmla="*/ 337838 w 396996"/>
                    <a:gd name="connsiteY11" fmla="*/ 34821 h 200121"/>
                    <a:gd name="connsiteX12" fmla="*/ 253481 w 396996"/>
                    <a:gd name="connsiteY12" fmla="*/ 16427 h 200121"/>
                    <a:gd name="connsiteX13" fmla="*/ 170298 w 396996"/>
                    <a:gd name="connsiteY13" fmla="*/ 2413 h 200121"/>
                    <a:gd name="connsiteX0" fmla="*/ 170274 w 396972"/>
                    <a:gd name="connsiteY0" fmla="*/ 2413 h 200121"/>
                    <a:gd name="connsiteX1" fmla="*/ 113104 w 396972"/>
                    <a:gd name="connsiteY1" fmla="*/ 32726 h 200121"/>
                    <a:gd name="connsiteX2" fmla="*/ 52337 w 396972"/>
                    <a:gd name="connsiteY2" fmla="*/ 60274 h 200121"/>
                    <a:gd name="connsiteX3" fmla="*/ 84 w 396972"/>
                    <a:gd name="connsiteY3" fmla="*/ 100524 h 200121"/>
                    <a:gd name="connsiteX4" fmla="*/ 40973 w 396972"/>
                    <a:gd name="connsiteY4" fmla="*/ 144829 h 200121"/>
                    <a:gd name="connsiteX5" fmla="*/ 72565 w 396972"/>
                    <a:gd name="connsiteY5" fmla="*/ 183390 h 200121"/>
                    <a:gd name="connsiteX6" fmla="*/ 157208 w 396972"/>
                    <a:gd name="connsiteY6" fmla="*/ 193536 h 200121"/>
                    <a:gd name="connsiteX7" fmla="*/ 240390 w 396972"/>
                    <a:gd name="connsiteY7" fmla="*/ 198207 h 200121"/>
                    <a:gd name="connsiteX8" fmla="*/ 289887 w 396972"/>
                    <a:gd name="connsiteY8" fmla="*/ 166023 h 200121"/>
                    <a:gd name="connsiteX9" fmla="*/ 364128 w 396972"/>
                    <a:gd name="connsiteY9" fmla="*/ 139129 h 200121"/>
                    <a:gd name="connsiteX10" fmla="*/ 396329 w 396972"/>
                    <a:gd name="connsiteY10" fmla="*/ 91935 h 200121"/>
                    <a:gd name="connsiteX11" fmla="*/ 337814 w 396972"/>
                    <a:gd name="connsiteY11" fmla="*/ 34821 h 200121"/>
                    <a:gd name="connsiteX12" fmla="*/ 253457 w 396972"/>
                    <a:gd name="connsiteY12" fmla="*/ 16427 h 200121"/>
                    <a:gd name="connsiteX13" fmla="*/ 170274 w 396972"/>
                    <a:gd name="connsiteY13" fmla="*/ 2413 h 200121"/>
                    <a:gd name="connsiteX0" fmla="*/ 170274 w 396563"/>
                    <a:gd name="connsiteY0" fmla="*/ 2493 h 200201"/>
                    <a:gd name="connsiteX1" fmla="*/ 113104 w 396563"/>
                    <a:gd name="connsiteY1" fmla="*/ 32806 h 200201"/>
                    <a:gd name="connsiteX2" fmla="*/ 52337 w 396563"/>
                    <a:gd name="connsiteY2" fmla="*/ 60354 h 200201"/>
                    <a:gd name="connsiteX3" fmla="*/ 84 w 396563"/>
                    <a:gd name="connsiteY3" fmla="*/ 100604 h 200201"/>
                    <a:gd name="connsiteX4" fmla="*/ 40973 w 396563"/>
                    <a:gd name="connsiteY4" fmla="*/ 144909 h 200201"/>
                    <a:gd name="connsiteX5" fmla="*/ 72565 w 396563"/>
                    <a:gd name="connsiteY5" fmla="*/ 183470 h 200201"/>
                    <a:gd name="connsiteX6" fmla="*/ 157208 w 396563"/>
                    <a:gd name="connsiteY6" fmla="*/ 193616 h 200201"/>
                    <a:gd name="connsiteX7" fmla="*/ 240390 w 396563"/>
                    <a:gd name="connsiteY7" fmla="*/ 198287 h 200201"/>
                    <a:gd name="connsiteX8" fmla="*/ 289887 w 396563"/>
                    <a:gd name="connsiteY8" fmla="*/ 166103 h 200201"/>
                    <a:gd name="connsiteX9" fmla="*/ 364128 w 396563"/>
                    <a:gd name="connsiteY9" fmla="*/ 139209 h 200201"/>
                    <a:gd name="connsiteX10" fmla="*/ 396329 w 396563"/>
                    <a:gd name="connsiteY10" fmla="*/ 92015 h 200201"/>
                    <a:gd name="connsiteX11" fmla="*/ 349527 w 396563"/>
                    <a:gd name="connsiteY11" fmla="*/ 40050 h 200201"/>
                    <a:gd name="connsiteX12" fmla="*/ 253457 w 396563"/>
                    <a:gd name="connsiteY12" fmla="*/ 16507 h 200201"/>
                    <a:gd name="connsiteX13" fmla="*/ 170274 w 396563"/>
                    <a:gd name="connsiteY13" fmla="*/ 2493 h 200201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266 h 197974"/>
                    <a:gd name="connsiteX1" fmla="*/ 119797 w 396563"/>
                    <a:gd name="connsiteY1" fmla="*/ 26288 h 197974"/>
                    <a:gd name="connsiteX2" fmla="*/ 52337 w 396563"/>
                    <a:gd name="connsiteY2" fmla="*/ 58127 h 197974"/>
                    <a:gd name="connsiteX3" fmla="*/ 84 w 396563"/>
                    <a:gd name="connsiteY3" fmla="*/ 98377 h 197974"/>
                    <a:gd name="connsiteX4" fmla="*/ 40973 w 396563"/>
                    <a:gd name="connsiteY4" fmla="*/ 142682 h 197974"/>
                    <a:gd name="connsiteX5" fmla="*/ 72565 w 396563"/>
                    <a:gd name="connsiteY5" fmla="*/ 181243 h 197974"/>
                    <a:gd name="connsiteX6" fmla="*/ 157208 w 396563"/>
                    <a:gd name="connsiteY6" fmla="*/ 191389 h 197974"/>
                    <a:gd name="connsiteX7" fmla="*/ 240390 w 396563"/>
                    <a:gd name="connsiteY7" fmla="*/ 196060 h 197974"/>
                    <a:gd name="connsiteX8" fmla="*/ 289887 w 396563"/>
                    <a:gd name="connsiteY8" fmla="*/ 163876 h 197974"/>
                    <a:gd name="connsiteX9" fmla="*/ 364128 w 396563"/>
                    <a:gd name="connsiteY9" fmla="*/ 136982 h 197974"/>
                    <a:gd name="connsiteX10" fmla="*/ 396329 w 396563"/>
                    <a:gd name="connsiteY10" fmla="*/ 89788 h 197974"/>
                    <a:gd name="connsiteX11" fmla="*/ 349527 w 396563"/>
                    <a:gd name="connsiteY11" fmla="*/ 37823 h 197974"/>
                    <a:gd name="connsiteX12" fmla="*/ 253457 w 396563"/>
                    <a:gd name="connsiteY12" fmla="*/ 14280 h 197974"/>
                    <a:gd name="connsiteX13" fmla="*/ 170274 w 396563"/>
                    <a:gd name="connsiteY13" fmla="*/ 266 h 197974"/>
                    <a:gd name="connsiteX0" fmla="*/ 170274 w 396563"/>
                    <a:gd name="connsiteY0" fmla="*/ 478 h 198186"/>
                    <a:gd name="connsiteX1" fmla="*/ 119797 w 396563"/>
                    <a:gd name="connsiteY1" fmla="*/ 26500 h 198186"/>
                    <a:gd name="connsiteX2" fmla="*/ 52337 w 396563"/>
                    <a:gd name="connsiteY2" fmla="*/ 58339 h 198186"/>
                    <a:gd name="connsiteX3" fmla="*/ 84 w 396563"/>
                    <a:gd name="connsiteY3" fmla="*/ 98589 h 198186"/>
                    <a:gd name="connsiteX4" fmla="*/ 40973 w 396563"/>
                    <a:gd name="connsiteY4" fmla="*/ 142894 h 198186"/>
                    <a:gd name="connsiteX5" fmla="*/ 72565 w 396563"/>
                    <a:gd name="connsiteY5" fmla="*/ 181455 h 198186"/>
                    <a:gd name="connsiteX6" fmla="*/ 157208 w 396563"/>
                    <a:gd name="connsiteY6" fmla="*/ 191601 h 198186"/>
                    <a:gd name="connsiteX7" fmla="*/ 240390 w 396563"/>
                    <a:gd name="connsiteY7" fmla="*/ 196272 h 198186"/>
                    <a:gd name="connsiteX8" fmla="*/ 289887 w 396563"/>
                    <a:gd name="connsiteY8" fmla="*/ 164088 h 198186"/>
                    <a:gd name="connsiteX9" fmla="*/ 364128 w 396563"/>
                    <a:gd name="connsiteY9" fmla="*/ 137194 h 198186"/>
                    <a:gd name="connsiteX10" fmla="*/ 396329 w 396563"/>
                    <a:gd name="connsiteY10" fmla="*/ 90000 h 198186"/>
                    <a:gd name="connsiteX11" fmla="*/ 349527 w 396563"/>
                    <a:gd name="connsiteY11" fmla="*/ 38035 h 198186"/>
                    <a:gd name="connsiteX12" fmla="*/ 253457 w 396563"/>
                    <a:gd name="connsiteY12" fmla="*/ 14492 h 198186"/>
                    <a:gd name="connsiteX13" fmla="*/ 170274 w 396563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298 w 396587"/>
                    <a:gd name="connsiteY0" fmla="*/ 478 h 198186"/>
                    <a:gd name="connsiteX1" fmla="*/ 119821 w 396587"/>
                    <a:gd name="connsiteY1" fmla="*/ 26500 h 198186"/>
                    <a:gd name="connsiteX2" fmla="*/ 54034 w 396587"/>
                    <a:gd name="connsiteY2" fmla="*/ 54048 h 198186"/>
                    <a:gd name="connsiteX3" fmla="*/ 108 w 396587"/>
                    <a:gd name="connsiteY3" fmla="*/ 98589 h 198186"/>
                    <a:gd name="connsiteX4" fmla="*/ 40997 w 396587"/>
                    <a:gd name="connsiteY4" fmla="*/ 142894 h 198186"/>
                    <a:gd name="connsiteX5" fmla="*/ 72589 w 396587"/>
                    <a:gd name="connsiteY5" fmla="*/ 181455 h 198186"/>
                    <a:gd name="connsiteX6" fmla="*/ 157232 w 396587"/>
                    <a:gd name="connsiteY6" fmla="*/ 191601 h 198186"/>
                    <a:gd name="connsiteX7" fmla="*/ 240414 w 396587"/>
                    <a:gd name="connsiteY7" fmla="*/ 196272 h 198186"/>
                    <a:gd name="connsiteX8" fmla="*/ 289911 w 396587"/>
                    <a:gd name="connsiteY8" fmla="*/ 164088 h 198186"/>
                    <a:gd name="connsiteX9" fmla="*/ 364152 w 396587"/>
                    <a:gd name="connsiteY9" fmla="*/ 137194 h 198186"/>
                    <a:gd name="connsiteX10" fmla="*/ 396353 w 396587"/>
                    <a:gd name="connsiteY10" fmla="*/ 90000 h 198186"/>
                    <a:gd name="connsiteX11" fmla="*/ 349551 w 396587"/>
                    <a:gd name="connsiteY11" fmla="*/ 38035 h 198186"/>
                    <a:gd name="connsiteX12" fmla="*/ 253481 w 396587"/>
                    <a:gd name="connsiteY12" fmla="*/ 14492 h 198186"/>
                    <a:gd name="connsiteX13" fmla="*/ 170298 w 396587"/>
                    <a:gd name="connsiteY13" fmla="*/ 478 h 198186"/>
                    <a:gd name="connsiteX0" fmla="*/ 170197 w 396486"/>
                    <a:gd name="connsiteY0" fmla="*/ 478 h 198186"/>
                    <a:gd name="connsiteX1" fmla="*/ 119720 w 396486"/>
                    <a:gd name="connsiteY1" fmla="*/ 26500 h 198186"/>
                    <a:gd name="connsiteX2" fmla="*/ 43893 w 396486"/>
                    <a:gd name="connsiteY2" fmla="*/ 59197 h 198186"/>
                    <a:gd name="connsiteX3" fmla="*/ 7 w 396486"/>
                    <a:gd name="connsiteY3" fmla="*/ 98589 h 198186"/>
                    <a:gd name="connsiteX4" fmla="*/ 40896 w 396486"/>
                    <a:gd name="connsiteY4" fmla="*/ 142894 h 198186"/>
                    <a:gd name="connsiteX5" fmla="*/ 72488 w 396486"/>
                    <a:gd name="connsiteY5" fmla="*/ 181455 h 198186"/>
                    <a:gd name="connsiteX6" fmla="*/ 157131 w 396486"/>
                    <a:gd name="connsiteY6" fmla="*/ 191601 h 198186"/>
                    <a:gd name="connsiteX7" fmla="*/ 240313 w 396486"/>
                    <a:gd name="connsiteY7" fmla="*/ 196272 h 198186"/>
                    <a:gd name="connsiteX8" fmla="*/ 289810 w 396486"/>
                    <a:gd name="connsiteY8" fmla="*/ 164088 h 198186"/>
                    <a:gd name="connsiteX9" fmla="*/ 364051 w 396486"/>
                    <a:gd name="connsiteY9" fmla="*/ 137194 h 198186"/>
                    <a:gd name="connsiteX10" fmla="*/ 396252 w 396486"/>
                    <a:gd name="connsiteY10" fmla="*/ 90000 h 198186"/>
                    <a:gd name="connsiteX11" fmla="*/ 349450 w 396486"/>
                    <a:gd name="connsiteY11" fmla="*/ 38035 h 198186"/>
                    <a:gd name="connsiteX12" fmla="*/ 253380 w 396486"/>
                    <a:gd name="connsiteY12" fmla="*/ 14492 h 198186"/>
                    <a:gd name="connsiteX13" fmla="*/ 170197 w 396486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98589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478 h 198186"/>
                    <a:gd name="connsiteX1" fmla="*/ 120308 w 397074"/>
                    <a:gd name="connsiteY1" fmla="*/ 26500 h 198186"/>
                    <a:gd name="connsiteX2" fmla="*/ 44481 w 397074"/>
                    <a:gd name="connsiteY2" fmla="*/ 59197 h 198186"/>
                    <a:gd name="connsiteX3" fmla="*/ 595 w 397074"/>
                    <a:gd name="connsiteY3" fmla="*/ 103738 h 198186"/>
                    <a:gd name="connsiteX4" fmla="*/ 41484 w 397074"/>
                    <a:gd name="connsiteY4" fmla="*/ 142894 h 198186"/>
                    <a:gd name="connsiteX5" fmla="*/ 73076 w 397074"/>
                    <a:gd name="connsiteY5" fmla="*/ 181455 h 198186"/>
                    <a:gd name="connsiteX6" fmla="*/ 157719 w 397074"/>
                    <a:gd name="connsiteY6" fmla="*/ 191601 h 198186"/>
                    <a:gd name="connsiteX7" fmla="*/ 240901 w 397074"/>
                    <a:gd name="connsiteY7" fmla="*/ 196272 h 198186"/>
                    <a:gd name="connsiteX8" fmla="*/ 290398 w 397074"/>
                    <a:gd name="connsiteY8" fmla="*/ 164088 h 198186"/>
                    <a:gd name="connsiteX9" fmla="*/ 364639 w 397074"/>
                    <a:gd name="connsiteY9" fmla="*/ 137194 h 198186"/>
                    <a:gd name="connsiteX10" fmla="*/ 396840 w 397074"/>
                    <a:gd name="connsiteY10" fmla="*/ 90000 h 198186"/>
                    <a:gd name="connsiteX11" fmla="*/ 350038 w 397074"/>
                    <a:gd name="connsiteY11" fmla="*/ 38035 h 198186"/>
                    <a:gd name="connsiteX12" fmla="*/ 253968 w 397074"/>
                    <a:gd name="connsiteY12" fmla="*/ 14492 h 198186"/>
                    <a:gd name="connsiteX13" fmla="*/ 170785 w 397074"/>
                    <a:gd name="connsiteY13" fmla="*/ 478 h 198186"/>
                    <a:gd name="connsiteX0" fmla="*/ 170785 w 397074"/>
                    <a:gd name="connsiteY0" fmla="*/ 388 h 198096"/>
                    <a:gd name="connsiteX1" fmla="*/ 120308 w 397074"/>
                    <a:gd name="connsiteY1" fmla="*/ 26410 h 198096"/>
                    <a:gd name="connsiteX2" fmla="*/ 44481 w 397074"/>
                    <a:gd name="connsiteY2" fmla="*/ 59107 h 198096"/>
                    <a:gd name="connsiteX3" fmla="*/ 595 w 397074"/>
                    <a:gd name="connsiteY3" fmla="*/ 103648 h 198096"/>
                    <a:gd name="connsiteX4" fmla="*/ 41484 w 397074"/>
                    <a:gd name="connsiteY4" fmla="*/ 142804 h 198096"/>
                    <a:gd name="connsiteX5" fmla="*/ 73076 w 397074"/>
                    <a:gd name="connsiteY5" fmla="*/ 181365 h 198096"/>
                    <a:gd name="connsiteX6" fmla="*/ 157719 w 397074"/>
                    <a:gd name="connsiteY6" fmla="*/ 191511 h 198096"/>
                    <a:gd name="connsiteX7" fmla="*/ 240901 w 397074"/>
                    <a:gd name="connsiteY7" fmla="*/ 196182 h 198096"/>
                    <a:gd name="connsiteX8" fmla="*/ 290398 w 397074"/>
                    <a:gd name="connsiteY8" fmla="*/ 163998 h 198096"/>
                    <a:gd name="connsiteX9" fmla="*/ 364639 w 397074"/>
                    <a:gd name="connsiteY9" fmla="*/ 137104 h 198096"/>
                    <a:gd name="connsiteX10" fmla="*/ 396840 w 397074"/>
                    <a:gd name="connsiteY10" fmla="*/ 89910 h 198096"/>
                    <a:gd name="connsiteX11" fmla="*/ 350038 w 397074"/>
                    <a:gd name="connsiteY11" fmla="*/ 37945 h 198096"/>
                    <a:gd name="connsiteX12" fmla="*/ 260661 w 397074"/>
                    <a:gd name="connsiteY12" fmla="*/ 12686 h 198096"/>
                    <a:gd name="connsiteX13" fmla="*/ 170785 w 397074"/>
                    <a:gd name="connsiteY13" fmla="*/ 388 h 198096"/>
                    <a:gd name="connsiteX0" fmla="*/ 170785 w 397074"/>
                    <a:gd name="connsiteY0" fmla="*/ 2179 h 199887"/>
                    <a:gd name="connsiteX1" fmla="*/ 120308 w 397074"/>
                    <a:gd name="connsiteY1" fmla="*/ 28201 h 199887"/>
                    <a:gd name="connsiteX2" fmla="*/ 44481 w 397074"/>
                    <a:gd name="connsiteY2" fmla="*/ 60898 h 199887"/>
                    <a:gd name="connsiteX3" fmla="*/ 595 w 397074"/>
                    <a:gd name="connsiteY3" fmla="*/ 105439 h 199887"/>
                    <a:gd name="connsiteX4" fmla="*/ 41484 w 397074"/>
                    <a:gd name="connsiteY4" fmla="*/ 144595 h 199887"/>
                    <a:gd name="connsiteX5" fmla="*/ 73076 w 397074"/>
                    <a:gd name="connsiteY5" fmla="*/ 183156 h 199887"/>
                    <a:gd name="connsiteX6" fmla="*/ 157719 w 397074"/>
                    <a:gd name="connsiteY6" fmla="*/ 193302 h 199887"/>
                    <a:gd name="connsiteX7" fmla="*/ 240901 w 397074"/>
                    <a:gd name="connsiteY7" fmla="*/ 197973 h 199887"/>
                    <a:gd name="connsiteX8" fmla="*/ 290398 w 397074"/>
                    <a:gd name="connsiteY8" fmla="*/ 165789 h 199887"/>
                    <a:gd name="connsiteX9" fmla="*/ 364639 w 397074"/>
                    <a:gd name="connsiteY9" fmla="*/ 138895 h 199887"/>
                    <a:gd name="connsiteX10" fmla="*/ 396840 w 397074"/>
                    <a:gd name="connsiteY10" fmla="*/ 91701 h 199887"/>
                    <a:gd name="connsiteX11" fmla="*/ 350038 w 397074"/>
                    <a:gd name="connsiteY11" fmla="*/ 39736 h 199887"/>
                    <a:gd name="connsiteX12" fmla="*/ 260661 w 397074"/>
                    <a:gd name="connsiteY12" fmla="*/ 14477 h 199887"/>
                    <a:gd name="connsiteX13" fmla="*/ 170785 w 397074"/>
                    <a:gd name="connsiteY13" fmla="*/ 2179 h 199887"/>
                    <a:gd name="connsiteX0" fmla="*/ 182498 w 397074"/>
                    <a:gd name="connsiteY0" fmla="*/ 1962 h 202244"/>
                    <a:gd name="connsiteX1" fmla="*/ 120308 w 397074"/>
                    <a:gd name="connsiteY1" fmla="*/ 30558 h 202244"/>
                    <a:gd name="connsiteX2" fmla="*/ 44481 w 397074"/>
                    <a:gd name="connsiteY2" fmla="*/ 63255 h 202244"/>
                    <a:gd name="connsiteX3" fmla="*/ 595 w 397074"/>
                    <a:gd name="connsiteY3" fmla="*/ 107796 h 202244"/>
                    <a:gd name="connsiteX4" fmla="*/ 41484 w 397074"/>
                    <a:gd name="connsiteY4" fmla="*/ 146952 h 202244"/>
                    <a:gd name="connsiteX5" fmla="*/ 73076 w 397074"/>
                    <a:gd name="connsiteY5" fmla="*/ 185513 h 202244"/>
                    <a:gd name="connsiteX6" fmla="*/ 157719 w 397074"/>
                    <a:gd name="connsiteY6" fmla="*/ 195659 h 202244"/>
                    <a:gd name="connsiteX7" fmla="*/ 240901 w 397074"/>
                    <a:gd name="connsiteY7" fmla="*/ 200330 h 202244"/>
                    <a:gd name="connsiteX8" fmla="*/ 290398 w 397074"/>
                    <a:gd name="connsiteY8" fmla="*/ 168146 h 202244"/>
                    <a:gd name="connsiteX9" fmla="*/ 364639 w 397074"/>
                    <a:gd name="connsiteY9" fmla="*/ 141252 h 202244"/>
                    <a:gd name="connsiteX10" fmla="*/ 396840 w 397074"/>
                    <a:gd name="connsiteY10" fmla="*/ 94058 h 202244"/>
                    <a:gd name="connsiteX11" fmla="*/ 350038 w 397074"/>
                    <a:gd name="connsiteY11" fmla="*/ 42093 h 202244"/>
                    <a:gd name="connsiteX12" fmla="*/ 260661 w 397074"/>
                    <a:gd name="connsiteY12" fmla="*/ 16834 h 202244"/>
                    <a:gd name="connsiteX13" fmla="*/ 182498 w 397074"/>
                    <a:gd name="connsiteY13" fmla="*/ 1962 h 202244"/>
                    <a:gd name="connsiteX0" fmla="*/ 182498 w 397074"/>
                    <a:gd name="connsiteY0" fmla="*/ 1350 h 201632"/>
                    <a:gd name="connsiteX1" fmla="*/ 120308 w 397074"/>
                    <a:gd name="connsiteY1" fmla="*/ 29946 h 201632"/>
                    <a:gd name="connsiteX2" fmla="*/ 44481 w 397074"/>
                    <a:gd name="connsiteY2" fmla="*/ 62643 h 201632"/>
                    <a:gd name="connsiteX3" fmla="*/ 595 w 397074"/>
                    <a:gd name="connsiteY3" fmla="*/ 107184 h 201632"/>
                    <a:gd name="connsiteX4" fmla="*/ 41484 w 397074"/>
                    <a:gd name="connsiteY4" fmla="*/ 146340 h 201632"/>
                    <a:gd name="connsiteX5" fmla="*/ 73076 w 397074"/>
                    <a:gd name="connsiteY5" fmla="*/ 184901 h 201632"/>
                    <a:gd name="connsiteX6" fmla="*/ 157719 w 397074"/>
                    <a:gd name="connsiteY6" fmla="*/ 195047 h 201632"/>
                    <a:gd name="connsiteX7" fmla="*/ 240901 w 397074"/>
                    <a:gd name="connsiteY7" fmla="*/ 199718 h 201632"/>
                    <a:gd name="connsiteX8" fmla="*/ 290398 w 397074"/>
                    <a:gd name="connsiteY8" fmla="*/ 167534 h 201632"/>
                    <a:gd name="connsiteX9" fmla="*/ 364639 w 397074"/>
                    <a:gd name="connsiteY9" fmla="*/ 140640 h 201632"/>
                    <a:gd name="connsiteX10" fmla="*/ 396840 w 397074"/>
                    <a:gd name="connsiteY10" fmla="*/ 93446 h 201632"/>
                    <a:gd name="connsiteX11" fmla="*/ 350038 w 397074"/>
                    <a:gd name="connsiteY11" fmla="*/ 41481 h 201632"/>
                    <a:gd name="connsiteX12" fmla="*/ 260661 w 397074"/>
                    <a:gd name="connsiteY12" fmla="*/ 16222 h 201632"/>
                    <a:gd name="connsiteX13" fmla="*/ 182498 w 397074"/>
                    <a:gd name="connsiteY13" fmla="*/ 1350 h 201632"/>
                    <a:gd name="connsiteX0" fmla="*/ 182498 w 413708"/>
                    <a:gd name="connsiteY0" fmla="*/ 1350 h 201632"/>
                    <a:gd name="connsiteX1" fmla="*/ 120308 w 413708"/>
                    <a:gd name="connsiteY1" fmla="*/ 29946 h 201632"/>
                    <a:gd name="connsiteX2" fmla="*/ 44481 w 413708"/>
                    <a:gd name="connsiteY2" fmla="*/ 62643 h 201632"/>
                    <a:gd name="connsiteX3" fmla="*/ 595 w 413708"/>
                    <a:gd name="connsiteY3" fmla="*/ 107184 h 201632"/>
                    <a:gd name="connsiteX4" fmla="*/ 41484 w 413708"/>
                    <a:gd name="connsiteY4" fmla="*/ 146340 h 201632"/>
                    <a:gd name="connsiteX5" fmla="*/ 73076 w 413708"/>
                    <a:gd name="connsiteY5" fmla="*/ 184901 h 201632"/>
                    <a:gd name="connsiteX6" fmla="*/ 157719 w 413708"/>
                    <a:gd name="connsiteY6" fmla="*/ 195047 h 201632"/>
                    <a:gd name="connsiteX7" fmla="*/ 240901 w 413708"/>
                    <a:gd name="connsiteY7" fmla="*/ 199718 h 201632"/>
                    <a:gd name="connsiteX8" fmla="*/ 290398 w 413708"/>
                    <a:gd name="connsiteY8" fmla="*/ 167534 h 201632"/>
                    <a:gd name="connsiteX9" fmla="*/ 364639 w 413708"/>
                    <a:gd name="connsiteY9" fmla="*/ 140640 h 201632"/>
                    <a:gd name="connsiteX10" fmla="*/ 413573 w 413708"/>
                    <a:gd name="connsiteY10" fmla="*/ 94304 h 201632"/>
                    <a:gd name="connsiteX11" fmla="*/ 350038 w 413708"/>
                    <a:gd name="connsiteY11" fmla="*/ 41481 h 201632"/>
                    <a:gd name="connsiteX12" fmla="*/ 260661 w 413708"/>
                    <a:gd name="connsiteY12" fmla="*/ 16222 h 201632"/>
                    <a:gd name="connsiteX13" fmla="*/ 182498 w 413708"/>
                    <a:gd name="connsiteY13" fmla="*/ 1350 h 201632"/>
                    <a:gd name="connsiteX0" fmla="*/ 182498 w 422312"/>
                    <a:gd name="connsiteY0" fmla="*/ 1350 h 201632"/>
                    <a:gd name="connsiteX1" fmla="*/ 120308 w 422312"/>
                    <a:gd name="connsiteY1" fmla="*/ 29946 h 201632"/>
                    <a:gd name="connsiteX2" fmla="*/ 44481 w 422312"/>
                    <a:gd name="connsiteY2" fmla="*/ 62643 h 201632"/>
                    <a:gd name="connsiteX3" fmla="*/ 595 w 422312"/>
                    <a:gd name="connsiteY3" fmla="*/ 107184 h 201632"/>
                    <a:gd name="connsiteX4" fmla="*/ 41484 w 422312"/>
                    <a:gd name="connsiteY4" fmla="*/ 146340 h 201632"/>
                    <a:gd name="connsiteX5" fmla="*/ 73076 w 422312"/>
                    <a:gd name="connsiteY5" fmla="*/ 184901 h 201632"/>
                    <a:gd name="connsiteX6" fmla="*/ 157719 w 422312"/>
                    <a:gd name="connsiteY6" fmla="*/ 195047 h 201632"/>
                    <a:gd name="connsiteX7" fmla="*/ 240901 w 422312"/>
                    <a:gd name="connsiteY7" fmla="*/ 199718 h 201632"/>
                    <a:gd name="connsiteX8" fmla="*/ 290398 w 422312"/>
                    <a:gd name="connsiteY8" fmla="*/ 167534 h 201632"/>
                    <a:gd name="connsiteX9" fmla="*/ 364639 w 422312"/>
                    <a:gd name="connsiteY9" fmla="*/ 140640 h 201632"/>
                    <a:gd name="connsiteX10" fmla="*/ 413573 w 422312"/>
                    <a:gd name="connsiteY10" fmla="*/ 94304 h 201632"/>
                    <a:gd name="connsiteX11" fmla="*/ 350038 w 422312"/>
                    <a:gd name="connsiteY11" fmla="*/ 41481 h 201632"/>
                    <a:gd name="connsiteX12" fmla="*/ 260661 w 422312"/>
                    <a:gd name="connsiteY12" fmla="*/ 16222 h 201632"/>
                    <a:gd name="connsiteX13" fmla="*/ 182498 w 422312"/>
                    <a:gd name="connsiteY13" fmla="*/ 1350 h 201632"/>
                    <a:gd name="connsiteX0" fmla="*/ 182498 w 414746"/>
                    <a:gd name="connsiteY0" fmla="*/ 1350 h 201632"/>
                    <a:gd name="connsiteX1" fmla="*/ 120308 w 414746"/>
                    <a:gd name="connsiteY1" fmla="*/ 29946 h 201632"/>
                    <a:gd name="connsiteX2" fmla="*/ 44481 w 414746"/>
                    <a:gd name="connsiteY2" fmla="*/ 62643 h 201632"/>
                    <a:gd name="connsiteX3" fmla="*/ 595 w 414746"/>
                    <a:gd name="connsiteY3" fmla="*/ 107184 h 201632"/>
                    <a:gd name="connsiteX4" fmla="*/ 41484 w 414746"/>
                    <a:gd name="connsiteY4" fmla="*/ 146340 h 201632"/>
                    <a:gd name="connsiteX5" fmla="*/ 73076 w 414746"/>
                    <a:gd name="connsiteY5" fmla="*/ 184901 h 201632"/>
                    <a:gd name="connsiteX6" fmla="*/ 157719 w 414746"/>
                    <a:gd name="connsiteY6" fmla="*/ 195047 h 201632"/>
                    <a:gd name="connsiteX7" fmla="*/ 240901 w 414746"/>
                    <a:gd name="connsiteY7" fmla="*/ 199718 h 201632"/>
                    <a:gd name="connsiteX8" fmla="*/ 290398 w 414746"/>
                    <a:gd name="connsiteY8" fmla="*/ 167534 h 201632"/>
                    <a:gd name="connsiteX9" fmla="*/ 364639 w 414746"/>
                    <a:gd name="connsiteY9" fmla="*/ 140640 h 201632"/>
                    <a:gd name="connsiteX10" fmla="*/ 405206 w 414746"/>
                    <a:gd name="connsiteY10" fmla="*/ 82290 h 201632"/>
                    <a:gd name="connsiteX11" fmla="*/ 350038 w 414746"/>
                    <a:gd name="connsiteY11" fmla="*/ 41481 h 201632"/>
                    <a:gd name="connsiteX12" fmla="*/ 260661 w 414746"/>
                    <a:gd name="connsiteY12" fmla="*/ 16222 h 201632"/>
                    <a:gd name="connsiteX13" fmla="*/ 182498 w 414746"/>
                    <a:gd name="connsiteY13" fmla="*/ 1350 h 201632"/>
                    <a:gd name="connsiteX0" fmla="*/ 182498 w 420242"/>
                    <a:gd name="connsiteY0" fmla="*/ 1350 h 201632"/>
                    <a:gd name="connsiteX1" fmla="*/ 120308 w 420242"/>
                    <a:gd name="connsiteY1" fmla="*/ 29946 h 201632"/>
                    <a:gd name="connsiteX2" fmla="*/ 44481 w 420242"/>
                    <a:gd name="connsiteY2" fmla="*/ 62643 h 201632"/>
                    <a:gd name="connsiteX3" fmla="*/ 595 w 420242"/>
                    <a:gd name="connsiteY3" fmla="*/ 107184 h 201632"/>
                    <a:gd name="connsiteX4" fmla="*/ 41484 w 420242"/>
                    <a:gd name="connsiteY4" fmla="*/ 146340 h 201632"/>
                    <a:gd name="connsiteX5" fmla="*/ 73076 w 420242"/>
                    <a:gd name="connsiteY5" fmla="*/ 184901 h 201632"/>
                    <a:gd name="connsiteX6" fmla="*/ 157719 w 420242"/>
                    <a:gd name="connsiteY6" fmla="*/ 195047 h 201632"/>
                    <a:gd name="connsiteX7" fmla="*/ 240901 w 420242"/>
                    <a:gd name="connsiteY7" fmla="*/ 199718 h 201632"/>
                    <a:gd name="connsiteX8" fmla="*/ 290398 w 420242"/>
                    <a:gd name="connsiteY8" fmla="*/ 167534 h 201632"/>
                    <a:gd name="connsiteX9" fmla="*/ 364639 w 420242"/>
                    <a:gd name="connsiteY9" fmla="*/ 140640 h 201632"/>
                    <a:gd name="connsiteX10" fmla="*/ 405206 w 420242"/>
                    <a:gd name="connsiteY10" fmla="*/ 82290 h 201632"/>
                    <a:gd name="connsiteX11" fmla="*/ 350038 w 420242"/>
                    <a:gd name="connsiteY11" fmla="*/ 41481 h 201632"/>
                    <a:gd name="connsiteX12" fmla="*/ 260661 w 420242"/>
                    <a:gd name="connsiteY12" fmla="*/ 16222 h 201632"/>
                    <a:gd name="connsiteX13" fmla="*/ 182498 w 420242"/>
                    <a:gd name="connsiteY13" fmla="*/ 1350 h 201632"/>
                    <a:gd name="connsiteX0" fmla="*/ 182498 w 407957"/>
                    <a:gd name="connsiteY0" fmla="*/ 1350 h 201632"/>
                    <a:gd name="connsiteX1" fmla="*/ 120308 w 407957"/>
                    <a:gd name="connsiteY1" fmla="*/ 29946 h 201632"/>
                    <a:gd name="connsiteX2" fmla="*/ 44481 w 407957"/>
                    <a:gd name="connsiteY2" fmla="*/ 62643 h 201632"/>
                    <a:gd name="connsiteX3" fmla="*/ 595 w 407957"/>
                    <a:gd name="connsiteY3" fmla="*/ 107184 h 201632"/>
                    <a:gd name="connsiteX4" fmla="*/ 41484 w 407957"/>
                    <a:gd name="connsiteY4" fmla="*/ 146340 h 201632"/>
                    <a:gd name="connsiteX5" fmla="*/ 73076 w 407957"/>
                    <a:gd name="connsiteY5" fmla="*/ 184901 h 201632"/>
                    <a:gd name="connsiteX6" fmla="*/ 157719 w 407957"/>
                    <a:gd name="connsiteY6" fmla="*/ 195047 h 201632"/>
                    <a:gd name="connsiteX7" fmla="*/ 240901 w 407957"/>
                    <a:gd name="connsiteY7" fmla="*/ 199718 h 201632"/>
                    <a:gd name="connsiteX8" fmla="*/ 290398 w 407957"/>
                    <a:gd name="connsiteY8" fmla="*/ 167534 h 201632"/>
                    <a:gd name="connsiteX9" fmla="*/ 364639 w 407957"/>
                    <a:gd name="connsiteY9" fmla="*/ 140640 h 201632"/>
                    <a:gd name="connsiteX10" fmla="*/ 396029 w 407957"/>
                    <a:gd name="connsiteY10" fmla="*/ 118823 h 201632"/>
                    <a:gd name="connsiteX11" fmla="*/ 405206 w 407957"/>
                    <a:gd name="connsiteY11" fmla="*/ 82290 h 201632"/>
                    <a:gd name="connsiteX12" fmla="*/ 350038 w 407957"/>
                    <a:gd name="connsiteY12" fmla="*/ 41481 h 201632"/>
                    <a:gd name="connsiteX13" fmla="*/ 260661 w 407957"/>
                    <a:gd name="connsiteY13" fmla="*/ 16222 h 201632"/>
                    <a:gd name="connsiteX14" fmla="*/ 182498 w 407957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0848"/>
                    <a:gd name="connsiteY0" fmla="*/ 1350 h 201632"/>
                    <a:gd name="connsiteX1" fmla="*/ 120308 w 410848"/>
                    <a:gd name="connsiteY1" fmla="*/ 29946 h 201632"/>
                    <a:gd name="connsiteX2" fmla="*/ 44481 w 410848"/>
                    <a:gd name="connsiteY2" fmla="*/ 62643 h 201632"/>
                    <a:gd name="connsiteX3" fmla="*/ 595 w 410848"/>
                    <a:gd name="connsiteY3" fmla="*/ 107184 h 201632"/>
                    <a:gd name="connsiteX4" fmla="*/ 41484 w 410848"/>
                    <a:gd name="connsiteY4" fmla="*/ 146340 h 201632"/>
                    <a:gd name="connsiteX5" fmla="*/ 73076 w 410848"/>
                    <a:gd name="connsiteY5" fmla="*/ 184901 h 201632"/>
                    <a:gd name="connsiteX6" fmla="*/ 157719 w 410848"/>
                    <a:gd name="connsiteY6" fmla="*/ 195047 h 201632"/>
                    <a:gd name="connsiteX7" fmla="*/ 240901 w 410848"/>
                    <a:gd name="connsiteY7" fmla="*/ 199718 h 201632"/>
                    <a:gd name="connsiteX8" fmla="*/ 290398 w 410848"/>
                    <a:gd name="connsiteY8" fmla="*/ 167534 h 201632"/>
                    <a:gd name="connsiteX9" fmla="*/ 364639 w 410848"/>
                    <a:gd name="connsiteY9" fmla="*/ 140640 h 201632"/>
                    <a:gd name="connsiteX10" fmla="*/ 396029 w 410848"/>
                    <a:gd name="connsiteY10" fmla="*/ 118823 h 201632"/>
                    <a:gd name="connsiteX11" fmla="*/ 408553 w 410848"/>
                    <a:gd name="connsiteY11" fmla="*/ 77141 h 201632"/>
                    <a:gd name="connsiteX12" fmla="*/ 350038 w 410848"/>
                    <a:gd name="connsiteY12" fmla="*/ 41481 h 201632"/>
                    <a:gd name="connsiteX13" fmla="*/ 260661 w 410848"/>
                    <a:gd name="connsiteY13" fmla="*/ 16222 h 201632"/>
                    <a:gd name="connsiteX14" fmla="*/ 182498 w 410848"/>
                    <a:gd name="connsiteY14" fmla="*/ 1350 h 201632"/>
                    <a:gd name="connsiteX0" fmla="*/ 182498 w 412899"/>
                    <a:gd name="connsiteY0" fmla="*/ 1350 h 201632"/>
                    <a:gd name="connsiteX1" fmla="*/ 120308 w 412899"/>
                    <a:gd name="connsiteY1" fmla="*/ 29946 h 201632"/>
                    <a:gd name="connsiteX2" fmla="*/ 44481 w 412899"/>
                    <a:gd name="connsiteY2" fmla="*/ 62643 h 201632"/>
                    <a:gd name="connsiteX3" fmla="*/ 595 w 412899"/>
                    <a:gd name="connsiteY3" fmla="*/ 107184 h 201632"/>
                    <a:gd name="connsiteX4" fmla="*/ 41484 w 412899"/>
                    <a:gd name="connsiteY4" fmla="*/ 146340 h 201632"/>
                    <a:gd name="connsiteX5" fmla="*/ 73076 w 412899"/>
                    <a:gd name="connsiteY5" fmla="*/ 184901 h 201632"/>
                    <a:gd name="connsiteX6" fmla="*/ 157719 w 412899"/>
                    <a:gd name="connsiteY6" fmla="*/ 195047 h 201632"/>
                    <a:gd name="connsiteX7" fmla="*/ 240901 w 412899"/>
                    <a:gd name="connsiteY7" fmla="*/ 199718 h 201632"/>
                    <a:gd name="connsiteX8" fmla="*/ 290398 w 412899"/>
                    <a:gd name="connsiteY8" fmla="*/ 167534 h 201632"/>
                    <a:gd name="connsiteX9" fmla="*/ 364639 w 412899"/>
                    <a:gd name="connsiteY9" fmla="*/ 140640 h 201632"/>
                    <a:gd name="connsiteX10" fmla="*/ 396029 w 412899"/>
                    <a:gd name="connsiteY10" fmla="*/ 118823 h 201632"/>
                    <a:gd name="connsiteX11" fmla="*/ 408553 w 412899"/>
                    <a:gd name="connsiteY11" fmla="*/ 77141 h 201632"/>
                    <a:gd name="connsiteX12" fmla="*/ 350038 w 412899"/>
                    <a:gd name="connsiteY12" fmla="*/ 41481 h 201632"/>
                    <a:gd name="connsiteX13" fmla="*/ 260661 w 412899"/>
                    <a:gd name="connsiteY13" fmla="*/ 16222 h 201632"/>
                    <a:gd name="connsiteX14" fmla="*/ 182498 w 412899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64639 w 415922"/>
                    <a:gd name="connsiteY9" fmla="*/ 140640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632"/>
                    <a:gd name="connsiteX1" fmla="*/ 120308 w 415922"/>
                    <a:gd name="connsiteY1" fmla="*/ 29946 h 201632"/>
                    <a:gd name="connsiteX2" fmla="*/ 44481 w 415922"/>
                    <a:gd name="connsiteY2" fmla="*/ 62643 h 201632"/>
                    <a:gd name="connsiteX3" fmla="*/ 595 w 415922"/>
                    <a:gd name="connsiteY3" fmla="*/ 107184 h 201632"/>
                    <a:gd name="connsiteX4" fmla="*/ 41484 w 415922"/>
                    <a:gd name="connsiteY4" fmla="*/ 146340 h 201632"/>
                    <a:gd name="connsiteX5" fmla="*/ 73076 w 415922"/>
                    <a:gd name="connsiteY5" fmla="*/ 184901 h 201632"/>
                    <a:gd name="connsiteX6" fmla="*/ 157719 w 415922"/>
                    <a:gd name="connsiteY6" fmla="*/ 195047 h 201632"/>
                    <a:gd name="connsiteX7" fmla="*/ 240901 w 415922"/>
                    <a:gd name="connsiteY7" fmla="*/ 199718 h 201632"/>
                    <a:gd name="connsiteX8" fmla="*/ 290398 w 415922"/>
                    <a:gd name="connsiteY8" fmla="*/ 167534 h 201632"/>
                    <a:gd name="connsiteX9" fmla="*/ 357946 w 415922"/>
                    <a:gd name="connsiteY9" fmla="*/ 147505 h 201632"/>
                    <a:gd name="connsiteX10" fmla="*/ 396029 w 415922"/>
                    <a:gd name="connsiteY10" fmla="*/ 118823 h 201632"/>
                    <a:gd name="connsiteX11" fmla="*/ 408553 w 415922"/>
                    <a:gd name="connsiteY11" fmla="*/ 77141 h 201632"/>
                    <a:gd name="connsiteX12" fmla="*/ 350038 w 415922"/>
                    <a:gd name="connsiteY12" fmla="*/ 41481 h 201632"/>
                    <a:gd name="connsiteX13" fmla="*/ 260661 w 415922"/>
                    <a:gd name="connsiteY13" fmla="*/ 16222 h 201632"/>
                    <a:gd name="connsiteX14" fmla="*/ 182498 w 415922"/>
                    <a:gd name="connsiteY14" fmla="*/ 1350 h 201632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57946 w 415922"/>
                    <a:gd name="connsiteY9" fmla="*/ 147505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5922"/>
                    <a:gd name="connsiteY0" fmla="*/ 1350 h 201034"/>
                    <a:gd name="connsiteX1" fmla="*/ 120308 w 415922"/>
                    <a:gd name="connsiteY1" fmla="*/ 29946 h 201034"/>
                    <a:gd name="connsiteX2" fmla="*/ 44481 w 415922"/>
                    <a:gd name="connsiteY2" fmla="*/ 62643 h 201034"/>
                    <a:gd name="connsiteX3" fmla="*/ 595 w 415922"/>
                    <a:gd name="connsiteY3" fmla="*/ 107184 h 201034"/>
                    <a:gd name="connsiteX4" fmla="*/ 41484 w 415922"/>
                    <a:gd name="connsiteY4" fmla="*/ 146340 h 201034"/>
                    <a:gd name="connsiteX5" fmla="*/ 73076 w 415922"/>
                    <a:gd name="connsiteY5" fmla="*/ 184901 h 201034"/>
                    <a:gd name="connsiteX6" fmla="*/ 157719 w 415922"/>
                    <a:gd name="connsiteY6" fmla="*/ 195047 h 201034"/>
                    <a:gd name="connsiteX7" fmla="*/ 240901 w 415922"/>
                    <a:gd name="connsiteY7" fmla="*/ 199718 h 201034"/>
                    <a:gd name="connsiteX8" fmla="*/ 288725 w 415922"/>
                    <a:gd name="connsiteY8" fmla="*/ 170967 h 201034"/>
                    <a:gd name="connsiteX9" fmla="*/ 362966 w 415922"/>
                    <a:gd name="connsiteY9" fmla="*/ 154370 h 201034"/>
                    <a:gd name="connsiteX10" fmla="*/ 396029 w 415922"/>
                    <a:gd name="connsiteY10" fmla="*/ 118823 h 201034"/>
                    <a:gd name="connsiteX11" fmla="*/ 408553 w 415922"/>
                    <a:gd name="connsiteY11" fmla="*/ 77141 h 201034"/>
                    <a:gd name="connsiteX12" fmla="*/ 350038 w 415922"/>
                    <a:gd name="connsiteY12" fmla="*/ 41481 h 201034"/>
                    <a:gd name="connsiteX13" fmla="*/ 260661 w 415922"/>
                    <a:gd name="connsiteY13" fmla="*/ 16222 h 201034"/>
                    <a:gd name="connsiteX14" fmla="*/ 182498 w 415922"/>
                    <a:gd name="connsiteY14" fmla="*/ 1350 h 201034"/>
                    <a:gd name="connsiteX0" fmla="*/ 182498 w 413740"/>
                    <a:gd name="connsiteY0" fmla="*/ 1350 h 201034"/>
                    <a:gd name="connsiteX1" fmla="*/ 120308 w 413740"/>
                    <a:gd name="connsiteY1" fmla="*/ 29946 h 201034"/>
                    <a:gd name="connsiteX2" fmla="*/ 44481 w 413740"/>
                    <a:gd name="connsiteY2" fmla="*/ 62643 h 201034"/>
                    <a:gd name="connsiteX3" fmla="*/ 595 w 413740"/>
                    <a:gd name="connsiteY3" fmla="*/ 107184 h 201034"/>
                    <a:gd name="connsiteX4" fmla="*/ 41484 w 413740"/>
                    <a:gd name="connsiteY4" fmla="*/ 146340 h 201034"/>
                    <a:gd name="connsiteX5" fmla="*/ 73076 w 413740"/>
                    <a:gd name="connsiteY5" fmla="*/ 184901 h 201034"/>
                    <a:gd name="connsiteX6" fmla="*/ 157719 w 413740"/>
                    <a:gd name="connsiteY6" fmla="*/ 195047 h 201034"/>
                    <a:gd name="connsiteX7" fmla="*/ 240901 w 413740"/>
                    <a:gd name="connsiteY7" fmla="*/ 199718 h 201034"/>
                    <a:gd name="connsiteX8" fmla="*/ 288725 w 413740"/>
                    <a:gd name="connsiteY8" fmla="*/ 170967 h 201034"/>
                    <a:gd name="connsiteX9" fmla="*/ 362966 w 413740"/>
                    <a:gd name="connsiteY9" fmla="*/ 154370 h 201034"/>
                    <a:gd name="connsiteX10" fmla="*/ 396029 w 413740"/>
                    <a:gd name="connsiteY10" fmla="*/ 119681 h 201034"/>
                    <a:gd name="connsiteX11" fmla="*/ 408553 w 413740"/>
                    <a:gd name="connsiteY11" fmla="*/ 77141 h 201034"/>
                    <a:gd name="connsiteX12" fmla="*/ 350038 w 413740"/>
                    <a:gd name="connsiteY12" fmla="*/ 41481 h 201034"/>
                    <a:gd name="connsiteX13" fmla="*/ 260661 w 413740"/>
                    <a:gd name="connsiteY13" fmla="*/ 16222 h 201034"/>
                    <a:gd name="connsiteX14" fmla="*/ 182498 w 413740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17114"/>
                    <a:gd name="connsiteY0" fmla="*/ 1350 h 201034"/>
                    <a:gd name="connsiteX1" fmla="*/ 120308 w 417114"/>
                    <a:gd name="connsiteY1" fmla="*/ 29946 h 201034"/>
                    <a:gd name="connsiteX2" fmla="*/ 44481 w 417114"/>
                    <a:gd name="connsiteY2" fmla="*/ 62643 h 201034"/>
                    <a:gd name="connsiteX3" fmla="*/ 595 w 417114"/>
                    <a:gd name="connsiteY3" fmla="*/ 107184 h 201034"/>
                    <a:gd name="connsiteX4" fmla="*/ 41484 w 417114"/>
                    <a:gd name="connsiteY4" fmla="*/ 146340 h 201034"/>
                    <a:gd name="connsiteX5" fmla="*/ 73076 w 417114"/>
                    <a:gd name="connsiteY5" fmla="*/ 184901 h 201034"/>
                    <a:gd name="connsiteX6" fmla="*/ 157719 w 417114"/>
                    <a:gd name="connsiteY6" fmla="*/ 195047 h 201034"/>
                    <a:gd name="connsiteX7" fmla="*/ 240901 w 417114"/>
                    <a:gd name="connsiteY7" fmla="*/ 199718 h 201034"/>
                    <a:gd name="connsiteX8" fmla="*/ 288725 w 417114"/>
                    <a:gd name="connsiteY8" fmla="*/ 170967 h 201034"/>
                    <a:gd name="connsiteX9" fmla="*/ 362966 w 417114"/>
                    <a:gd name="connsiteY9" fmla="*/ 154370 h 201034"/>
                    <a:gd name="connsiteX10" fmla="*/ 396029 w 417114"/>
                    <a:gd name="connsiteY10" fmla="*/ 119681 h 201034"/>
                    <a:gd name="connsiteX11" fmla="*/ 408553 w 417114"/>
                    <a:gd name="connsiteY11" fmla="*/ 77141 h 201034"/>
                    <a:gd name="connsiteX12" fmla="*/ 350038 w 417114"/>
                    <a:gd name="connsiteY12" fmla="*/ 41481 h 201034"/>
                    <a:gd name="connsiteX13" fmla="*/ 260661 w 417114"/>
                    <a:gd name="connsiteY13" fmla="*/ 16222 h 201034"/>
                    <a:gd name="connsiteX14" fmla="*/ 182498 w 417114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1034"/>
                    <a:gd name="connsiteX1" fmla="*/ 120308 w 422265"/>
                    <a:gd name="connsiteY1" fmla="*/ 29946 h 201034"/>
                    <a:gd name="connsiteX2" fmla="*/ 44481 w 422265"/>
                    <a:gd name="connsiteY2" fmla="*/ 62643 h 201034"/>
                    <a:gd name="connsiteX3" fmla="*/ 595 w 422265"/>
                    <a:gd name="connsiteY3" fmla="*/ 107184 h 201034"/>
                    <a:gd name="connsiteX4" fmla="*/ 41484 w 422265"/>
                    <a:gd name="connsiteY4" fmla="*/ 146340 h 201034"/>
                    <a:gd name="connsiteX5" fmla="*/ 73076 w 422265"/>
                    <a:gd name="connsiteY5" fmla="*/ 184901 h 201034"/>
                    <a:gd name="connsiteX6" fmla="*/ 157719 w 422265"/>
                    <a:gd name="connsiteY6" fmla="*/ 195047 h 201034"/>
                    <a:gd name="connsiteX7" fmla="*/ 240901 w 422265"/>
                    <a:gd name="connsiteY7" fmla="*/ 199718 h 201034"/>
                    <a:gd name="connsiteX8" fmla="*/ 288725 w 422265"/>
                    <a:gd name="connsiteY8" fmla="*/ 170967 h 201034"/>
                    <a:gd name="connsiteX9" fmla="*/ 362966 w 422265"/>
                    <a:gd name="connsiteY9" fmla="*/ 154370 h 201034"/>
                    <a:gd name="connsiteX10" fmla="*/ 404396 w 422265"/>
                    <a:gd name="connsiteY10" fmla="*/ 119681 h 201034"/>
                    <a:gd name="connsiteX11" fmla="*/ 408553 w 422265"/>
                    <a:gd name="connsiteY11" fmla="*/ 77141 h 201034"/>
                    <a:gd name="connsiteX12" fmla="*/ 350038 w 422265"/>
                    <a:gd name="connsiteY12" fmla="*/ 41481 h 201034"/>
                    <a:gd name="connsiteX13" fmla="*/ 260661 w 422265"/>
                    <a:gd name="connsiteY13" fmla="*/ 16222 h 201034"/>
                    <a:gd name="connsiteX14" fmla="*/ 182498 w 422265"/>
                    <a:gd name="connsiteY14" fmla="*/ 1350 h 201034"/>
                    <a:gd name="connsiteX0" fmla="*/ 182498 w 422265"/>
                    <a:gd name="connsiteY0" fmla="*/ 1350 h 202119"/>
                    <a:gd name="connsiteX1" fmla="*/ 120308 w 422265"/>
                    <a:gd name="connsiteY1" fmla="*/ 29946 h 202119"/>
                    <a:gd name="connsiteX2" fmla="*/ 44481 w 422265"/>
                    <a:gd name="connsiteY2" fmla="*/ 62643 h 202119"/>
                    <a:gd name="connsiteX3" fmla="*/ 595 w 422265"/>
                    <a:gd name="connsiteY3" fmla="*/ 107184 h 202119"/>
                    <a:gd name="connsiteX4" fmla="*/ 41484 w 422265"/>
                    <a:gd name="connsiteY4" fmla="*/ 146340 h 202119"/>
                    <a:gd name="connsiteX5" fmla="*/ 73076 w 422265"/>
                    <a:gd name="connsiteY5" fmla="*/ 184901 h 202119"/>
                    <a:gd name="connsiteX6" fmla="*/ 157719 w 422265"/>
                    <a:gd name="connsiteY6" fmla="*/ 195047 h 202119"/>
                    <a:gd name="connsiteX7" fmla="*/ 240901 w 422265"/>
                    <a:gd name="connsiteY7" fmla="*/ 199718 h 202119"/>
                    <a:gd name="connsiteX8" fmla="*/ 288725 w 422265"/>
                    <a:gd name="connsiteY8" fmla="*/ 170967 h 202119"/>
                    <a:gd name="connsiteX9" fmla="*/ 362966 w 422265"/>
                    <a:gd name="connsiteY9" fmla="*/ 154370 h 202119"/>
                    <a:gd name="connsiteX10" fmla="*/ 404396 w 422265"/>
                    <a:gd name="connsiteY10" fmla="*/ 119681 h 202119"/>
                    <a:gd name="connsiteX11" fmla="*/ 408553 w 422265"/>
                    <a:gd name="connsiteY11" fmla="*/ 77141 h 202119"/>
                    <a:gd name="connsiteX12" fmla="*/ 350038 w 422265"/>
                    <a:gd name="connsiteY12" fmla="*/ 41481 h 202119"/>
                    <a:gd name="connsiteX13" fmla="*/ 260661 w 422265"/>
                    <a:gd name="connsiteY13" fmla="*/ 16222 h 202119"/>
                    <a:gd name="connsiteX14" fmla="*/ 182498 w 422265"/>
                    <a:gd name="connsiteY14" fmla="*/ 1350 h 202119"/>
                    <a:gd name="connsiteX0" fmla="*/ 182498 w 421558"/>
                    <a:gd name="connsiteY0" fmla="*/ 1350 h 202119"/>
                    <a:gd name="connsiteX1" fmla="*/ 120308 w 421558"/>
                    <a:gd name="connsiteY1" fmla="*/ 29946 h 202119"/>
                    <a:gd name="connsiteX2" fmla="*/ 44481 w 421558"/>
                    <a:gd name="connsiteY2" fmla="*/ 62643 h 202119"/>
                    <a:gd name="connsiteX3" fmla="*/ 595 w 421558"/>
                    <a:gd name="connsiteY3" fmla="*/ 107184 h 202119"/>
                    <a:gd name="connsiteX4" fmla="*/ 41484 w 421558"/>
                    <a:gd name="connsiteY4" fmla="*/ 146340 h 202119"/>
                    <a:gd name="connsiteX5" fmla="*/ 73076 w 421558"/>
                    <a:gd name="connsiteY5" fmla="*/ 184901 h 202119"/>
                    <a:gd name="connsiteX6" fmla="*/ 157719 w 421558"/>
                    <a:gd name="connsiteY6" fmla="*/ 195047 h 202119"/>
                    <a:gd name="connsiteX7" fmla="*/ 240901 w 421558"/>
                    <a:gd name="connsiteY7" fmla="*/ 199718 h 202119"/>
                    <a:gd name="connsiteX8" fmla="*/ 288725 w 421558"/>
                    <a:gd name="connsiteY8" fmla="*/ 170967 h 202119"/>
                    <a:gd name="connsiteX9" fmla="*/ 362966 w 421558"/>
                    <a:gd name="connsiteY9" fmla="*/ 154370 h 202119"/>
                    <a:gd name="connsiteX10" fmla="*/ 404396 w 421558"/>
                    <a:gd name="connsiteY10" fmla="*/ 119681 h 202119"/>
                    <a:gd name="connsiteX11" fmla="*/ 408553 w 421558"/>
                    <a:gd name="connsiteY11" fmla="*/ 77141 h 202119"/>
                    <a:gd name="connsiteX12" fmla="*/ 350038 w 421558"/>
                    <a:gd name="connsiteY12" fmla="*/ 41481 h 202119"/>
                    <a:gd name="connsiteX13" fmla="*/ 260661 w 421558"/>
                    <a:gd name="connsiteY13" fmla="*/ 16222 h 202119"/>
                    <a:gd name="connsiteX14" fmla="*/ 182498 w 421558"/>
                    <a:gd name="connsiteY14" fmla="*/ 1350 h 202119"/>
                    <a:gd name="connsiteX0" fmla="*/ 182498 w 425126"/>
                    <a:gd name="connsiteY0" fmla="*/ 1350 h 202119"/>
                    <a:gd name="connsiteX1" fmla="*/ 120308 w 425126"/>
                    <a:gd name="connsiteY1" fmla="*/ 29946 h 202119"/>
                    <a:gd name="connsiteX2" fmla="*/ 44481 w 425126"/>
                    <a:gd name="connsiteY2" fmla="*/ 62643 h 202119"/>
                    <a:gd name="connsiteX3" fmla="*/ 595 w 425126"/>
                    <a:gd name="connsiteY3" fmla="*/ 107184 h 202119"/>
                    <a:gd name="connsiteX4" fmla="*/ 41484 w 425126"/>
                    <a:gd name="connsiteY4" fmla="*/ 146340 h 202119"/>
                    <a:gd name="connsiteX5" fmla="*/ 73076 w 425126"/>
                    <a:gd name="connsiteY5" fmla="*/ 184901 h 202119"/>
                    <a:gd name="connsiteX6" fmla="*/ 157719 w 425126"/>
                    <a:gd name="connsiteY6" fmla="*/ 195047 h 202119"/>
                    <a:gd name="connsiteX7" fmla="*/ 240901 w 425126"/>
                    <a:gd name="connsiteY7" fmla="*/ 199718 h 202119"/>
                    <a:gd name="connsiteX8" fmla="*/ 288725 w 425126"/>
                    <a:gd name="connsiteY8" fmla="*/ 170967 h 202119"/>
                    <a:gd name="connsiteX9" fmla="*/ 362966 w 425126"/>
                    <a:gd name="connsiteY9" fmla="*/ 154370 h 202119"/>
                    <a:gd name="connsiteX10" fmla="*/ 404396 w 425126"/>
                    <a:gd name="connsiteY10" fmla="*/ 119681 h 202119"/>
                    <a:gd name="connsiteX11" fmla="*/ 408553 w 425126"/>
                    <a:gd name="connsiteY11" fmla="*/ 77141 h 202119"/>
                    <a:gd name="connsiteX12" fmla="*/ 350038 w 425126"/>
                    <a:gd name="connsiteY12" fmla="*/ 41481 h 202119"/>
                    <a:gd name="connsiteX13" fmla="*/ 260661 w 425126"/>
                    <a:gd name="connsiteY13" fmla="*/ 16222 h 202119"/>
                    <a:gd name="connsiteX14" fmla="*/ 182498 w 425126"/>
                    <a:gd name="connsiteY14" fmla="*/ 1350 h 202119"/>
                    <a:gd name="connsiteX0" fmla="*/ 182498 w 429928"/>
                    <a:gd name="connsiteY0" fmla="*/ 1350 h 202119"/>
                    <a:gd name="connsiteX1" fmla="*/ 120308 w 429928"/>
                    <a:gd name="connsiteY1" fmla="*/ 29946 h 202119"/>
                    <a:gd name="connsiteX2" fmla="*/ 44481 w 429928"/>
                    <a:gd name="connsiteY2" fmla="*/ 62643 h 202119"/>
                    <a:gd name="connsiteX3" fmla="*/ 595 w 429928"/>
                    <a:gd name="connsiteY3" fmla="*/ 107184 h 202119"/>
                    <a:gd name="connsiteX4" fmla="*/ 41484 w 429928"/>
                    <a:gd name="connsiteY4" fmla="*/ 146340 h 202119"/>
                    <a:gd name="connsiteX5" fmla="*/ 73076 w 429928"/>
                    <a:gd name="connsiteY5" fmla="*/ 184901 h 202119"/>
                    <a:gd name="connsiteX6" fmla="*/ 157719 w 429928"/>
                    <a:gd name="connsiteY6" fmla="*/ 195047 h 202119"/>
                    <a:gd name="connsiteX7" fmla="*/ 240901 w 429928"/>
                    <a:gd name="connsiteY7" fmla="*/ 199718 h 202119"/>
                    <a:gd name="connsiteX8" fmla="*/ 288725 w 429928"/>
                    <a:gd name="connsiteY8" fmla="*/ 170967 h 202119"/>
                    <a:gd name="connsiteX9" fmla="*/ 362966 w 429928"/>
                    <a:gd name="connsiteY9" fmla="*/ 154370 h 202119"/>
                    <a:gd name="connsiteX10" fmla="*/ 411089 w 429928"/>
                    <a:gd name="connsiteY10" fmla="*/ 117107 h 202119"/>
                    <a:gd name="connsiteX11" fmla="*/ 408553 w 429928"/>
                    <a:gd name="connsiteY11" fmla="*/ 77141 h 202119"/>
                    <a:gd name="connsiteX12" fmla="*/ 350038 w 429928"/>
                    <a:gd name="connsiteY12" fmla="*/ 41481 h 202119"/>
                    <a:gd name="connsiteX13" fmla="*/ 260661 w 429928"/>
                    <a:gd name="connsiteY13" fmla="*/ 16222 h 202119"/>
                    <a:gd name="connsiteX14" fmla="*/ 182498 w 429928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0700"/>
                    <a:gd name="connsiteY0" fmla="*/ 1350 h 202119"/>
                    <a:gd name="connsiteX1" fmla="*/ 120308 w 420700"/>
                    <a:gd name="connsiteY1" fmla="*/ 29946 h 202119"/>
                    <a:gd name="connsiteX2" fmla="*/ 44481 w 420700"/>
                    <a:gd name="connsiteY2" fmla="*/ 62643 h 202119"/>
                    <a:gd name="connsiteX3" fmla="*/ 595 w 420700"/>
                    <a:gd name="connsiteY3" fmla="*/ 107184 h 202119"/>
                    <a:gd name="connsiteX4" fmla="*/ 41484 w 420700"/>
                    <a:gd name="connsiteY4" fmla="*/ 146340 h 202119"/>
                    <a:gd name="connsiteX5" fmla="*/ 73076 w 420700"/>
                    <a:gd name="connsiteY5" fmla="*/ 184901 h 202119"/>
                    <a:gd name="connsiteX6" fmla="*/ 157719 w 420700"/>
                    <a:gd name="connsiteY6" fmla="*/ 195047 h 202119"/>
                    <a:gd name="connsiteX7" fmla="*/ 240901 w 420700"/>
                    <a:gd name="connsiteY7" fmla="*/ 199718 h 202119"/>
                    <a:gd name="connsiteX8" fmla="*/ 288725 w 420700"/>
                    <a:gd name="connsiteY8" fmla="*/ 170967 h 202119"/>
                    <a:gd name="connsiteX9" fmla="*/ 362966 w 420700"/>
                    <a:gd name="connsiteY9" fmla="*/ 154370 h 202119"/>
                    <a:gd name="connsiteX10" fmla="*/ 411089 w 420700"/>
                    <a:gd name="connsiteY10" fmla="*/ 117107 h 202119"/>
                    <a:gd name="connsiteX11" fmla="*/ 415246 w 420700"/>
                    <a:gd name="connsiteY11" fmla="*/ 71992 h 202119"/>
                    <a:gd name="connsiteX12" fmla="*/ 350038 w 420700"/>
                    <a:gd name="connsiteY12" fmla="*/ 41481 h 202119"/>
                    <a:gd name="connsiteX13" fmla="*/ 260661 w 420700"/>
                    <a:gd name="connsiteY13" fmla="*/ 16222 h 202119"/>
                    <a:gd name="connsiteX14" fmla="*/ 182498 w 420700"/>
                    <a:gd name="connsiteY14" fmla="*/ 1350 h 202119"/>
                    <a:gd name="connsiteX0" fmla="*/ 182498 w 424388"/>
                    <a:gd name="connsiteY0" fmla="*/ 1350 h 202119"/>
                    <a:gd name="connsiteX1" fmla="*/ 120308 w 424388"/>
                    <a:gd name="connsiteY1" fmla="*/ 29946 h 202119"/>
                    <a:gd name="connsiteX2" fmla="*/ 44481 w 424388"/>
                    <a:gd name="connsiteY2" fmla="*/ 62643 h 202119"/>
                    <a:gd name="connsiteX3" fmla="*/ 595 w 424388"/>
                    <a:gd name="connsiteY3" fmla="*/ 107184 h 202119"/>
                    <a:gd name="connsiteX4" fmla="*/ 41484 w 424388"/>
                    <a:gd name="connsiteY4" fmla="*/ 146340 h 202119"/>
                    <a:gd name="connsiteX5" fmla="*/ 73076 w 424388"/>
                    <a:gd name="connsiteY5" fmla="*/ 184901 h 202119"/>
                    <a:gd name="connsiteX6" fmla="*/ 157719 w 424388"/>
                    <a:gd name="connsiteY6" fmla="*/ 195047 h 202119"/>
                    <a:gd name="connsiteX7" fmla="*/ 240901 w 424388"/>
                    <a:gd name="connsiteY7" fmla="*/ 199718 h 202119"/>
                    <a:gd name="connsiteX8" fmla="*/ 288725 w 424388"/>
                    <a:gd name="connsiteY8" fmla="*/ 170967 h 202119"/>
                    <a:gd name="connsiteX9" fmla="*/ 362966 w 424388"/>
                    <a:gd name="connsiteY9" fmla="*/ 154370 h 202119"/>
                    <a:gd name="connsiteX10" fmla="*/ 411089 w 424388"/>
                    <a:gd name="connsiteY10" fmla="*/ 117107 h 202119"/>
                    <a:gd name="connsiteX11" fmla="*/ 415246 w 424388"/>
                    <a:gd name="connsiteY11" fmla="*/ 71992 h 202119"/>
                    <a:gd name="connsiteX12" fmla="*/ 350038 w 424388"/>
                    <a:gd name="connsiteY12" fmla="*/ 41481 h 202119"/>
                    <a:gd name="connsiteX13" fmla="*/ 260661 w 424388"/>
                    <a:gd name="connsiteY13" fmla="*/ 16222 h 202119"/>
                    <a:gd name="connsiteX14" fmla="*/ 182498 w 424388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6950"/>
                    <a:gd name="connsiteY0" fmla="*/ 1350 h 202119"/>
                    <a:gd name="connsiteX1" fmla="*/ 120308 w 426950"/>
                    <a:gd name="connsiteY1" fmla="*/ 29946 h 202119"/>
                    <a:gd name="connsiteX2" fmla="*/ 44481 w 426950"/>
                    <a:gd name="connsiteY2" fmla="*/ 62643 h 202119"/>
                    <a:gd name="connsiteX3" fmla="*/ 595 w 426950"/>
                    <a:gd name="connsiteY3" fmla="*/ 107184 h 202119"/>
                    <a:gd name="connsiteX4" fmla="*/ 41484 w 426950"/>
                    <a:gd name="connsiteY4" fmla="*/ 146340 h 202119"/>
                    <a:gd name="connsiteX5" fmla="*/ 73076 w 426950"/>
                    <a:gd name="connsiteY5" fmla="*/ 184901 h 202119"/>
                    <a:gd name="connsiteX6" fmla="*/ 157719 w 426950"/>
                    <a:gd name="connsiteY6" fmla="*/ 195047 h 202119"/>
                    <a:gd name="connsiteX7" fmla="*/ 240901 w 426950"/>
                    <a:gd name="connsiteY7" fmla="*/ 199718 h 202119"/>
                    <a:gd name="connsiteX8" fmla="*/ 288725 w 426950"/>
                    <a:gd name="connsiteY8" fmla="*/ 170967 h 202119"/>
                    <a:gd name="connsiteX9" fmla="*/ 362966 w 426950"/>
                    <a:gd name="connsiteY9" fmla="*/ 154370 h 202119"/>
                    <a:gd name="connsiteX10" fmla="*/ 411089 w 426950"/>
                    <a:gd name="connsiteY10" fmla="*/ 117107 h 202119"/>
                    <a:gd name="connsiteX11" fmla="*/ 418593 w 426950"/>
                    <a:gd name="connsiteY11" fmla="*/ 81432 h 202119"/>
                    <a:gd name="connsiteX12" fmla="*/ 350038 w 426950"/>
                    <a:gd name="connsiteY12" fmla="*/ 41481 h 202119"/>
                    <a:gd name="connsiteX13" fmla="*/ 260661 w 426950"/>
                    <a:gd name="connsiteY13" fmla="*/ 16222 h 202119"/>
                    <a:gd name="connsiteX14" fmla="*/ 182498 w 426950"/>
                    <a:gd name="connsiteY14" fmla="*/ 1350 h 202119"/>
                    <a:gd name="connsiteX0" fmla="*/ 182498 w 422985"/>
                    <a:gd name="connsiteY0" fmla="*/ 1303 h 202072"/>
                    <a:gd name="connsiteX1" fmla="*/ 120308 w 422985"/>
                    <a:gd name="connsiteY1" fmla="*/ 29899 h 202072"/>
                    <a:gd name="connsiteX2" fmla="*/ 44481 w 422985"/>
                    <a:gd name="connsiteY2" fmla="*/ 62596 h 202072"/>
                    <a:gd name="connsiteX3" fmla="*/ 595 w 422985"/>
                    <a:gd name="connsiteY3" fmla="*/ 107137 h 202072"/>
                    <a:gd name="connsiteX4" fmla="*/ 41484 w 422985"/>
                    <a:gd name="connsiteY4" fmla="*/ 146293 h 202072"/>
                    <a:gd name="connsiteX5" fmla="*/ 73076 w 422985"/>
                    <a:gd name="connsiteY5" fmla="*/ 184854 h 202072"/>
                    <a:gd name="connsiteX6" fmla="*/ 157719 w 422985"/>
                    <a:gd name="connsiteY6" fmla="*/ 195000 h 202072"/>
                    <a:gd name="connsiteX7" fmla="*/ 240901 w 422985"/>
                    <a:gd name="connsiteY7" fmla="*/ 199671 h 202072"/>
                    <a:gd name="connsiteX8" fmla="*/ 288725 w 422985"/>
                    <a:gd name="connsiteY8" fmla="*/ 170920 h 202072"/>
                    <a:gd name="connsiteX9" fmla="*/ 362966 w 422985"/>
                    <a:gd name="connsiteY9" fmla="*/ 154323 h 202072"/>
                    <a:gd name="connsiteX10" fmla="*/ 411089 w 422985"/>
                    <a:gd name="connsiteY10" fmla="*/ 117060 h 202072"/>
                    <a:gd name="connsiteX11" fmla="*/ 418593 w 422985"/>
                    <a:gd name="connsiteY11" fmla="*/ 81385 h 202072"/>
                    <a:gd name="connsiteX12" fmla="*/ 353385 w 422985"/>
                    <a:gd name="connsiteY12" fmla="*/ 37143 h 202072"/>
                    <a:gd name="connsiteX13" fmla="*/ 260661 w 422985"/>
                    <a:gd name="connsiteY13" fmla="*/ 16175 h 202072"/>
                    <a:gd name="connsiteX14" fmla="*/ 182498 w 422985"/>
                    <a:gd name="connsiteY14" fmla="*/ 1303 h 202072"/>
                    <a:gd name="connsiteX0" fmla="*/ 182498 w 427571"/>
                    <a:gd name="connsiteY0" fmla="*/ 1303 h 202072"/>
                    <a:gd name="connsiteX1" fmla="*/ 120308 w 427571"/>
                    <a:gd name="connsiteY1" fmla="*/ 29899 h 202072"/>
                    <a:gd name="connsiteX2" fmla="*/ 44481 w 427571"/>
                    <a:gd name="connsiteY2" fmla="*/ 62596 h 202072"/>
                    <a:gd name="connsiteX3" fmla="*/ 595 w 427571"/>
                    <a:gd name="connsiteY3" fmla="*/ 107137 h 202072"/>
                    <a:gd name="connsiteX4" fmla="*/ 41484 w 427571"/>
                    <a:gd name="connsiteY4" fmla="*/ 146293 h 202072"/>
                    <a:gd name="connsiteX5" fmla="*/ 73076 w 427571"/>
                    <a:gd name="connsiteY5" fmla="*/ 184854 h 202072"/>
                    <a:gd name="connsiteX6" fmla="*/ 157719 w 427571"/>
                    <a:gd name="connsiteY6" fmla="*/ 195000 h 202072"/>
                    <a:gd name="connsiteX7" fmla="*/ 240901 w 427571"/>
                    <a:gd name="connsiteY7" fmla="*/ 199671 h 202072"/>
                    <a:gd name="connsiteX8" fmla="*/ 288725 w 427571"/>
                    <a:gd name="connsiteY8" fmla="*/ 170920 h 202072"/>
                    <a:gd name="connsiteX9" fmla="*/ 362966 w 427571"/>
                    <a:gd name="connsiteY9" fmla="*/ 154323 h 202072"/>
                    <a:gd name="connsiteX10" fmla="*/ 411089 w 427571"/>
                    <a:gd name="connsiteY10" fmla="*/ 117060 h 202072"/>
                    <a:gd name="connsiteX11" fmla="*/ 418593 w 427571"/>
                    <a:gd name="connsiteY11" fmla="*/ 81385 h 202072"/>
                    <a:gd name="connsiteX12" fmla="*/ 353385 w 427571"/>
                    <a:gd name="connsiteY12" fmla="*/ 37143 h 202072"/>
                    <a:gd name="connsiteX13" fmla="*/ 260661 w 427571"/>
                    <a:gd name="connsiteY13" fmla="*/ 16175 h 202072"/>
                    <a:gd name="connsiteX14" fmla="*/ 182498 w 427571"/>
                    <a:gd name="connsiteY14" fmla="*/ 1303 h 202072"/>
                    <a:gd name="connsiteX0" fmla="*/ 179151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9151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571"/>
                    <a:gd name="connsiteY0" fmla="*/ 973 h 209465"/>
                    <a:gd name="connsiteX1" fmla="*/ 120308 w 427571"/>
                    <a:gd name="connsiteY1" fmla="*/ 37292 h 209465"/>
                    <a:gd name="connsiteX2" fmla="*/ 44481 w 427571"/>
                    <a:gd name="connsiteY2" fmla="*/ 69989 h 209465"/>
                    <a:gd name="connsiteX3" fmla="*/ 595 w 427571"/>
                    <a:gd name="connsiteY3" fmla="*/ 114530 h 209465"/>
                    <a:gd name="connsiteX4" fmla="*/ 41484 w 427571"/>
                    <a:gd name="connsiteY4" fmla="*/ 153686 h 209465"/>
                    <a:gd name="connsiteX5" fmla="*/ 73076 w 427571"/>
                    <a:gd name="connsiteY5" fmla="*/ 192247 h 209465"/>
                    <a:gd name="connsiteX6" fmla="*/ 157719 w 427571"/>
                    <a:gd name="connsiteY6" fmla="*/ 202393 h 209465"/>
                    <a:gd name="connsiteX7" fmla="*/ 240901 w 427571"/>
                    <a:gd name="connsiteY7" fmla="*/ 207064 h 209465"/>
                    <a:gd name="connsiteX8" fmla="*/ 288725 w 427571"/>
                    <a:gd name="connsiteY8" fmla="*/ 178313 h 209465"/>
                    <a:gd name="connsiteX9" fmla="*/ 362966 w 427571"/>
                    <a:gd name="connsiteY9" fmla="*/ 161716 h 209465"/>
                    <a:gd name="connsiteX10" fmla="*/ 411089 w 427571"/>
                    <a:gd name="connsiteY10" fmla="*/ 124453 h 209465"/>
                    <a:gd name="connsiteX11" fmla="*/ 418593 w 427571"/>
                    <a:gd name="connsiteY11" fmla="*/ 88778 h 209465"/>
                    <a:gd name="connsiteX12" fmla="*/ 353385 w 427571"/>
                    <a:gd name="connsiteY12" fmla="*/ 44536 h 209465"/>
                    <a:gd name="connsiteX13" fmla="*/ 260661 w 427571"/>
                    <a:gd name="connsiteY13" fmla="*/ 23568 h 209465"/>
                    <a:gd name="connsiteX14" fmla="*/ 175805 w 427571"/>
                    <a:gd name="connsiteY14" fmla="*/ 973 h 209465"/>
                    <a:gd name="connsiteX0" fmla="*/ 175805 w 427466"/>
                    <a:gd name="connsiteY0" fmla="*/ 953 h 209445"/>
                    <a:gd name="connsiteX1" fmla="*/ 120308 w 427466"/>
                    <a:gd name="connsiteY1" fmla="*/ 37272 h 209445"/>
                    <a:gd name="connsiteX2" fmla="*/ 44481 w 427466"/>
                    <a:gd name="connsiteY2" fmla="*/ 69969 h 209445"/>
                    <a:gd name="connsiteX3" fmla="*/ 595 w 427466"/>
                    <a:gd name="connsiteY3" fmla="*/ 114510 h 209445"/>
                    <a:gd name="connsiteX4" fmla="*/ 41484 w 427466"/>
                    <a:gd name="connsiteY4" fmla="*/ 153666 h 209445"/>
                    <a:gd name="connsiteX5" fmla="*/ 73076 w 427466"/>
                    <a:gd name="connsiteY5" fmla="*/ 192227 h 209445"/>
                    <a:gd name="connsiteX6" fmla="*/ 157719 w 427466"/>
                    <a:gd name="connsiteY6" fmla="*/ 202373 h 209445"/>
                    <a:gd name="connsiteX7" fmla="*/ 240901 w 427466"/>
                    <a:gd name="connsiteY7" fmla="*/ 207044 h 209445"/>
                    <a:gd name="connsiteX8" fmla="*/ 288725 w 427466"/>
                    <a:gd name="connsiteY8" fmla="*/ 178293 h 209445"/>
                    <a:gd name="connsiteX9" fmla="*/ 362966 w 427466"/>
                    <a:gd name="connsiteY9" fmla="*/ 161696 h 209445"/>
                    <a:gd name="connsiteX10" fmla="*/ 411089 w 427466"/>
                    <a:gd name="connsiteY10" fmla="*/ 124433 h 209445"/>
                    <a:gd name="connsiteX11" fmla="*/ 418593 w 427466"/>
                    <a:gd name="connsiteY11" fmla="*/ 88758 h 209445"/>
                    <a:gd name="connsiteX12" fmla="*/ 355058 w 427466"/>
                    <a:gd name="connsiteY12" fmla="*/ 41084 h 209445"/>
                    <a:gd name="connsiteX13" fmla="*/ 260661 w 427466"/>
                    <a:gd name="connsiteY13" fmla="*/ 23548 h 209445"/>
                    <a:gd name="connsiteX14" fmla="*/ 175805 w 427466"/>
                    <a:gd name="connsiteY14" fmla="*/ 953 h 209445"/>
                    <a:gd name="connsiteX0" fmla="*/ 175805 w 428101"/>
                    <a:gd name="connsiteY0" fmla="*/ 953 h 209445"/>
                    <a:gd name="connsiteX1" fmla="*/ 120308 w 428101"/>
                    <a:gd name="connsiteY1" fmla="*/ 37272 h 209445"/>
                    <a:gd name="connsiteX2" fmla="*/ 44481 w 428101"/>
                    <a:gd name="connsiteY2" fmla="*/ 69969 h 209445"/>
                    <a:gd name="connsiteX3" fmla="*/ 595 w 428101"/>
                    <a:gd name="connsiteY3" fmla="*/ 114510 h 209445"/>
                    <a:gd name="connsiteX4" fmla="*/ 41484 w 428101"/>
                    <a:gd name="connsiteY4" fmla="*/ 153666 h 209445"/>
                    <a:gd name="connsiteX5" fmla="*/ 73076 w 428101"/>
                    <a:gd name="connsiteY5" fmla="*/ 192227 h 209445"/>
                    <a:gd name="connsiteX6" fmla="*/ 157719 w 428101"/>
                    <a:gd name="connsiteY6" fmla="*/ 202373 h 209445"/>
                    <a:gd name="connsiteX7" fmla="*/ 240901 w 428101"/>
                    <a:gd name="connsiteY7" fmla="*/ 207044 h 209445"/>
                    <a:gd name="connsiteX8" fmla="*/ 288725 w 428101"/>
                    <a:gd name="connsiteY8" fmla="*/ 178293 h 209445"/>
                    <a:gd name="connsiteX9" fmla="*/ 362966 w 428101"/>
                    <a:gd name="connsiteY9" fmla="*/ 161696 h 209445"/>
                    <a:gd name="connsiteX10" fmla="*/ 411089 w 428101"/>
                    <a:gd name="connsiteY10" fmla="*/ 124433 h 209445"/>
                    <a:gd name="connsiteX11" fmla="*/ 418593 w 428101"/>
                    <a:gd name="connsiteY11" fmla="*/ 88758 h 209445"/>
                    <a:gd name="connsiteX12" fmla="*/ 355058 w 428101"/>
                    <a:gd name="connsiteY12" fmla="*/ 41084 h 209445"/>
                    <a:gd name="connsiteX13" fmla="*/ 260661 w 428101"/>
                    <a:gd name="connsiteY13" fmla="*/ 23548 h 209445"/>
                    <a:gd name="connsiteX14" fmla="*/ 175805 w 428101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6323"/>
                    <a:gd name="connsiteY0" fmla="*/ 953 h 209445"/>
                    <a:gd name="connsiteX1" fmla="*/ 120308 w 426323"/>
                    <a:gd name="connsiteY1" fmla="*/ 37272 h 209445"/>
                    <a:gd name="connsiteX2" fmla="*/ 44481 w 426323"/>
                    <a:gd name="connsiteY2" fmla="*/ 69969 h 209445"/>
                    <a:gd name="connsiteX3" fmla="*/ 595 w 426323"/>
                    <a:gd name="connsiteY3" fmla="*/ 114510 h 209445"/>
                    <a:gd name="connsiteX4" fmla="*/ 41484 w 426323"/>
                    <a:gd name="connsiteY4" fmla="*/ 153666 h 209445"/>
                    <a:gd name="connsiteX5" fmla="*/ 73076 w 426323"/>
                    <a:gd name="connsiteY5" fmla="*/ 192227 h 209445"/>
                    <a:gd name="connsiteX6" fmla="*/ 157719 w 426323"/>
                    <a:gd name="connsiteY6" fmla="*/ 202373 h 209445"/>
                    <a:gd name="connsiteX7" fmla="*/ 240901 w 426323"/>
                    <a:gd name="connsiteY7" fmla="*/ 207044 h 209445"/>
                    <a:gd name="connsiteX8" fmla="*/ 288725 w 426323"/>
                    <a:gd name="connsiteY8" fmla="*/ 178293 h 209445"/>
                    <a:gd name="connsiteX9" fmla="*/ 362966 w 426323"/>
                    <a:gd name="connsiteY9" fmla="*/ 161696 h 209445"/>
                    <a:gd name="connsiteX10" fmla="*/ 411089 w 426323"/>
                    <a:gd name="connsiteY10" fmla="*/ 124433 h 209445"/>
                    <a:gd name="connsiteX11" fmla="*/ 421940 w 426323"/>
                    <a:gd name="connsiteY11" fmla="*/ 83609 h 209445"/>
                    <a:gd name="connsiteX12" fmla="*/ 355058 w 426323"/>
                    <a:gd name="connsiteY12" fmla="*/ 41084 h 209445"/>
                    <a:gd name="connsiteX13" fmla="*/ 260661 w 426323"/>
                    <a:gd name="connsiteY13" fmla="*/ 23548 h 209445"/>
                    <a:gd name="connsiteX14" fmla="*/ 175805 w 426323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75805 w 427789"/>
                    <a:gd name="connsiteY0" fmla="*/ 953 h 209445"/>
                    <a:gd name="connsiteX1" fmla="*/ 120308 w 427789"/>
                    <a:gd name="connsiteY1" fmla="*/ 37272 h 209445"/>
                    <a:gd name="connsiteX2" fmla="*/ 44481 w 427789"/>
                    <a:gd name="connsiteY2" fmla="*/ 69969 h 209445"/>
                    <a:gd name="connsiteX3" fmla="*/ 595 w 427789"/>
                    <a:gd name="connsiteY3" fmla="*/ 114510 h 209445"/>
                    <a:gd name="connsiteX4" fmla="*/ 41484 w 427789"/>
                    <a:gd name="connsiteY4" fmla="*/ 153666 h 209445"/>
                    <a:gd name="connsiteX5" fmla="*/ 73076 w 427789"/>
                    <a:gd name="connsiteY5" fmla="*/ 192227 h 209445"/>
                    <a:gd name="connsiteX6" fmla="*/ 157719 w 427789"/>
                    <a:gd name="connsiteY6" fmla="*/ 202373 h 209445"/>
                    <a:gd name="connsiteX7" fmla="*/ 240901 w 427789"/>
                    <a:gd name="connsiteY7" fmla="*/ 207044 h 209445"/>
                    <a:gd name="connsiteX8" fmla="*/ 288725 w 427789"/>
                    <a:gd name="connsiteY8" fmla="*/ 178293 h 209445"/>
                    <a:gd name="connsiteX9" fmla="*/ 362966 w 427789"/>
                    <a:gd name="connsiteY9" fmla="*/ 161696 h 209445"/>
                    <a:gd name="connsiteX10" fmla="*/ 411089 w 427789"/>
                    <a:gd name="connsiteY10" fmla="*/ 124433 h 209445"/>
                    <a:gd name="connsiteX11" fmla="*/ 421940 w 427789"/>
                    <a:gd name="connsiteY11" fmla="*/ 83609 h 209445"/>
                    <a:gd name="connsiteX12" fmla="*/ 355058 w 427789"/>
                    <a:gd name="connsiteY12" fmla="*/ 41084 h 209445"/>
                    <a:gd name="connsiteX13" fmla="*/ 260661 w 427789"/>
                    <a:gd name="connsiteY13" fmla="*/ 23548 h 209445"/>
                    <a:gd name="connsiteX14" fmla="*/ 175805 w 427789"/>
                    <a:gd name="connsiteY14" fmla="*/ 953 h 209445"/>
                    <a:gd name="connsiteX0" fmla="*/ 180825 w 427789"/>
                    <a:gd name="connsiteY0" fmla="*/ 1181 h 203666"/>
                    <a:gd name="connsiteX1" fmla="*/ 120308 w 427789"/>
                    <a:gd name="connsiteY1" fmla="*/ 31493 h 203666"/>
                    <a:gd name="connsiteX2" fmla="*/ 44481 w 427789"/>
                    <a:gd name="connsiteY2" fmla="*/ 64190 h 203666"/>
                    <a:gd name="connsiteX3" fmla="*/ 595 w 427789"/>
                    <a:gd name="connsiteY3" fmla="*/ 108731 h 203666"/>
                    <a:gd name="connsiteX4" fmla="*/ 41484 w 427789"/>
                    <a:gd name="connsiteY4" fmla="*/ 147887 h 203666"/>
                    <a:gd name="connsiteX5" fmla="*/ 73076 w 427789"/>
                    <a:gd name="connsiteY5" fmla="*/ 186448 h 203666"/>
                    <a:gd name="connsiteX6" fmla="*/ 157719 w 427789"/>
                    <a:gd name="connsiteY6" fmla="*/ 196594 h 203666"/>
                    <a:gd name="connsiteX7" fmla="*/ 240901 w 427789"/>
                    <a:gd name="connsiteY7" fmla="*/ 201265 h 203666"/>
                    <a:gd name="connsiteX8" fmla="*/ 288725 w 427789"/>
                    <a:gd name="connsiteY8" fmla="*/ 172514 h 203666"/>
                    <a:gd name="connsiteX9" fmla="*/ 362966 w 427789"/>
                    <a:gd name="connsiteY9" fmla="*/ 155917 h 203666"/>
                    <a:gd name="connsiteX10" fmla="*/ 411089 w 427789"/>
                    <a:gd name="connsiteY10" fmla="*/ 118654 h 203666"/>
                    <a:gd name="connsiteX11" fmla="*/ 421940 w 427789"/>
                    <a:gd name="connsiteY11" fmla="*/ 77830 h 203666"/>
                    <a:gd name="connsiteX12" fmla="*/ 355058 w 427789"/>
                    <a:gd name="connsiteY12" fmla="*/ 35305 h 203666"/>
                    <a:gd name="connsiteX13" fmla="*/ 260661 w 427789"/>
                    <a:gd name="connsiteY13" fmla="*/ 17769 h 203666"/>
                    <a:gd name="connsiteX14" fmla="*/ 180825 w 427789"/>
                    <a:gd name="connsiteY14" fmla="*/ 1181 h 203666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  <a:gd name="connsiteX0" fmla="*/ 180865 w 427829"/>
                    <a:gd name="connsiteY0" fmla="*/ 1181 h 203688"/>
                    <a:gd name="connsiteX1" fmla="*/ 120348 w 427829"/>
                    <a:gd name="connsiteY1" fmla="*/ 31493 h 203688"/>
                    <a:gd name="connsiteX2" fmla="*/ 44521 w 427829"/>
                    <a:gd name="connsiteY2" fmla="*/ 64190 h 203688"/>
                    <a:gd name="connsiteX3" fmla="*/ 635 w 427829"/>
                    <a:gd name="connsiteY3" fmla="*/ 108731 h 203688"/>
                    <a:gd name="connsiteX4" fmla="*/ 41524 w 427829"/>
                    <a:gd name="connsiteY4" fmla="*/ 147887 h 203688"/>
                    <a:gd name="connsiteX5" fmla="*/ 88176 w 427829"/>
                    <a:gd name="connsiteY5" fmla="*/ 185590 h 203688"/>
                    <a:gd name="connsiteX6" fmla="*/ 157759 w 427829"/>
                    <a:gd name="connsiteY6" fmla="*/ 196594 h 203688"/>
                    <a:gd name="connsiteX7" fmla="*/ 240941 w 427829"/>
                    <a:gd name="connsiteY7" fmla="*/ 201265 h 203688"/>
                    <a:gd name="connsiteX8" fmla="*/ 288765 w 427829"/>
                    <a:gd name="connsiteY8" fmla="*/ 172514 h 203688"/>
                    <a:gd name="connsiteX9" fmla="*/ 363006 w 427829"/>
                    <a:gd name="connsiteY9" fmla="*/ 155917 h 203688"/>
                    <a:gd name="connsiteX10" fmla="*/ 411129 w 427829"/>
                    <a:gd name="connsiteY10" fmla="*/ 118654 h 203688"/>
                    <a:gd name="connsiteX11" fmla="*/ 421980 w 427829"/>
                    <a:gd name="connsiteY11" fmla="*/ 77830 h 203688"/>
                    <a:gd name="connsiteX12" fmla="*/ 355098 w 427829"/>
                    <a:gd name="connsiteY12" fmla="*/ 35305 h 203688"/>
                    <a:gd name="connsiteX13" fmla="*/ 260701 w 427829"/>
                    <a:gd name="connsiteY13" fmla="*/ 17769 h 203688"/>
                    <a:gd name="connsiteX14" fmla="*/ 180865 w 427829"/>
                    <a:gd name="connsiteY14" fmla="*/ 1181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7829" h="203688">
                      <a:moveTo>
                        <a:pt x="180865" y="1181"/>
                      </a:moveTo>
                      <a:cubicBezTo>
                        <a:pt x="140740" y="6901"/>
                        <a:pt x="143072" y="20992"/>
                        <a:pt x="120348" y="31493"/>
                      </a:cubicBezTo>
                      <a:cubicBezTo>
                        <a:pt x="97624" y="41994"/>
                        <a:pt x="56106" y="39303"/>
                        <a:pt x="44521" y="64190"/>
                      </a:cubicBezTo>
                      <a:cubicBezTo>
                        <a:pt x="32936" y="89077"/>
                        <a:pt x="6154" y="86200"/>
                        <a:pt x="635" y="108731"/>
                      </a:cubicBezTo>
                      <a:cubicBezTo>
                        <a:pt x="-4884" y="131262"/>
                        <a:pt x="26934" y="135077"/>
                        <a:pt x="41524" y="147887"/>
                      </a:cubicBezTo>
                      <a:cubicBezTo>
                        <a:pt x="56114" y="160697"/>
                        <a:pt x="54581" y="171179"/>
                        <a:pt x="88176" y="185590"/>
                      </a:cubicBezTo>
                      <a:cubicBezTo>
                        <a:pt x="110059" y="195711"/>
                        <a:pt x="132298" y="193982"/>
                        <a:pt x="157759" y="196594"/>
                      </a:cubicBezTo>
                      <a:cubicBezTo>
                        <a:pt x="183220" y="199207"/>
                        <a:pt x="207394" y="207852"/>
                        <a:pt x="240941" y="201265"/>
                      </a:cubicBezTo>
                      <a:cubicBezTo>
                        <a:pt x="274488" y="194678"/>
                        <a:pt x="268421" y="180072"/>
                        <a:pt x="288765" y="172514"/>
                      </a:cubicBezTo>
                      <a:cubicBezTo>
                        <a:pt x="309109" y="164956"/>
                        <a:pt x="342612" y="164894"/>
                        <a:pt x="363006" y="155917"/>
                      </a:cubicBezTo>
                      <a:cubicBezTo>
                        <a:pt x="383400" y="146940"/>
                        <a:pt x="401300" y="131668"/>
                        <a:pt x="411129" y="118654"/>
                      </a:cubicBezTo>
                      <a:cubicBezTo>
                        <a:pt x="420958" y="105640"/>
                        <a:pt x="436338" y="101161"/>
                        <a:pt x="421980" y="77830"/>
                      </a:cubicBezTo>
                      <a:cubicBezTo>
                        <a:pt x="407622" y="54499"/>
                        <a:pt x="385325" y="63336"/>
                        <a:pt x="355098" y="35305"/>
                      </a:cubicBezTo>
                      <a:cubicBezTo>
                        <a:pt x="324871" y="7274"/>
                        <a:pt x="289740" y="23456"/>
                        <a:pt x="260701" y="17769"/>
                      </a:cubicBezTo>
                      <a:cubicBezTo>
                        <a:pt x="231662" y="12082"/>
                        <a:pt x="220990" y="-4539"/>
                        <a:pt x="180865" y="11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9050" cap="flat" cmpd="sng" algn="ctr">
                  <a:solidFill>
                    <a:srgbClr val="3C2C24"/>
                  </a:solidFill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  <p:sp>
              <p:nvSpPr>
                <p:cNvPr id="428" name="Freeform 193">
                  <a:extLst>
                    <a:ext uri="{FF2B5EF4-FFF2-40B4-BE49-F238E27FC236}">
                      <a16:creationId xmlns:a16="http://schemas.microsoft.com/office/drawing/2014/main" id="{B31B3D59-18F3-4CA2-9CEC-43EC0BD21F9A}"/>
                    </a:ext>
                  </a:extLst>
                </p:cNvPr>
                <p:cNvSpPr/>
                <p:nvPr/>
              </p:nvSpPr>
              <p:spPr>
                <a:xfrm>
                  <a:off x="2764816" y="4456239"/>
                  <a:ext cx="856299" cy="875417"/>
                </a:xfrm>
                <a:custGeom>
                  <a:avLst/>
                  <a:gdLst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120745 w 331468"/>
                    <a:gd name="connsiteY2" fmla="*/ 107972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50822 h 235170"/>
                    <a:gd name="connsiteX1" fmla="*/ 111220 w 331468"/>
                    <a:gd name="connsiteY1" fmla="*/ 73047 h 235170"/>
                    <a:gd name="connsiteX2" fmla="*/ 59586 w 331468"/>
                    <a:gd name="connsiteY2" fmla="*/ 80658 h 235170"/>
                    <a:gd name="connsiteX3" fmla="*/ 44545 w 331468"/>
                    <a:gd name="connsiteY3" fmla="*/ 123847 h 235170"/>
                    <a:gd name="connsiteX4" fmla="*/ 95 w 331468"/>
                    <a:gd name="connsiteY4" fmla="*/ 136547 h 235170"/>
                    <a:gd name="connsiteX5" fmla="*/ 35020 w 331468"/>
                    <a:gd name="connsiteY5" fmla="*/ 196872 h 235170"/>
                    <a:gd name="connsiteX6" fmla="*/ 108045 w 331468"/>
                    <a:gd name="connsiteY6" fmla="*/ 234972 h 235170"/>
                    <a:gd name="connsiteX7" fmla="*/ 177895 w 331468"/>
                    <a:gd name="connsiteY7" fmla="*/ 180997 h 235170"/>
                    <a:gd name="connsiteX8" fmla="*/ 222345 w 331468"/>
                    <a:gd name="connsiteY8" fmla="*/ 203222 h 235170"/>
                    <a:gd name="connsiteX9" fmla="*/ 241395 w 331468"/>
                    <a:gd name="connsiteY9" fmla="*/ 142897 h 235170"/>
                    <a:gd name="connsiteX10" fmla="*/ 330295 w 331468"/>
                    <a:gd name="connsiteY10" fmla="*/ 76222 h 235170"/>
                    <a:gd name="connsiteX11" fmla="*/ 289020 w 331468"/>
                    <a:gd name="connsiteY11" fmla="*/ 47647 h 235170"/>
                    <a:gd name="connsiteX12" fmla="*/ 241395 w 331468"/>
                    <a:gd name="connsiteY12" fmla="*/ 22 h 235170"/>
                    <a:gd name="connsiteX13" fmla="*/ 177895 w 331468"/>
                    <a:gd name="connsiteY13" fmla="*/ 50822 h 235170"/>
                    <a:gd name="connsiteX0" fmla="*/ 177895 w 331468"/>
                    <a:gd name="connsiteY0" fmla="*/ 10875 h 195223"/>
                    <a:gd name="connsiteX1" fmla="*/ 111220 w 331468"/>
                    <a:gd name="connsiteY1" fmla="*/ 33100 h 195223"/>
                    <a:gd name="connsiteX2" fmla="*/ 59586 w 331468"/>
                    <a:gd name="connsiteY2" fmla="*/ 40711 h 195223"/>
                    <a:gd name="connsiteX3" fmla="*/ 44545 w 331468"/>
                    <a:gd name="connsiteY3" fmla="*/ 83900 h 195223"/>
                    <a:gd name="connsiteX4" fmla="*/ 95 w 331468"/>
                    <a:gd name="connsiteY4" fmla="*/ 96600 h 195223"/>
                    <a:gd name="connsiteX5" fmla="*/ 35020 w 331468"/>
                    <a:gd name="connsiteY5" fmla="*/ 156925 h 195223"/>
                    <a:gd name="connsiteX6" fmla="*/ 108045 w 331468"/>
                    <a:gd name="connsiteY6" fmla="*/ 195025 h 195223"/>
                    <a:gd name="connsiteX7" fmla="*/ 177895 w 331468"/>
                    <a:gd name="connsiteY7" fmla="*/ 141050 h 195223"/>
                    <a:gd name="connsiteX8" fmla="*/ 222345 w 331468"/>
                    <a:gd name="connsiteY8" fmla="*/ 163275 h 195223"/>
                    <a:gd name="connsiteX9" fmla="*/ 241395 w 331468"/>
                    <a:gd name="connsiteY9" fmla="*/ 102950 h 195223"/>
                    <a:gd name="connsiteX10" fmla="*/ 330295 w 331468"/>
                    <a:gd name="connsiteY10" fmla="*/ 36275 h 195223"/>
                    <a:gd name="connsiteX11" fmla="*/ 289020 w 331468"/>
                    <a:gd name="connsiteY11" fmla="*/ 7700 h 195223"/>
                    <a:gd name="connsiteX12" fmla="*/ 222673 w 331468"/>
                    <a:gd name="connsiteY12" fmla="*/ 2652 h 195223"/>
                    <a:gd name="connsiteX13" fmla="*/ 177895 w 331468"/>
                    <a:gd name="connsiteY13" fmla="*/ 10875 h 195223"/>
                    <a:gd name="connsiteX0" fmla="*/ 167910 w 331468"/>
                    <a:gd name="connsiteY0" fmla="*/ 980 h 207822"/>
                    <a:gd name="connsiteX1" fmla="*/ 111220 w 331468"/>
                    <a:gd name="connsiteY1" fmla="*/ 45699 h 207822"/>
                    <a:gd name="connsiteX2" fmla="*/ 59586 w 331468"/>
                    <a:gd name="connsiteY2" fmla="*/ 53310 h 207822"/>
                    <a:gd name="connsiteX3" fmla="*/ 44545 w 331468"/>
                    <a:gd name="connsiteY3" fmla="*/ 96499 h 207822"/>
                    <a:gd name="connsiteX4" fmla="*/ 95 w 331468"/>
                    <a:gd name="connsiteY4" fmla="*/ 109199 h 207822"/>
                    <a:gd name="connsiteX5" fmla="*/ 35020 w 331468"/>
                    <a:gd name="connsiteY5" fmla="*/ 169524 h 207822"/>
                    <a:gd name="connsiteX6" fmla="*/ 108045 w 331468"/>
                    <a:gd name="connsiteY6" fmla="*/ 207624 h 207822"/>
                    <a:gd name="connsiteX7" fmla="*/ 177895 w 331468"/>
                    <a:gd name="connsiteY7" fmla="*/ 153649 h 207822"/>
                    <a:gd name="connsiteX8" fmla="*/ 222345 w 331468"/>
                    <a:gd name="connsiteY8" fmla="*/ 175874 h 207822"/>
                    <a:gd name="connsiteX9" fmla="*/ 241395 w 331468"/>
                    <a:gd name="connsiteY9" fmla="*/ 115549 h 207822"/>
                    <a:gd name="connsiteX10" fmla="*/ 330295 w 331468"/>
                    <a:gd name="connsiteY10" fmla="*/ 48874 h 207822"/>
                    <a:gd name="connsiteX11" fmla="*/ 289020 w 331468"/>
                    <a:gd name="connsiteY11" fmla="*/ 20299 h 207822"/>
                    <a:gd name="connsiteX12" fmla="*/ 222673 w 331468"/>
                    <a:gd name="connsiteY12" fmla="*/ 15251 h 207822"/>
                    <a:gd name="connsiteX13" fmla="*/ 167910 w 331468"/>
                    <a:gd name="connsiteY13" fmla="*/ 980 h 207822"/>
                    <a:gd name="connsiteX0" fmla="*/ 167910 w 331468"/>
                    <a:gd name="connsiteY0" fmla="*/ 4233 h 211075"/>
                    <a:gd name="connsiteX1" fmla="*/ 111220 w 331468"/>
                    <a:gd name="connsiteY1" fmla="*/ 48952 h 211075"/>
                    <a:gd name="connsiteX2" fmla="*/ 59586 w 331468"/>
                    <a:gd name="connsiteY2" fmla="*/ 56563 h 211075"/>
                    <a:gd name="connsiteX3" fmla="*/ 44545 w 331468"/>
                    <a:gd name="connsiteY3" fmla="*/ 99752 h 211075"/>
                    <a:gd name="connsiteX4" fmla="*/ 95 w 331468"/>
                    <a:gd name="connsiteY4" fmla="*/ 112452 h 211075"/>
                    <a:gd name="connsiteX5" fmla="*/ 35020 w 331468"/>
                    <a:gd name="connsiteY5" fmla="*/ 172777 h 211075"/>
                    <a:gd name="connsiteX6" fmla="*/ 108045 w 331468"/>
                    <a:gd name="connsiteY6" fmla="*/ 210877 h 211075"/>
                    <a:gd name="connsiteX7" fmla="*/ 177895 w 331468"/>
                    <a:gd name="connsiteY7" fmla="*/ 156902 h 211075"/>
                    <a:gd name="connsiteX8" fmla="*/ 222345 w 331468"/>
                    <a:gd name="connsiteY8" fmla="*/ 179127 h 211075"/>
                    <a:gd name="connsiteX9" fmla="*/ 241395 w 331468"/>
                    <a:gd name="connsiteY9" fmla="*/ 118802 h 211075"/>
                    <a:gd name="connsiteX10" fmla="*/ 330295 w 331468"/>
                    <a:gd name="connsiteY10" fmla="*/ 52127 h 211075"/>
                    <a:gd name="connsiteX11" fmla="*/ 289020 w 331468"/>
                    <a:gd name="connsiteY11" fmla="*/ 23552 h 211075"/>
                    <a:gd name="connsiteX12" fmla="*/ 231410 w 331468"/>
                    <a:gd name="connsiteY12" fmla="*/ 4043 h 211075"/>
                    <a:gd name="connsiteX13" fmla="*/ 167910 w 331468"/>
                    <a:gd name="connsiteY13" fmla="*/ 4233 h 211075"/>
                    <a:gd name="connsiteX0" fmla="*/ 167910 w 321859"/>
                    <a:gd name="connsiteY0" fmla="*/ 4233 h 211075"/>
                    <a:gd name="connsiteX1" fmla="*/ 111220 w 321859"/>
                    <a:gd name="connsiteY1" fmla="*/ 48952 h 211075"/>
                    <a:gd name="connsiteX2" fmla="*/ 59586 w 321859"/>
                    <a:gd name="connsiteY2" fmla="*/ 56563 h 211075"/>
                    <a:gd name="connsiteX3" fmla="*/ 44545 w 321859"/>
                    <a:gd name="connsiteY3" fmla="*/ 99752 h 211075"/>
                    <a:gd name="connsiteX4" fmla="*/ 95 w 321859"/>
                    <a:gd name="connsiteY4" fmla="*/ 112452 h 211075"/>
                    <a:gd name="connsiteX5" fmla="*/ 35020 w 321859"/>
                    <a:gd name="connsiteY5" fmla="*/ 172777 h 211075"/>
                    <a:gd name="connsiteX6" fmla="*/ 108045 w 321859"/>
                    <a:gd name="connsiteY6" fmla="*/ 210877 h 211075"/>
                    <a:gd name="connsiteX7" fmla="*/ 177895 w 321859"/>
                    <a:gd name="connsiteY7" fmla="*/ 156902 h 211075"/>
                    <a:gd name="connsiteX8" fmla="*/ 222345 w 321859"/>
                    <a:gd name="connsiteY8" fmla="*/ 179127 h 211075"/>
                    <a:gd name="connsiteX9" fmla="*/ 241395 w 321859"/>
                    <a:gd name="connsiteY9" fmla="*/ 118802 h 211075"/>
                    <a:gd name="connsiteX10" fmla="*/ 320310 w 321859"/>
                    <a:gd name="connsiteY10" fmla="*/ 89885 h 211075"/>
                    <a:gd name="connsiteX11" fmla="*/ 289020 w 321859"/>
                    <a:gd name="connsiteY11" fmla="*/ 23552 h 211075"/>
                    <a:gd name="connsiteX12" fmla="*/ 231410 w 321859"/>
                    <a:gd name="connsiteY12" fmla="*/ 4043 h 211075"/>
                    <a:gd name="connsiteX13" fmla="*/ 167910 w 321859"/>
                    <a:gd name="connsiteY13" fmla="*/ 4233 h 211075"/>
                    <a:gd name="connsiteX0" fmla="*/ 167910 w 321859"/>
                    <a:gd name="connsiteY0" fmla="*/ 1249 h 208091"/>
                    <a:gd name="connsiteX1" fmla="*/ 111220 w 321859"/>
                    <a:gd name="connsiteY1" fmla="*/ 45968 h 208091"/>
                    <a:gd name="connsiteX2" fmla="*/ 59586 w 321859"/>
                    <a:gd name="connsiteY2" fmla="*/ 53579 h 208091"/>
                    <a:gd name="connsiteX3" fmla="*/ 44545 w 321859"/>
                    <a:gd name="connsiteY3" fmla="*/ 96768 h 208091"/>
                    <a:gd name="connsiteX4" fmla="*/ 95 w 321859"/>
                    <a:gd name="connsiteY4" fmla="*/ 109468 h 208091"/>
                    <a:gd name="connsiteX5" fmla="*/ 35020 w 321859"/>
                    <a:gd name="connsiteY5" fmla="*/ 169793 h 208091"/>
                    <a:gd name="connsiteX6" fmla="*/ 108045 w 321859"/>
                    <a:gd name="connsiteY6" fmla="*/ 207893 h 208091"/>
                    <a:gd name="connsiteX7" fmla="*/ 177895 w 321859"/>
                    <a:gd name="connsiteY7" fmla="*/ 153918 h 208091"/>
                    <a:gd name="connsiteX8" fmla="*/ 222345 w 321859"/>
                    <a:gd name="connsiteY8" fmla="*/ 176143 h 208091"/>
                    <a:gd name="connsiteX9" fmla="*/ 241395 w 321859"/>
                    <a:gd name="connsiteY9" fmla="*/ 115818 h 208091"/>
                    <a:gd name="connsiteX10" fmla="*/ 320310 w 321859"/>
                    <a:gd name="connsiteY10" fmla="*/ 86901 h 208091"/>
                    <a:gd name="connsiteX11" fmla="*/ 289020 w 321859"/>
                    <a:gd name="connsiteY11" fmla="*/ 20568 h 208091"/>
                    <a:gd name="connsiteX12" fmla="*/ 232658 w 321859"/>
                    <a:gd name="connsiteY12" fmla="*/ 13109 h 208091"/>
                    <a:gd name="connsiteX13" fmla="*/ 167910 w 321859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22345 w 320686"/>
                    <a:gd name="connsiteY8" fmla="*/ 17614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8091"/>
                    <a:gd name="connsiteX1" fmla="*/ 111220 w 320686"/>
                    <a:gd name="connsiteY1" fmla="*/ 45968 h 208091"/>
                    <a:gd name="connsiteX2" fmla="*/ 59586 w 320686"/>
                    <a:gd name="connsiteY2" fmla="*/ 53579 h 208091"/>
                    <a:gd name="connsiteX3" fmla="*/ 44545 w 320686"/>
                    <a:gd name="connsiteY3" fmla="*/ 96768 h 208091"/>
                    <a:gd name="connsiteX4" fmla="*/ 95 w 320686"/>
                    <a:gd name="connsiteY4" fmla="*/ 109468 h 208091"/>
                    <a:gd name="connsiteX5" fmla="*/ 35020 w 320686"/>
                    <a:gd name="connsiteY5" fmla="*/ 169793 h 208091"/>
                    <a:gd name="connsiteX6" fmla="*/ 108045 w 320686"/>
                    <a:gd name="connsiteY6" fmla="*/ 207893 h 208091"/>
                    <a:gd name="connsiteX7" fmla="*/ 177895 w 320686"/>
                    <a:gd name="connsiteY7" fmla="*/ 153918 h 208091"/>
                    <a:gd name="connsiteX8" fmla="*/ 242315 w 320686"/>
                    <a:gd name="connsiteY8" fmla="*/ 159273 h 208091"/>
                    <a:gd name="connsiteX9" fmla="*/ 268854 w 320686"/>
                    <a:gd name="connsiteY9" fmla="*/ 119835 h 208091"/>
                    <a:gd name="connsiteX10" fmla="*/ 320310 w 320686"/>
                    <a:gd name="connsiteY10" fmla="*/ 86901 h 208091"/>
                    <a:gd name="connsiteX11" fmla="*/ 289020 w 320686"/>
                    <a:gd name="connsiteY11" fmla="*/ 20568 h 208091"/>
                    <a:gd name="connsiteX12" fmla="*/ 232658 w 320686"/>
                    <a:gd name="connsiteY12" fmla="*/ 13109 h 208091"/>
                    <a:gd name="connsiteX13" fmla="*/ 167910 w 320686"/>
                    <a:gd name="connsiteY13" fmla="*/ 1249 h 208091"/>
                    <a:gd name="connsiteX0" fmla="*/ 167910 w 320686"/>
                    <a:gd name="connsiteY0" fmla="*/ 1249 h 209675"/>
                    <a:gd name="connsiteX1" fmla="*/ 111220 w 320686"/>
                    <a:gd name="connsiteY1" fmla="*/ 45968 h 209675"/>
                    <a:gd name="connsiteX2" fmla="*/ 59586 w 320686"/>
                    <a:gd name="connsiteY2" fmla="*/ 53579 h 209675"/>
                    <a:gd name="connsiteX3" fmla="*/ 44545 w 320686"/>
                    <a:gd name="connsiteY3" fmla="*/ 96768 h 209675"/>
                    <a:gd name="connsiteX4" fmla="*/ 95 w 320686"/>
                    <a:gd name="connsiteY4" fmla="*/ 109468 h 209675"/>
                    <a:gd name="connsiteX5" fmla="*/ 35020 w 320686"/>
                    <a:gd name="connsiteY5" fmla="*/ 169793 h 209675"/>
                    <a:gd name="connsiteX6" fmla="*/ 108045 w 320686"/>
                    <a:gd name="connsiteY6" fmla="*/ 207893 h 209675"/>
                    <a:gd name="connsiteX7" fmla="*/ 199114 w 320686"/>
                    <a:gd name="connsiteY7" fmla="*/ 198906 h 209675"/>
                    <a:gd name="connsiteX8" fmla="*/ 242315 w 320686"/>
                    <a:gd name="connsiteY8" fmla="*/ 159273 h 209675"/>
                    <a:gd name="connsiteX9" fmla="*/ 268854 w 320686"/>
                    <a:gd name="connsiteY9" fmla="*/ 119835 h 209675"/>
                    <a:gd name="connsiteX10" fmla="*/ 320310 w 320686"/>
                    <a:gd name="connsiteY10" fmla="*/ 86901 h 209675"/>
                    <a:gd name="connsiteX11" fmla="*/ 289020 w 320686"/>
                    <a:gd name="connsiteY11" fmla="*/ 20568 h 209675"/>
                    <a:gd name="connsiteX12" fmla="*/ 232658 w 320686"/>
                    <a:gd name="connsiteY12" fmla="*/ 13109 h 209675"/>
                    <a:gd name="connsiteX13" fmla="*/ 167910 w 320686"/>
                    <a:gd name="connsiteY13" fmla="*/ 1249 h 209675"/>
                    <a:gd name="connsiteX0" fmla="*/ 167916 w 320692"/>
                    <a:gd name="connsiteY0" fmla="*/ 1249 h 201384"/>
                    <a:gd name="connsiteX1" fmla="*/ 111226 w 320692"/>
                    <a:gd name="connsiteY1" fmla="*/ 45968 h 201384"/>
                    <a:gd name="connsiteX2" fmla="*/ 59592 w 320692"/>
                    <a:gd name="connsiteY2" fmla="*/ 53579 h 201384"/>
                    <a:gd name="connsiteX3" fmla="*/ 44551 w 320692"/>
                    <a:gd name="connsiteY3" fmla="*/ 96768 h 201384"/>
                    <a:gd name="connsiteX4" fmla="*/ 101 w 320692"/>
                    <a:gd name="connsiteY4" fmla="*/ 109468 h 201384"/>
                    <a:gd name="connsiteX5" fmla="*/ 35026 w 320692"/>
                    <a:gd name="connsiteY5" fmla="*/ 169793 h 201384"/>
                    <a:gd name="connsiteX6" fmla="*/ 115540 w 320692"/>
                    <a:gd name="connsiteY6" fmla="*/ 194236 h 201384"/>
                    <a:gd name="connsiteX7" fmla="*/ 199120 w 320692"/>
                    <a:gd name="connsiteY7" fmla="*/ 198906 h 201384"/>
                    <a:gd name="connsiteX8" fmla="*/ 242321 w 320692"/>
                    <a:gd name="connsiteY8" fmla="*/ 159273 h 201384"/>
                    <a:gd name="connsiteX9" fmla="*/ 268860 w 320692"/>
                    <a:gd name="connsiteY9" fmla="*/ 119835 h 201384"/>
                    <a:gd name="connsiteX10" fmla="*/ 320316 w 320692"/>
                    <a:gd name="connsiteY10" fmla="*/ 86901 h 201384"/>
                    <a:gd name="connsiteX11" fmla="*/ 289026 w 320692"/>
                    <a:gd name="connsiteY11" fmla="*/ 20568 h 201384"/>
                    <a:gd name="connsiteX12" fmla="*/ 232664 w 320692"/>
                    <a:gd name="connsiteY12" fmla="*/ 13109 h 201384"/>
                    <a:gd name="connsiteX13" fmla="*/ 167916 w 320692"/>
                    <a:gd name="connsiteY13" fmla="*/ 1249 h 201384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09468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6768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1249 h 201039"/>
                    <a:gd name="connsiteX1" fmla="*/ 111226 w 320692"/>
                    <a:gd name="connsiteY1" fmla="*/ 45968 h 201039"/>
                    <a:gd name="connsiteX2" fmla="*/ 59592 w 320692"/>
                    <a:gd name="connsiteY2" fmla="*/ 53579 h 201039"/>
                    <a:gd name="connsiteX3" fmla="*/ 44551 w 320692"/>
                    <a:gd name="connsiteY3" fmla="*/ 90341 h 201039"/>
                    <a:gd name="connsiteX4" fmla="*/ 101 w 320692"/>
                    <a:gd name="connsiteY4" fmla="*/ 120715 h 201039"/>
                    <a:gd name="connsiteX5" fmla="*/ 35026 w 320692"/>
                    <a:gd name="connsiteY5" fmla="*/ 181843 h 201039"/>
                    <a:gd name="connsiteX6" fmla="*/ 115540 w 320692"/>
                    <a:gd name="connsiteY6" fmla="*/ 194236 h 201039"/>
                    <a:gd name="connsiteX7" fmla="*/ 199120 w 320692"/>
                    <a:gd name="connsiteY7" fmla="*/ 198906 h 201039"/>
                    <a:gd name="connsiteX8" fmla="*/ 242321 w 320692"/>
                    <a:gd name="connsiteY8" fmla="*/ 159273 h 201039"/>
                    <a:gd name="connsiteX9" fmla="*/ 268860 w 320692"/>
                    <a:gd name="connsiteY9" fmla="*/ 119835 h 201039"/>
                    <a:gd name="connsiteX10" fmla="*/ 320316 w 320692"/>
                    <a:gd name="connsiteY10" fmla="*/ 86901 h 201039"/>
                    <a:gd name="connsiteX11" fmla="*/ 289026 w 320692"/>
                    <a:gd name="connsiteY11" fmla="*/ 20568 h 201039"/>
                    <a:gd name="connsiteX12" fmla="*/ 232664 w 320692"/>
                    <a:gd name="connsiteY12" fmla="*/ 13109 h 201039"/>
                    <a:gd name="connsiteX13" fmla="*/ 167916 w 320692"/>
                    <a:gd name="connsiteY13" fmla="*/ 1249 h 201039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59592 w 320692"/>
                    <a:gd name="connsiteY2" fmla="*/ 53106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67916 w 320692"/>
                    <a:gd name="connsiteY0" fmla="*/ 776 h 200566"/>
                    <a:gd name="connsiteX1" fmla="*/ 127452 w 320692"/>
                    <a:gd name="connsiteY1" fmla="*/ 36658 h 200566"/>
                    <a:gd name="connsiteX2" fmla="*/ 63337 w 320692"/>
                    <a:gd name="connsiteY2" fmla="*/ 53909 h 200566"/>
                    <a:gd name="connsiteX3" fmla="*/ 44551 w 320692"/>
                    <a:gd name="connsiteY3" fmla="*/ 89868 h 200566"/>
                    <a:gd name="connsiteX4" fmla="*/ 101 w 320692"/>
                    <a:gd name="connsiteY4" fmla="*/ 120242 h 200566"/>
                    <a:gd name="connsiteX5" fmla="*/ 35026 w 320692"/>
                    <a:gd name="connsiteY5" fmla="*/ 181370 h 200566"/>
                    <a:gd name="connsiteX6" fmla="*/ 115540 w 320692"/>
                    <a:gd name="connsiteY6" fmla="*/ 193763 h 200566"/>
                    <a:gd name="connsiteX7" fmla="*/ 199120 w 320692"/>
                    <a:gd name="connsiteY7" fmla="*/ 198433 h 200566"/>
                    <a:gd name="connsiteX8" fmla="*/ 242321 w 320692"/>
                    <a:gd name="connsiteY8" fmla="*/ 158800 h 200566"/>
                    <a:gd name="connsiteX9" fmla="*/ 268860 w 320692"/>
                    <a:gd name="connsiteY9" fmla="*/ 119362 h 200566"/>
                    <a:gd name="connsiteX10" fmla="*/ 320316 w 320692"/>
                    <a:gd name="connsiteY10" fmla="*/ 86428 h 200566"/>
                    <a:gd name="connsiteX11" fmla="*/ 289026 w 320692"/>
                    <a:gd name="connsiteY11" fmla="*/ 20095 h 200566"/>
                    <a:gd name="connsiteX12" fmla="*/ 232664 w 320692"/>
                    <a:gd name="connsiteY12" fmla="*/ 12636 h 200566"/>
                    <a:gd name="connsiteX13" fmla="*/ 167916 w 320692"/>
                    <a:gd name="connsiteY13" fmla="*/ 776 h 200566"/>
                    <a:gd name="connsiteX0" fmla="*/ 172908 w 320692"/>
                    <a:gd name="connsiteY0" fmla="*/ 1181 h 194544"/>
                    <a:gd name="connsiteX1" fmla="*/ 127452 w 320692"/>
                    <a:gd name="connsiteY1" fmla="*/ 30636 h 194544"/>
                    <a:gd name="connsiteX2" fmla="*/ 63337 w 320692"/>
                    <a:gd name="connsiteY2" fmla="*/ 47887 h 194544"/>
                    <a:gd name="connsiteX3" fmla="*/ 44551 w 320692"/>
                    <a:gd name="connsiteY3" fmla="*/ 83846 h 194544"/>
                    <a:gd name="connsiteX4" fmla="*/ 101 w 320692"/>
                    <a:gd name="connsiteY4" fmla="*/ 114220 h 194544"/>
                    <a:gd name="connsiteX5" fmla="*/ 35026 w 320692"/>
                    <a:gd name="connsiteY5" fmla="*/ 175348 h 194544"/>
                    <a:gd name="connsiteX6" fmla="*/ 115540 w 320692"/>
                    <a:gd name="connsiteY6" fmla="*/ 187741 h 194544"/>
                    <a:gd name="connsiteX7" fmla="*/ 199120 w 320692"/>
                    <a:gd name="connsiteY7" fmla="*/ 192411 h 194544"/>
                    <a:gd name="connsiteX8" fmla="*/ 242321 w 320692"/>
                    <a:gd name="connsiteY8" fmla="*/ 152778 h 194544"/>
                    <a:gd name="connsiteX9" fmla="*/ 268860 w 320692"/>
                    <a:gd name="connsiteY9" fmla="*/ 113340 h 194544"/>
                    <a:gd name="connsiteX10" fmla="*/ 320316 w 320692"/>
                    <a:gd name="connsiteY10" fmla="*/ 80406 h 194544"/>
                    <a:gd name="connsiteX11" fmla="*/ 289026 w 320692"/>
                    <a:gd name="connsiteY11" fmla="*/ 14073 h 194544"/>
                    <a:gd name="connsiteX12" fmla="*/ 232664 w 320692"/>
                    <a:gd name="connsiteY12" fmla="*/ 6614 h 194544"/>
                    <a:gd name="connsiteX13" fmla="*/ 172908 w 320692"/>
                    <a:gd name="connsiteY13" fmla="*/ 1181 h 194544"/>
                    <a:gd name="connsiteX0" fmla="*/ 172915 w 320699"/>
                    <a:gd name="connsiteY0" fmla="*/ 1181 h 193768"/>
                    <a:gd name="connsiteX1" fmla="*/ 127459 w 320699"/>
                    <a:gd name="connsiteY1" fmla="*/ 30636 h 193768"/>
                    <a:gd name="connsiteX2" fmla="*/ 63344 w 320699"/>
                    <a:gd name="connsiteY2" fmla="*/ 47887 h 193768"/>
                    <a:gd name="connsiteX3" fmla="*/ 44558 w 320699"/>
                    <a:gd name="connsiteY3" fmla="*/ 83846 h 193768"/>
                    <a:gd name="connsiteX4" fmla="*/ 108 w 320699"/>
                    <a:gd name="connsiteY4" fmla="*/ 114220 h 193768"/>
                    <a:gd name="connsiteX5" fmla="*/ 35033 w 320699"/>
                    <a:gd name="connsiteY5" fmla="*/ 175348 h 193768"/>
                    <a:gd name="connsiteX6" fmla="*/ 123036 w 320699"/>
                    <a:gd name="connsiteY6" fmla="*/ 183724 h 193768"/>
                    <a:gd name="connsiteX7" fmla="*/ 199127 w 320699"/>
                    <a:gd name="connsiteY7" fmla="*/ 192411 h 193768"/>
                    <a:gd name="connsiteX8" fmla="*/ 242328 w 320699"/>
                    <a:gd name="connsiteY8" fmla="*/ 152778 h 193768"/>
                    <a:gd name="connsiteX9" fmla="*/ 268867 w 320699"/>
                    <a:gd name="connsiteY9" fmla="*/ 113340 h 193768"/>
                    <a:gd name="connsiteX10" fmla="*/ 320323 w 320699"/>
                    <a:gd name="connsiteY10" fmla="*/ 80406 h 193768"/>
                    <a:gd name="connsiteX11" fmla="*/ 289033 w 320699"/>
                    <a:gd name="connsiteY11" fmla="*/ 14073 h 193768"/>
                    <a:gd name="connsiteX12" fmla="*/ 232671 w 320699"/>
                    <a:gd name="connsiteY12" fmla="*/ 6614 h 193768"/>
                    <a:gd name="connsiteX13" fmla="*/ 172915 w 320699"/>
                    <a:gd name="connsiteY13" fmla="*/ 1181 h 193768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1422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11 w 320595"/>
                    <a:gd name="connsiteY0" fmla="*/ 1181 h 193735"/>
                    <a:gd name="connsiteX1" fmla="*/ 127355 w 320595"/>
                    <a:gd name="connsiteY1" fmla="*/ 30636 h 193735"/>
                    <a:gd name="connsiteX2" fmla="*/ 63240 w 320595"/>
                    <a:gd name="connsiteY2" fmla="*/ 47887 h 193735"/>
                    <a:gd name="connsiteX3" fmla="*/ 44454 w 320595"/>
                    <a:gd name="connsiteY3" fmla="*/ 83846 h 193735"/>
                    <a:gd name="connsiteX4" fmla="*/ 4 w 320595"/>
                    <a:gd name="connsiteY4" fmla="*/ 123860 h 193735"/>
                    <a:gd name="connsiteX5" fmla="*/ 42418 w 320595"/>
                    <a:gd name="connsiteY5" fmla="*/ 177758 h 193735"/>
                    <a:gd name="connsiteX6" fmla="*/ 122932 w 320595"/>
                    <a:gd name="connsiteY6" fmla="*/ 183724 h 193735"/>
                    <a:gd name="connsiteX7" fmla="*/ 199023 w 320595"/>
                    <a:gd name="connsiteY7" fmla="*/ 192411 h 193735"/>
                    <a:gd name="connsiteX8" fmla="*/ 242224 w 320595"/>
                    <a:gd name="connsiteY8" fmla="*/ 152778 h 193735"/>
                    <a:gd name="connsiteX9" fmla="*/ 268763 w 320595"/>
                    <a:gd name="connsiteY9" fmla="*/ 113340 h 193735"/>
                    <a:gd name="connsiteX10" fmla="*/ 320219 w 320595"/>
                    <a:gd name="connsiteY10" fmla="*/ 80406 h 193735"/>
                    <a:gd name="connsiteX11" fmla="*/ 288929 w 320595"/>
                    <a:gd name="connsiteY11" fmla="*/ 14073 h 193735"/>
                    <a:gd name="connsiteX12" fmla="*/ 232567 w 320595"/>
                    <a:gd name="connsiteY12" fmla="*/ 6614 h 193735"/>
                    <a:gd name="connsiteX13" fmla="*/ 172811 w 320595"/>
                    <a:gd name="connsiteY13" fmla="*/ 1181 h 193735"/>
                    <a:gd name="connsiteX0" fmla="*/ 172883 w 320667"/>
                    <a:gd name="connsiteY0" fmla="*/ 1181 h 193735"/>
                    <a:gd name="connsiteX1" fmla="*/ 127427 w 320667"/>
                    <a:gd name="connsiteY1" fmla="*/ 30636 h 193735"/>
                    <a:gd name="connsiteX2" fmla="*/ 63312 w 320667"/>
                    <a:gd name="connsiteY2" fmla="*/ 47887 h 193735"/>
                    <a:gd name="connsiteX3" fmla="*/ 44526 w 320667"/>
                    <a:gd name="connsiteY3" fmla="*/ 83846 h 193735"/>
                    <a:gd name="connsiteX4" fmla="*/ 76 w 320667"/>
                    <a:gd name="connsiteY4" fmla="*/ 123860 h 193735"/>
                    <a:gd name="connsiteX5" fmla="*/ 42490 w 320667"/>
                    <a:gd name="connsiteY5" fmla="*/ 177758 h 193735"/>
                    <a:gd name="connsiteX6" fmla="*/ 123004 w 320667"/>
                    <a:gd name="connsiteY6" fmla="*/ 183724 h 193735"/>
                    <a:gd name="connsiteX7" fmla="*/ 199095 w 320667"/>
                    <a:gd name="connsiteY7" fmla="*/ 192411 h 193735"/>
                    <a:gd name="connsiteX8" fmla="*/ 242296 w 320667"/>
                    <a:gd name="connsiteY8" fmla="*/ 152778 h 193735"/>
                    <a:gd name="connsiteX9" fmla="*/ 268835 w 320667"/>
                    <a:gd name="connsiteY9" fmla="*/ 113340 h 193735"/>
                    <a:gd name="connsiteX10" fmla="*/ 320291 w 320667"/>
                    <a:gd name="connsiteY10" fmla="*/ 80406 h 193735"/>
                    <a:gd name="connsiteX11" fmla="*/ 289001 w 320667"/>
                    <a:gd name="connsiteY11" fmla="*/ 14073 h 193735"/>
                    <a:gd name="connsiteX12" fmla="*/ 232639 w 320667"/>
                    <a:gd name="connsiteY12" fmla="*/ 6614 h 193735"/>
                    <a:gd name="connsiteX13" fmla="*/ 172883 w 320667"/>
                    <a:gd name="connsiteY13" fmla="*/ 1181 h 193735"/>
                    <a:gd name="connsiteX0" fmla="*/ 172883 w 320667"/>
                    <a:gd name="connsiteY0" fmla="*/ 1181 h 190094"/>
                    <a:gd name="connsiteX1" fmla="*/ 127427 w 320667"/>
                    <a:gd name="connsiteY1" fmla="*/ 30636 h 190094"/>
                    <a:gd name="connsiteX2" fmla="*/ 63312 w 320667"/>
                    <a:gd name="connsiteY2" fmla="*/ 47887 h 190094"/>
                    <a:gd name="connsiteX3" fmla="*/ 44526 w 320667"/>
                    <a:gd name="connsiteY3" fmla="*/ 83846 h 190094"/>
                    <a:gd name="connsiteX4" fmla="*/ 76 w 320667"/>
                    <a:gd name="connsiteY4" fmla="*/ 123860 h 190094"/>
                    <a:gd name="connsiteX5" fmla="*/ 42490 w 320667"/>
                    <a:gd name="connsiteY5" fmla="*/ 177758 h 190094"/>
                    <a:gd name="connsiteX6" fmla="*/ 123004 w 320667"/>
                    <a:gd name="connsiteY6" fmla="*/ 183724 h 190094"/>
                    <a:gd name="connsiteX7" fmla="*/ 202839 w 320667"/>
                    <a:gd name="connsiteY7" fmla="*/ 188394 h 190094"/>
                    <a:gd name="connsiteX8" fmla="*/ 242296 w 320667"/>
                    <a:gd name="connsiteY8" fmla="*/ 152778 h 190094"/>
                    <a:gd name="connsiteX9" fmla="*/ 268835 w 320667"/>
                    <a:gd name="connsiteY9" fmla="*/ 113340 h 190094"/>
                    <a:gd name="connsiteX10" fmla="*/ 320291 w 320667"/>
                    <a:gd name="connsiteY10" fmla="*/ 80406 h 190094"/>
                    <a:gd name="connsiteX11" fmla="*/ 289001 w 320667"/>
                    <a:gd name="connsiteY11" fmla="*/ 14073 h 190094"/>
                    <a:gd name="connsiteX12" fmla="*/ 232639 w 320667"/>
                    <a:gd name="connsiteY12" fmla="*/ 6614 h 190094"/>
                    <a:gd name="connsiteX13" fmla="*/ 172883 w 320667"/>
                    <a:gd name="connsiteY13" fmla="*/ 1181 h 190094"/>
                    <a:gd name="connsiteX0" fmla="*/ 172883 w 320667"/>
                    <a:gd name="connsiteY0" fmla="*/ 1181 h 191799"/>
                    <a:gd name="connsiteX1" fmla="*/ 127427 w 320667"/>
                    <a:gd name="connsiteY1" fmla="*/ 30636 h 191799"/>
                    <a:gd name="connsiteX2" fmla="*/ 63312 w 320667"/>
                    <a:gd name="connsiteY2" fmla="*/ 47887 h 191799"/>
                    <a:gd name="connsiteX3" fmla="*/ 44526 w 320667"/>
                    <a:gd name="connsiteY3" fmla="*/ 83846 h 191799"/>
                    <a:gd name="connsiteX4" fmla="*/ 76 w 320667"/>
                    <a:gd name="connsiteY4" fmla="*/ 123860 h 191799"/>
                    <a:gd name="connsiteX5" fmla="*/ 42490 w 320667"/>
                    <a:gd name="connsiteY5" fmla="*/ 177758 h 191799"/>
                    <a:gd name="connsiteX6" fmla="*/ 123004 w 320667"/>
                    <a:gd name="connsiteY6" fmla="*/ 183724 h 191799"/>
                    <a:gd name="connsiteX7" fmla="*/ 202839 w 320667"/>
                    <a:gd name="connsiteY7" fmla="*/ 188394 h 191799"/>
                    <a:gd name="connsiteX8" fmla="*/ 242296 w 320667"/>
                    <a:gd name="connsiteY8" fmla="*/ 152778 h 191799"/>
                    <a:gd name="connsiteX9" fmla="*/ 268835 w 320667"/>
                    <a:gd name="connsiteY9" fmla="*/ 113340 h 191799"/>
                    <a:gd name="connsiteX10" fmla="*/ 320291 w 320667"/>
                    <a:gd name="connsiteY10" fmla="*/ 80406 h 191799"/>
                    <a:gd name="connsiteX11" fmla="*/ 289001 w 320667"/>
                    <a:gd name="connsiteY11" fmla="*/ 14073 h 191799"/>
                    <a:gd name="connsiteX12" fmla="*/ 232639 w 320667"/>
                    <a:gd name="connsiteY12" fmla="*/ 6614 h 191799"/>
                    <a:gd name="connsiteX13" fmla="*/ 172883 w 320667"/>
                    <a:gd name="connsiteY13" fmla="*/ 1181 h 191799"/>
                    <a:gd name="connsiteX0" fmla="*/ 172883 w 320751"/>
                    <a:gd name="connsiteY0" fmla="*/ 1181 h 191799"/>
                    <a:gd name="connsiteX1" fmla="*/ 127427 w 320751"/>
                    <a:gd name="connsiteY1" fmla="*/ 30636 h 191799"/>
                    <a:gd name="connsiteX2" fmla="*/ 63312 w 320751"/>
                    <a:gd name="connsiteY2" fmla="*/ 47887 h 191799"/>
                    <a:gd name="connsiteX3" fmla="*/ 44526 w 320751"/>
                    <a:gd name="connsiteY3" fmla="*/ 83846 h 191799"/>
                    <a:gd name="connsiteX4" fmla="*/ 76 w 320751"/>
                    <a:gd name="connsiteY4" fmla="*/ 123860 h 191799"/>
                    <a:gd name="connsiteX5" fmla="*/ 42490 w 320751"/>
                    <a:gd name="connsiteY5" fmla="*/ 177758 h 191799"/>
                    <a:gd name="connsiteX6" fmla="*/ 123004 w 320751"/>
                    <a:gd name="connsiteY6" fmla="*/ 183724 h 191799"/>
                    <a:gd name="connsiteX7" fmla="*/ 202839 w 320751"/>
                    <a:gd name="connsiteY7" fmla="*/ 188394 h 191799"/>
                    <a:gd name="connsiteX8" fmla="*/ 242296 w 320751"/>
                    <a:gd name="connsiteY8" fmla="*/ 152778 h 191799"/>
                    <a:gd name="connsiteX9" fmla="*/ 266338 w 320751"/>
                    <a:gd name="connsiteY9" fmla="*/ 118160 h 191799"/>
                    <a:gd name="connsiteX10" fmla="*/ 320291 w 320751"/>
                    <a:gd name="connsiteY10" fmla="*/ 80406 h 191799"/>
                    <a:gd name="connsiteX11" fmla="*/ 289001 w 320751"/>
                    <a:gd name="connsiteY11" fmla="*/ 14073 h 191799"/>
                    <a:gd name="connsiteX12" fmla="*/ 232639 w 320751"/>
                    <a:gd name="connsiteY12" fmla="*/ 6614 h 191799"/>
                    <a:gd name="connsiteX13" fmla="*/ 172883 w 320751"/>
                    <a:gd name="connsiteY13" fmla="*/ 1181 h 191799"/>
                    <a:gd name="connsiteX0" fmla="*/ 172883 w 322916"/>
                    <a:gd name="connsiteY0" fmla="*/ 1181 h 191799"/>
                    <a:gd name="connsiteX1" fmla="*/ 127427 w 322916"/>
                    <a:gd name="connsiteY1" fmla="*/ 30636 h 191799"/>
                    <a:gd name="connsiteX2" fmla="*/ 63312 w 322916"/>
                    <a:gd name="connsiteY2" fmla="*/ 47887 h 191799"/>
                    <a:gd name="connsiteX3" fmla="*/ 44526 w 322916"/>
                    <a:gd name="connsiteY3" fmla="*/ 83846 h 191799"/>
                    <a:gd name="connsiteX4" fmla="*/ 76 w 322916"/>
                    <a:gd name="connsiteY4" fmla="*/ 123860 h 191799"/>
                    <a:gd name="connsiteX5" fmla="*/ 42490 w 322916"/>
                    <a:gd name="connsiteY5" fmla="*/ 177758 h 191799"/>
                    <a:gd name="connsiteX6" fmla="*/ 123004 w 322916"/>
                    <a:gd name="connsiteY6" fmla="*/ 183724 h 191799"/>
                    <a:gd name="connsiteX7" fmla="*/ 202839 w 322916"/>
                    <a:gd name="connsiteY7" fmla="*/ 188394 h 191799"/>
                    <a:gd name="connsiteX8" fmla="*/ 242296 w 322916"/>
                    <a:gd name="connsiteY8" fmla="*/ 152778 h 191799"/>
                    <a:gd name="connsiteX9" fmla="*/ 266338 w 322916"/>
                    <a:gd name="connsiteY9" fmla="*/ 118160 h 191799"/>
                    <a:gd name="connsiteX10" fmla="*/ 320291 w 322916"/>
                    <a:gd name="connsiteY10" fmla="*/ 80406 h 191799"/>
                    <a:gd name="connsiteX11" fmla="*/ 289001 w 322916"/>
                    <a:gd name="connsiteY11" fmla="*/ 14073 h 191799"/>
                    <a:gd name="connsiteX12" fmla="*/ 232639 w 322916"/>
                    <a:gd name="connsiteY12" fmla="*/ 6614 h 191799"/>
                    <a:gd name="connsiteX13" fmla="*/ 172883 w 322916"/>
                    <a:gd name="connsiteY13" fmla="*/ 1181 h 191799"/>
                    <a:gd name="connsiteX0" fmla="*/ 172883 w 321206"/>
                    <a:gd name="connsiteY0" fmla="*/ 1238 h 191856"/>
                    <a:gd name="connsiteX1" fmla="*/ 127427 w 321206"/>
                    <a:gd name="connsiteY1" fmla="*/ 30693 h 191856"/>
                    <a:gd name="connsiteX2" fmla="*/ 63312 w 321206"/>
                    <a:gd name="connsiteY2" fmla="*/ 47944 h 191856"/>
                    <a:gd name="connsiteX3" fmla="*/ 44526 w 321206"/>
                    <a:gd name="connsiteY3" fmla="*/ 83903 h 191856"/>
                    <a:gd name="connsiteX4" fmla="*/ 76 w 321206"/>
                    <a:gd name="connsiteY4" fmla="*/ 123917 h 191856"/>
                    <a:gd name="connsiteX5" fmla="*/ 42490 w 321206"/>
                    <a:gd name="connsiteY5" fmla="*/ 177815 h 191856"/>
                    <a:gd name="connsiteX6" fmla="*/ 123004 w 321206"/>
                    <a:gd name="connsiteY6" fmla="*/ 183781 h 191856"/>
                    <a:gd name="connsiteX7" fmla="*/ 202839 w 321206"/>
                    <a:gd name="connsiteY7" fmla="*/ 188451 h 191856"/>
                    <a:gd name="connsiteX8" fmla="*/ 242296 w 321206"/>
                    <a:gd name="connsiteY8" fmla="*/ 152835 h 191856"/>
                    <a:gd name="connsiteX9" fmla="*/ 266338 w 321206"/>
                    <a:gd name="connsiteY9" fmla="*/ 118217 h 191856"/>
                    <a:gd name="connsiteX10" fmla="*/ 320291 w 321206"/>
                    <a:gd name="connsiteY10" fmla="*/ 80463 h 191856"/>
                    <a:gd name="connsiteX11" fmla="*/ 295242 w 321206"/>
                    <a:gd name="connsiteY11" fmla="*/ 17343 h 191856"/>
                    <a:gd name="connsiteX12" fmla="*/ 232639 w 321206"/>
                    <a:gd name="connsiteY12" fmla="*/ 6671 h 191856"/>
                    <a:gd name="connsiteX13" fmla="*/ 172883 w 321206"/>
                    <a:gd name="connsiteY13" fmla="*/ 1238 h 191856"/>
                    <a:gd name="connsiteX0" fmla="*/ 172883 w 321206"/>
                    <a:gd name="connsiteY0" fmla="*/ 2234 h 192852"/>
                    <a:gd name="connsiteX1" fmla="*/ 127427 w 321206"/>
                    <a:gd name="connsiteY1" fmla="*/ 31689 h 192852"/>
                    <a:gd name="connsiteX2" fmla="*/ 63312 w 321206"/>
                    <a:gd name="connsiteY2" fmla="*/ 48940 h 192852"/>
                    <a:gd name="connsiteX3" fmla="*/ 44526 w 321206"/>
                    <a:gd name="connsiteY3" fmla="*/ 84899 h 192852"/>
                    <a:gd name="connsiteX4" fmla="*/ 76 w 321206"/>
                    <a:gd name="connsiteY4" fmla="*/ 124913 h 192852"/>
                    <a:gd name="connsiteX5" fmla="*/ 42490 w 321206"/>
                    <a:gd name="connsiteY5" fmla="*/ 178811 h 192852"/>
                    <a:gd name="connsiteX6" fmla="*/ 123004 w 321206"/>
                    <a:gd name="connsiteY6" fmla="*/ 184777 h 192852"/>
                    <a:gd name="connsiteX7" fmla="*/ 202839 w 321206"/>
                    <a:gd name="connsiteY7" fmla="*/ 189447 h 192852"/>
                    <a:gd name="connsiteX8" fmla="*/ 242296 w 321206"/>
                    <a:gd name="connsiteY8" fmla="*/ 153831 h 192852"/>
                    <a:gd name="connsiteX9" fmla="*/ 266338 w 321206"/>
                    <a:gd name="connsiteY9" fmla="*/ 119213 h 192852"/>
                    <a:gd name="connsiteX10" fmla="*/ 320291 w 321206"/>
                    <a:gd name="connsiteY10" fmla="*/ 81459 h 192852"/>
                    <a:gd name="connsiteX11" fmla="*/ 295242 w 321206"/>
                    <a:gd name="connsiteY11" fmla="*/ 18339 h 192852"/>
                    <a:gd name="connsiteX12" fmla="*/ 232639 w 321206"/>
                    <a:gd name="connsiteY12" fmla="*/ 7667 h 192852"/>
                    <a:gd name="connsiteX13" fmla="*/ 172883 w 321206"/>
                    <a:gd name="connsiteY13" fmla="*/ 2234 h 192852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63312 w 321206"/>
                    <a:gd name="connsiteY2" fmla="*/ 47209 h 191121"/>
                    <a:gd name="connsiteX3" fmla="*/ 44526 w 321206"/>
                    <a:gd name="connsiteY3" fmla="*/ 83168 h 191121"/>
                    <a:gd name="connsiteX4" fmla="*/ 76 w 321206"/>
                    <a:gd name="connsiteY4" fmla="*/ 123182 h 191121"/>
                    <a:gd name="connsiteX5" fmla="*/ 42490 w 321206"/>
                    <a:gd name="connsiteY5" fmla="*/ 177080 h 191121"/>
                    <a:gd name="connsiteX6" fmla="*/ 123004 w 321206"/>
                    <a:gd name="connsiteY6" fmla="*/ 183046 h 191121"/>
                    <a:gd name="connsiteX7" fmla="*/ 202839 w 321206"/>
                    <a:gd name="connsiteY7" fmla="*/ 187716 h 191121"/>
                    <a:gd name="connsiteX8" fmla="*/ 242296 w 321206"/>
                    <a:gd name="connsiteY8" fmla="*/ 152100 h 191121"/>
                    <a:gd name="connsiteX9" fmla="*/ 266338 w 321206"/>
                    <a:gd name="connsiteY9" fmla="*/ 117482 h 191121"/>
                    <a:gd name="connsiteX10" fmla="*/ 320291 w 321206"/>
                    <a:gd name="connsiteY10" fmla="*/ 79728 h 191121"/>
                    <a:gd name="connsiteX11" fmla="*/ 295242 w 321206"/>
                    <a:gd name="connsiteY11" fmla="*/ 16608 h 191121"/>
                    <a:gd name="connsiteX12" fmla="*/ 172883 w 321206"/>
                    <a:gd name="connsiteY12" fmla="*/ 503 h 191121"/>
                    <a:gd name="connsiteX0" fmla="*/ 172883 w 321206"/>
                    <a:gd name="connsiteY0" fmla="*/ 503 h 191121"/>
                    <a:gd name="connsiteX1" fmla="*/ 127427 w 321206"/>
                    <a:gd name="connsiteY1" fmla="*/ 29958 h 191121"/>
                    <a:gd name="connsiteX2" fmla="*/ 44526 w 321206"/>
                    <a:gd name="connsiteY2" fmla="*/ 83168 h 191121"/>
                    <a:gd name="connsiteX3" fmla="*/ 76 w 321206"/>
                    <a:gd name="connsiteY3" fmla="*/ 123182 h 191121"/>
                    <a:gd name="connsiteX4" fmla="*/ 42490 w 321206"/>
                    <a:gd name="connsiteY4" fmla="*/ 177080 h 191121"/>
                    <a:gd name="connsiteX5" fmla="*/ 123004 w 321206"/>
                    <a:gd name="connsiteY5" fmla="*/ 183046 h 191121"/>
                    <a:gd name="connsiteX6" fmla="*/ 202839 w 321206"/>
                    <a:gd name="connsiteY6" fmla="*/ 187716 h 191121"/>
                    <a:gd name="connsiteX7" fmla="*/ 242296 w 321206"/>
                    <a:gd name="connsiteY7" fmla="*/ 152100 h 191121"/>
                    <a:gd name="connsiteX8" fmla="*/ 266338 w 321206"/>
                    <a:gd name="connsiteY8" fmla="*/ 117482 h 191121"/>
                    <a:gd name="connsiteX9" fmla="*/ 320291 w 321206"/>
                    <a:gd name="connsiteY9" fmla="*/ 79728 h 191121"/>
                    <a:gd name="connsiteX10" fmla="*/ 295242 w 321206"/>
                    <a:gd name="connsiteY10" fmla="*/ 16608 h 191121"/>
                    <a:gd name="connsiteX11" fmla="*/ 172883 w 321206"/>
                    <a:gd name="connsiteY11" fmla="*/ 503 h 191121"/>
                    <a:gd name="connsiteX0" fmla="*/ 172883 w 321206"/>
                    <a:gd name="connsiteY0" fmla="*/ 503 h 191121"/>
                    <a:gd name="connsiteX1" fmla="*/ 44526 w 321206"/>
                    <a:gd name="connsiteY1" fmla="*/ 83168 h 191121"/>
                    <a:gd name="connsiteX2" fmla="*/ 76 w 321206"/>
                    <a:gd name="connsiteY2" fmla="*/ 123182 h 191121"/>
                    <a:gd name="connsiteX3" fmla="*/ 42490 w 321206"/>
                    <a:gd name="connsiteY3" fmla="*/ 177080 h 191121"/>
                    <a:gd name="connsiteX4" fmla="*/ 123004 w 321206"/>
                    <a:gd name="connsiteY4" fmla="*/ 183046 h 191121"/>
                    <a:gd name="connsiteX5" fmla="*/ 202839 w 321206"/>
                    <a:gd name="connsiteY5" fmla="*/ 187716 h 191121"/>
                    <a:gd name="connsiteX6" fmla="*/ 242296 w 321206"/>
                    <a:gd name="connsiteY6" fmla="*/ 152100 h 191121"/>
                    <a:gd name="connsiteX7" fmla="*/ 266338 w 321206"/>
                    <a:gd name="connsiteY7" fmla="*/ 117482 h 191121"/>
                    <a:gd name="connsiteX8" fmla="*/ 320291 w 321206"/>
                    <a:gd name="connsiteY8" fmla="*/ 79728 h 191121"/>
                    <a:gd name="connsiteX9" fmla="*/ 295242 w 321206"/>
                    <a:gd name="connsiteY9" fmla="*/ 16608 h 191121"/>
                    <a:gd name="connsiteX10" fmla="*/ 172883 w 321206"/>
                    <a:gd name="connsiteY10" fmla="*/ 503 h 191121"/>
                    <a:gd name="connsiteX0" fmla="*/ 143064 w 321206"/>
                    <a:gd name="connsiteY0" fmla="*/ 869 h 187719"/>
                    <a:gd name="connsiteX1" fmla="*/ 44526 w 321206"/>
                    <a:gd name="connsiteY1" fmla="*/ 79766 h 187719"/>
                    <a:gd name="connsiteX2" fmla="*/ 76 w 321206"/>
                    <a:gd name="connsiteY2" fmla="*/ 119780 h 187719"/>
                    <a:gd name="connsiteX3" fmla="*/ 42490 w 321206"/>
                    <a:gd name="connsiteY3" fmla="*/ 173678 h 187719"/>
                    <a:gd name="connsiteX4" fmla="*/ 123004 w 321206"/>
                    <a:gd name="connsiteY4" fmla="*/ 179644 h 187719"/>
                    <a:gd name="connsiteX5" fmla="*/ 202839 w 321206"/>
                    <a:gd name="connsiteY5" fmla="*/ 184314 h 187719"/>
                    <a:gd name="connsiteX6" fmla="*/ 242296 w 321206"/>
                    <a:gd name="connsiteY6" fmla="*/ 148698 h 187719"/>
                    <a:gd name="connsiteX7" fmla="*/ 266338 w 321206"/>
                    <a:gd name="connsiteY7" fmla="*/ 114080 h 187719"/>
                    <a:gd name="connsiteX8" fmla="*/ 320291 w 321206"/>
                    <a:gd name="connsiteY8" fmla="*/ 76326 h 187719"/>
                    <a:gd name="connsiteX9" fmla="*/ 295242 w 321206"/>
                    <a:gd name="connsiteY9" fmla="*/ 13206 h 187719"/>
                    <a:gd name="connsiteX10" fmla="*/ 143064 w 321206"/>
                    <a:gd name="connsiteY10" fmla="*/ 869 h 187719"/>
                    <a:gd name="connsiteX0" fmla="*/ 143064 w 321206"/>
                    <a:gd name="connsiteY0" fmla="*/ 8298 h 195148"/>
                    <a:gd name="connsiteX1" fmla="*/ 44526 w 321206"/>
                    <a:gd name="connsiteY1" fmla="*/ 87195 h 195148"/>
                    <a:gd name="connsiteX2" fmla="*/ 76 w 321206"/>
                    <a:gd name="connsiteY2" fmla="*/ 127209 h 195148"/>
                    <a:gd name="connsiteX3" fmla="*/ 42490 w 321206"/>
                    <a:gd name="connsiteY3" fmla="*/ 181107 h 195148"/>
                    <a:gd name="connsiteX4" fmla="*/ 123004 w 321206"/>
                    <a:gd name="connsiteY4" fmla="*/ 187073 h 195148"/>
                    <a:gd name="connsiteX5" fmla="*/ 202839 w 321206"/>
                    <a:gd name="connsiteY5" fmla="*/ 191743 h 195148"/>
                    <a:gd name="connsiteX6" fmla="*/ 242296 w 321206"/>
                    <a:gd name="connsiteY6" fmla="*/ 156127 h 195148"/>
                    <a:gd name="connsiteX7" fmla="*/ 266338 w 321206"/>
                    <a:gd name="connsiteY7" fmla="*/ 121509 h 195148"/>
                    <a:gd name="connsiteX8" fmla="*/ 320291 w 321206"/>
                    <a:gd name="connsiteY8" fmla="*/ 83755 h 195148"/>
                    <a:gd name="connsiteX9" fmla="*/ 295242 w 321206"/>
                    <a:gd name="connsiteY9" fmla="*/ 20635 h 195148"/>
                    <a:gd name="connsiteX10" fmla="*/ 143064 w 321206"/>
                    <a:gd name="connsiteY10" fmla="*/ 8298 h 195148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339 w 321481"/>
                    <a:gd name="connsiteY0" fmla="*/ 4170 h 191020"/>
                    <a:gd name="connsiteX1" fmla="*/ 64680 w 321481"/>
                    <a:gd name="connsiteY1" fmla="*/ 75530 h 191020"/>
                    <a:gd name="connsiteX2" fmla="*/ 351 w 321481"/>
                    <a:gd name="connsiteY2" fmla="*/ 123081 h 191020"/>
                    <a:gd name="connsiteX3" fmla="*/ 42765 w 321481"/>
                    <a:gd name="connsiteY3" fmla="*/ 176979 h 191020"/>
                    <a:gd name="connsiteX4" fmla="*/ 123279 w 321481"/>
                    <a:gd name="connsiteY4" fmla="*/ 182945 h 191020"/>
                    <a:gd name="connsiteX5" fmla="*/ 203114 w 321481"/>
                    <a:gd name="connsiteY5" fmla="*/ 187615 h 191020"/>
                    <a:gd name="connsiteX6" fmla="*/ 242571 w 321481"/>
                    <a:gd name="connsiteY6" fmla="*/ 151999 h 191020"/>
                    <a:gd name="connsiteX7" fmla="*/ 266613 w 321481"/>
                    <a:gd name="connsiteY7" fmla="*/ 117381 h 191020"/>
                    <a:gd name="connsiteX8" fmla="*/ 320566 w 321481"/>
                    <a:gd name="connsiteY8" fmla="*/ 79627 h 191020"/>
                    <a:gd name="connsiteX9" fmla="*/ 295517 w 321481"/>
                    <a:gd name="connsiteY9" fmla="*/ 16507 h 191020"/>
                    <a:gd name="connsiteX10" fmla="*/ 143339 w 321481"/>
                    <a:gd name="connsiteY10" fmla="*/ 4170 h 191020"/>
                    <a:gd name="connsiteX0" fmla="*/ 143660 w 321802"/>
                    <a:gd name="connsiteY0" fmla="*/ 2930 h 189780"/>
                    <a:gd name="connsiteX1" fmla="*/ 74940 w 321802"/>
                    <a:gd name="connsiteY1" fmla="*/ 57332 h 189780"/>
                    <a:gd name="connsiteX2" fmla="*/ 672 w 321802"/>
                    <a:gd name="connsiteY2" fmla="*/ 121841 h 189780"/>
                    <a:gd name="connsiteX3" fmla="*/ 43086 w 321802"/>
                    <a:gd name="connsiteY3" fmla="*/ 175739 h 189780"/>
                    <a:gd name="connsiteX4" fmla="*/ 123600 w 321802"/>
                    <a:gd name="connsiteY4" fmla="*/ 181705 h 189780"/>
                    <a:gd name="connsiteX5" fmla="*/ 203435 w 321802"/>
                    <a:gd name="connsiteY5" fmla="*/ 186375 h 189780"/>
                    <a:gd name="connsiteX6" fmla="*/ 242892 w 321802"/>
                    <a:gd name="connsiteY6" fmla="*/ 150759 h 189780"/>
                    <a:gd name="connsiteX7" fmla="*/ 266934 w 321802"/>
                    <a:gd name="connsiteY7" fmla="*/ 116141 h 189780"/>
                    <a:gd name="connsiteX8" fmla="*/ 320887 w 321802"/>
                    <a:gd name="connsiteY8" fmla="*/ 78387 h 189780"/>
                    <a:gd name="connsiteX9" fmla="*/ 295838 w 321802"/>
                    <a:gd name="connsiteY9" fmla="*/ 15267 h 189780"/>
                    <a:gd name="connsiteX10" fmla="*/ 143660 w 321802"/>
                    <a:gd name="connsiteY10" fmla="*/ 2930 h 189780"/>
                    <a:gd name="connsiteX0" fmla="*/ 143660 w 321802"/>
                    <a:gd name="connsiteY0" fmla="*/ 2930 h 190540"/>
                    <a:gd name="connsiteX1" fmla="*/ 74940 w 321802"/>
                    <a:gd name="connsiteY1" fmla="*/ 57332 h 190540"/>
                    <a:gd name="connsiteX2" fmla="*/ 672 w 321802"/>
                    <a:gd name="connsiteY2" fmla="*/ 121841 h 190540"/>
                    <a:gd name="connsiteX3" fmla="*/ 43086 w 321802"/>
                    <a:gd name="connsiteY3" fmla="*/ 175739 h 190540"/>
                    <a:gd name="connsiteX4" fmla="*/ 123600 w 321802"/>
                    <a:gd name="connsiteY4" fmla="*/ 181705 h 190540"/>
                    <a:gd name="connsiteX5" fmla="*/ 203435 w 321802"/>
                    <a:gd name="connsiteY5" fmla="*/ 186375 h 190540"/>
                    <a:gd name="connsiteX6" fmla="*/ 266934 w 321802"/>
                    <a:gd name="connsiteY6" fmla="*/ 116141 h 190540"/>
                    <a:gd name="connsiteX7" fmla="*/ 320887 w 321802"/>
                    <a:gd name="connsiteY7" fmla="*/ 78387 h 190540"/>
                    <a:gd name="connsiteX8" fmla="*/ 295838 w 321802"/>
                    <a:gd name="connsiteY8" fmla="*/ 15267 h 190540"/>
                    <a:gd name="connsiteX9" fmla="*/ 143660 w 321802"/>
                    <a:gd name="connsiteY9" fmla="*/ 2930 h 190540"/>
                    <a:gd name="connsiteX0" fmla="*/ 144085 w 322227"/>
                    <a:gd name="connsiteY0" fmla="*/ 2930 h 190493"/>
                    <a:gd name="connsiteX1" fmla="*/ 75365 w 322227"/>
                    <a:gd name="connsiteY1" fmla="*/ 57332 h 190493"/>
                    <a:gd name="connsiteX2" fmla="*/ 1097 w 322227"/>
                    <a:gd name="connsiteY2" fmla="*/ 121841 h 190493"/>
                    <a:gd name="connsiteX3" fmla="*/ 43511 w 322227"/>
                    <a:gd name="connsiteY3" fmla="*/ 175739 h 190493"/>
                    <a:gd name="connsiteX4" fmla="*/ 203860 w 322227"/>
                    <a:gd name="connsiteY4" fmla="*/ 186375 h 190493"/>
                    <a:gd name="connsiteX5" fmla="*/ 267359 w 322227"/>
                    <a:gd name="connsiteY5" fmla="*/ 116141 h 190493"/>
                    <a:gd name="connsiteX6" fmla="*/ 321312 w 322227"/>
                    <a:gd name="connsiteY6" fmla="*/ 78387 h 190493"/>
                    <a:gd name="connsiteX7" fmla="*/ 296263 w 322227"/>
                    <a:gd name="connsiteY7" fmla="*/ 15267 h 190493"/>
                    <a:gd name="connsiteX8" fmla="*/ 144085 w 322227"/>
                    <a:gd name="connsiteY8" fmla="*/ 2930 h 190493"/>
                    <a:gd name="connsiteX0" fmla="*/ 144085 w 322227"/>
                    <a:gd name="connsiteY0" fmla="*/ 2930 h 195926"/>
                    <a:gd name="connsiteX1" fmla="*/ 75365 w 322227"/>
                    <a:gd name="connsiteY1" fmla="*/ 57332 h 195926"/>
                    <a:gd name="connsiteX2" fmla="*/ 1097 w 322227"/>
                    <a:gd name="connsiteY2" fmla="*/ 121841 h 195926"/>
                    <a:gd name="connsiteX3" fmla="*/ 43511 w 322227"/>
                    <a:gd name="connsiteY3" fmla="*/ 175739 h 195926"/>
                    <a:gd name="connsiteX4" fmla="*/ 203860 w 322227"/>
                    <a:gd name="connsiteY4" fmla="*/ 186375 h 195926"/>
                    <a:gd name="connsiteX5" fmla="*/ 267359 w 322227"/>
                    <a:gd name="connsiteY5" fmla="*/ 116141 h 195926"/>
                    <a:gd name="connsiteX6" fmla="*/ 321312 w 322227"/>
                    <a:gd name="connsiteY6" fmla="*/ 78387 h 195926"/>
                    <a:gd name="connsiteX7" fmla="*/ 296263 w 322227"/>
                    <a:gd name="connsiteY7" fmla="*/ 15267 h 195926"/>
                    <a:gd name="connsiteX8" fmla="*/ 144085 w 322227"/>
                    <a:gd name="connsiteY8" fmla="*/ 2930 h 195926"/>
                    <a:gd name="connsiteX0" fmla="*/ 152807 w 330949"/>
                    <a:gd name="connsiteY0" fmla="*/ 2930 h 192314"/>
                    <a:gd name="connsiteX1" fmla="*/ 84087 w 330949"/>
                    <a:gd name="connsiteY1" fmla="*/ 57332 h 192314"/>
                    <a:gd name="connsiteX2" fmla="*/ 9819 w 330949"/>
                    <a:gd name="connsiteY2" fmla="*/ 121841 h 192314"/>
                    <a:gd name="connsiteX3" fmla="*/ 52233 w 330949"/>
                    <a:gd name="connsiteY3" fmla="*/ 175739 h 192314"/>
                    <a:gd name="connsiteX4" fmla="*/ 212582 w 330949"/>
                    <a:gd name="connsiteY4" fmla="*/ 186375 h 192314"/>
                    <a:gd name="connsiteX5" fmla="*/ 276081 w 330949"/>
                    <a:gd name="connsiteY5" fmla="*/ 116141 h 192314"/>
                    <a:gd name="connsiteX6" fmla="*/ 330034 w 330949"/>
                    <a:gd name="connsiteY6" fmla="*/ 78387 h 192314"/>
                    <a:gd name="connsiteX7" fmla="*/ 304985 w 330949"/>
                    <a:gd name="connsiteY7" fmla="*/ 15267 h 192314"/>
                    <a:gd name="connsiteX8" fmla="*/ 152807 w 330949"/>
                    <a:gd name="connsiteY8" fmla="*/ 2930 h 192314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149"/>
                    <a:gd name="connsiteX1" fmla="*/ 74292 w 321154"/>
                    <a:gd name="connsiteY1" fmla="*/ 57332 h 187149"/>
                    <a:gd name="connsiteX2" fmla="*/ 24 w 321154"/>
                    <a:gd name="connsiteY2" fmla="*/ 121841 h 187149"/>
                    <a:gd name="connsiteX3" fmla="*/ 78883 w 321154"/>
                    <a:gd name="connsiteY3" fmla="*/ 160665 h 187149"/>
                    <a:gd name="connsiteX4" fmla="*/ 202787 w 321154"/>
                    <a:gd name="connsiteY4" fmla="*/ 186375 h 187149"/>
                    <a:gd name="connsiteX5" fmla="*/ 266286 w 321154"/>
                    <a:gd name="connsiteY5" fmla="*/ 116141 h 187149"/>
                    <a:gd name="connsiteX6" fmla="*/ 320239 w 321154"/>
                    <a:gd name="connsiteY6" fmla="*/ 78387 h 187149"/>
                    <a:gd name="connsiteX7" fmla="*/ 295190 w 321154"/>
                    <a:gd name="connsiteY7" fmla="*/ 15267 h 187149"/>
                    <a:gd name="connsiteX8" fmla="*/ 143012 w 321154"/>
                    <a:gd name="connsiteY8" fmla="*/ 2930 h 187149"/>
                    <a:gd name="connsiteX0" fmla="*/ 143012 w 321154"/>
                    <a:gd name="connsiteY0" fmla="*/ 2930 h 187443"/>
                    <a:gd name="connsiteX1" fmla="*/ 74292 w 321154"/>
                    <a:gd name="connsiteY1" fmla="*/ 57332 h 187443"/>
                    <a:gd name="connsiteX2" fmla="*/ 24 w 321154"/>
                    <a:gd name="connsiteY2" fmla="*/ 121841 h 187443"/>
                    <a:gd name="connsiteX3" fmla="*/ 78883 w 321154"/>
                    <a:gd name="connsiteY3" fmla="*/ 160665 h 187443"/>
                    <a:gd name="connsiteX4" fmla="*/ 202787 w 321154"/>
                    <a:gd name="connsiteY4" fmla="*/ 186375 h 187443"/>
                    <a:gd name="connsiteX5" fmla="*/ 266286 w 321154"/>
                    <a:gd name="connsiteY5" fmla="*/ 116141 h 187443"/>
                    <a:gd name="connsiteX6" fmla="*/ 320239 w 321154"/>
                    <a:gd name="connsiteY6" fmla="*/ 78387 h 187443"/>
                    <a:gd name="connsiteX7" fmla="*/ 295190 w 321154"/>
                    <a:gd name="connsiteY7" fmla="*/ 15267 h 187443"/>
                    <a:gd name="connsiteX8" fmla="*/ 143012 w 321154"/>
                    <a:gd name="connsiteY8" fmla="*/ 2930 h 187443"/>
                    <a:gd name="connsiteX0" fmla="*/ 146280 w 324422"/>
                    <a:gd name="connsiteY0" fmla="*/ 2930 h 187443"/>
                    <a:gd name="connsiteX1" fmla="*/ 77560 w 324422"/>
                    <a:gd name="connsiteY1" fmla="*/ 57332 h 187443"/>
                    <a:gd name="connsiteX2" fmla="*/ 3292 w 324422"/>
                    <a:gd name="connsiteY2" fmla="*/ 121841 h 187443"/>
                    <a:gd name="connsiteX3" fmla="*/ 58959 w 324422"/>
                    <a:gd name="connsiteY3" fmla="*/ 160665 h 187443"/>
                    <a:gd name="connsiteX4" fmla="*/ 206055 w 324422"/>
                    <a:gd name="connsiteY4" fmla="*/ 186375 h 187443"/>
                    <a:gd name="connsiteX5" fmla="*/ 269554 w 324422"/>
                    <a:gd name="connsiteY5" fmla="*/ 116141 h 187443"/>
                    <a:gd name="connsiteX6" fmla="*/ 323507 w 324422"/>
                    <a:gd name="connsiteY6" fmla="*/ 78387 h 187443"/>
                    <a:gd name="connsiteX7" fmla="*/ 298458 w 324422"/>
                    <a:gd name="connsiteY7" fmla="*/ 15267 h 187443"/>
                    <a:gd name="connsiteX8" fmla="*/ 146280 w 324422"/>
                    <a:gd name="connsiteY8" fmla="*/ 2930 h 187443"/>
                    <a:gd name="connsiteX0" fmla="*/ 146280 w 324422"/>
                    <a:gd name="connsiteY0" fmla="*/ 2930 h 187928"/>
                    <a:gd name="connsiteX1" fmla="*/ 77560 w 324422"/>
                    <a:gd name="connsiteY1" fmla="*/ 57332 h 187928"/>
                    <a:gd name="connsiteX2" fmla="*/ 3292 w 324422"/>
                    <a:gd name="connsiteY2" fmla="*/ 121841 h 187928"/>
                    <a:gd name="connsiteX3" fmla="*/ 58959 w 324422"/>
                    <a:gd name="connsiteY3" fmla="*/ 160665 h 187928"/>
                    <a:gd name="connsiteX4" fmla="*/ 206055 w 324422"/>
                    <a:gd name="connsiteY4" fmla="*/ 186375 h 187928"/>
                    <a:gd name="connsiteX5" fmla="*/ 269554 w 324422"/>
                    <a:gd name="connsiteY5" fmla="*/ 116141 h 187928"/>
                    <a:gd name="connsiteX6" fmla="*/ 323507 w 324422"/>
                    <a:gd name="connsiteY6" fmla="*/ 78387 h 187928"/>
                    <a:gd name="connsiteX7" fmla="*/ 298458 w 324422"/>
                    <a:gd name="connsiteY7" fmla="*/ 15267 h 187928"/>
                    <a:gd name="connsiteX8" fmla="*/ 146280 w 324422"/>
                    <a:gd name="connsiteY8" fmla="*/ 2930 h 187928"/>
                    <a:gd name="connsiteX0" fmla="*/ 146280 w 323517"/>
                    <a:gd name="connsiteY0" fmla="*/ 2930 h 187443"/>
                    <a:gd name="connsiteX1" fmla="*/ 77560 w 323517"/>
                    <a:gd name="connsiteY1" fmla="*/ 57332 h 187443"/>
                    <a:gd name="connsiteX2" fmla="*/ 3292 w 323517"/>
                    <a:gd name="connsiteY2" fmla="*/ 121841 h 187443"/>
                    <a:gd name="connsiteX3" fmla="*/ 58959 w 323517"/>
                    <a:gd name="connsiteY3" fmla="*/ 160665 h 187443"/>
                    <a:gd name="connsiteX4" fmla="*/ 206055 w 323517"/>
                    <a:gd name="connsiteY4" fmla="*/ 186375 h 187443"/>
                    <a:gd name="connsiteX5" fmla="*/ 296059 w 323517"/>
                    <a:gd name="connsiteY5" fmla="*/ 116141 h 187443"/>
                    <a:gd name="connsiteX6" fmla="*/ 323507 w 323517"/>
                    <a:gd name="connsiteY6" fmla="*/ 78387 h 187443"/>
                    <a:gd name="connsiteX7" fmla="*/ 298458 w 323517"/>
                    <a:gd name="connsiteY7" fmla="*/ 15267 h 187443"/>
                    <a:gd name="connsiteX8" fmla="*/ 146280 w 323517"/>
                    <a:gd name="connsiteY8" fmla="*/ 2930 h 187443"/>
                    <a:gd name="connsiteX0" fmla="*/ 143264 w 320501"/>
                    <a:gd name="connsiteY0" fmla="*/ 2930 h 187853"/>
                    <a:gd name="connsiteX1" fmla="*/ 74544 w 320501"/>
                    <a:gd name="connsiteY1" fmla="*/ 57332 h 187853"/>
                    <a:gd name="connsiteX2" fmla="*/ 276 w 320501"/>
                    <a:gd name="connsiteY2" fmla="*/ 121841 h 187853"/>
                    <a:gd name="connsiteX3" fmla="*/ 55943 w 320501"/>
                    <a:gd name="connsiteY3" fmla="*/ 160665 h 187853"/>
                    <a:gd name="connsiteX4" fmla="*/ 212979 w 320501"/>
                    <a:gd name="connsiteY4" fmla="*/ 186375 h 187853"/>
                    <a:gd name="connsiteX5" fmla="*/ 293043 w 320501"/>
                    <a:gd name="connsiteY5" fmla="*/ 116141 h 187853"/>
                    <a:gd name="connsiteX6" fmla="*/ 320491 w 320501"/>
                    <a:gd name="connsiteY6" fmla="*/ 78387 h 187853"/>
                    <a:gd name="connsiteX7" fmla="*/ 295442 w 320501"/>
                    <a:gd name="connsiteY7" fmla="*/ 15267 h 187853"/>
                    <a:gd name="connsiteX8" fmla="*/ 143264 w 320501"/>
                    <a:gd name="connsiteY8" fmla="*/ 2930 h 187853"/>
                    <a:gd name="connsiteX0" fmla="*/ 143264 w 320501"/>
                    <a:gd name="connsiteY0" fmla="*/ 2930 h 191201"/>
                    <a:gd name="connsiteX1" fmla="*/ 74544 w 320501"/>
                    <a:gd name="connsiteY1" fmla="*/ 57332 h 191201"/>
                    <a:gd name="connsiteX2" fmla="*/ 276 w 320501"/>
                    <a:gd name="connsiteY2" fmla="*/ 121841 h 191201"/>
                    <a:gd name="connsiteX3" fmla="*/ 55943 w 320501"/>
                    <a:gd name="connsiteY3" fmla="*/ 160665 h 191201"/>
                    <a:gd name="connsiteX4" fmla="*/ 212979 w 320501"/>
                    <a:gd name="connsiteY4" fmla="*/ 186375 h 191201"/>
                    <a:gd name="connsiteX5" fmla="*/ 293043 w 320501"/>
                    <a:gd name="connsiteY5" fmla="*/ 116141 h 191201"/>
                    <a:gd name="connsiteX6" fmla="*/ 320491 w 320501"/>
                    <a:gd name="connsiteY6" fmla="*/ 78387 h 191201"/>
                    <a:gd name="connsiteX7" fmla="*/ 295442 w 320501"/>
                    <a:gd name="connsiteY7" fmla="*/ 15267 h 191201"/>
                    <a:gd name="connsiteX8" fmla="*/ 143264 w 320501"/>
                    <a:gd name="connsiteY8" fmla="*/ 2930 h 191201"/>
                    <a:gd name="connsiteX0" fmla="*/ 144027 w 321264"/>
                    <a:gd name="connsiteY0" fmla="*/ 2930 h 190550"/>
                    <a:gd name="connsiteX1" fmla="*/ 75307 w 321264"/>
                    <a:gd name="connsiteY1" fmla="*/ 57332 h 190550"/>
                    <a:gd name="connsiteX2" fmla="*/ 1039 w 321264"/>
                    <a:gd name="connsiteY2" fmla="*/ 121841 h 190550"/>
                    <a:gd name="connsiteX3" fmla="*/ 56706 w 321264"/>
                    <a:gd name="connsiteY3" fmla="*/ 160665 h 190550"/>
                    <a:gd name="connsiteX4" fmla="*/ 213742 w 321264"/>
                    <a:gd name="connsiteY4" fmla="*/ 186375 h 190550"/>
                    <a:gd name="connsiteX5" fmla="*/ 293806 w 321264"/>
                    <a:gd name="connsiteY5" fmla="*/ 116141 h 190550"/>
                    <a:gd name="connsiteX6" fmla="*/ 321254 w 321264"/>
                    <a:gd name="connsiteY6" fmla="*/ 78387 h 190550"/>
                    <a:gd name="connsiteX7" fmla="*/ 296205 w 321264"/>
                    <a:gd name="connsiteY7" fmla="*/ 15267 h 190550"/>
                    <a:gd name="connsiteX8" fmla="*/ 144027 w 321264"/>
                    <a:gd name="connsiteY8" fmla="*/ 2930 h 190550"/>
                    <a:gd name="connsiteX0" fmla="*/ 143053 w 320290"/>
                    <a:gd name="connsiteY0" fmla="*/ 2930 h 187416"/>
                    <a:gd name="connsiteX1" fmla="*/ 74333 w 320290"/>
                    <a:gd name="connsiteY1" fmla="*/ 57332 h 187416"/>
                    <a:gd name="connsiteX2" fmla="*/ 65 w 320290"/>
                    <a:gd name="connsiteY2" fmla="*/ 121841 h 187416"/>
                    <a:gd name="connsiteX3" fmla="*/ 82238 w 320290"/>
                    <a:gd name="connsiteY3" fmla="*/ 158781 h 187416"/>
                    <a:gd name="connsiteX4" fmla="*/ 212768 w 320290"/>
                    <a:gd name="connsiteY4" fmla="*/ 186375 h 187416"/>
                    <a:gd name="connsiteX5" fmla="*/ 292832 w 320290"/>
                    <a:gd name="connsiteY5" fmla="*/ 116141 h 187416"/>
                    <a:gd name="connsiteX6" fmla="*/ 320280 w 320290"/>
                    <a:gd name="connsiteY6" fmla="*/ 78387 h 187416"/>
                    <a:gd name="connsiteX7" fmla="*/ 295231 w 320290"/>
                    <a:gd name="connsiteY7" fmla="*/ 15267 h 187416"/>
                    <a:gd name="connsiteX8" fmla="*/ 143053 w 320290"/>
                    <a:gd name="connsiteY8" fmla="*/ 2930 h 187416"/>
                    <a:gd name="connsiteX0" fmla="*/ 143053 w 320290"/>
                    <a:gd name="connsiteY0" fmla="*/ 2930 h 189034"/>
                    <a:gd name="connsiteX1" fmla="*/ 74333 w 320290"/>
                    <a:gd name="connsiteY1" fmla="*/ 57332 h 189034"/>
                    <a:gd name="connsiteX2" fmla="*/ 65 w 320290"/>
                    <a:gd name="connsiteY2" fmla="*/ 121841 h 189034"/>
                    <a:gd name="connsiteX3" fmla="*/ 82238 w 320290"/>
                    <a:gd name="connsiteY3" fmla="*/ 158781 h 189034"/>
                    <a:gd name="connsiteX4" fmla="*/ 212768 w 320290"/>
                    <a:gd name="connsiteY4" fmla="*/ 186375 h 189034"/>
                    <a:gd name="connsiteX5" fmla="*/ 292832 w 320290"/>
                    <a:gd name="connsiteY5" fmla="*/ 116141 h 189034"/>
                    <a:gd name="connsiteX6" fmla="*/ 320280 w 320290"/>
                    <a:gd name="connsiteY6" fmla="*/ 78387 h 189034"/>
                    <a:gd name="connsiteX7" fmla="*/ 295231 w 320290"/>
                    <a:gd name="connsiteY7" fmla="*/ 15267 h 189034"/>
                    <a:gd name="connsiteX8" fmla="*/ 143053 w 320290"/>
                    <a:gd name="connsiteY8" fmla="*/ 2930 h 189034"/>
                    <a:gd name="connsiteX0" fmla="*/ 143053 w 343475"/>
                    <a:gd name="connsiteY0" fmla="*/ 2930 h 189034"/>
                    <a:gd name="connsiteX1" fmla="*/ 74333 w 343475"/>
                    <a:gd name="connsiteY1" fmla="*/ 57332 h 189034"/>
                    <a:gd name="connsiteX2" fmla="*/ 65 w 343475"/>
                    <a:gd name="connsiteY2" fmla="*/ 121841 h 189034"/>
                    <a:gd name="connsiteX3" fmla="*/ 82238 w 343475"/>
                    <a:gd name="connsiteY3" fmla="*/ 158781 h 189034"/>
                    <a:gd name="connsiteX4" fmla="*/ 212768 w 343475"/>
                    <a:gd name="connsiteY4" fmla="*/ 186375 h 189034"/>
                    <a:gd name="connsiteX5" fmla="*/ 292832 w 343475"/>
                    <a:gd name="connsiteY5" fmla="*/ 116141 h 189034"/>
                    <a:gd name="connsiteX6" fmla="*/ 343472 w 343475"/>
                    <a:gd name="connsiteY6" fmla="*/ 78387 h 189034"/>
                    <a:gd name="connsiteX7" fmla="*/ 295231 w 343475"/>
                    <a:gd name="connsiteY7" fmla="*/ 15267 h 189034"/>
                    <a:gd name="connsiteX8" fmla="*/ 143053 w 343475"/>
                    <a:gd name="connsiteY8" fmla="*/ 2930 h 189034"/>
                    <a:gd name="connsiteX0" fmla="*/ 143053 w 343475"/>
                    <a:gd name="connsiteY0" fmla="*/ 7914 h 194018"/>
                    <a:gd name="connsiteX1" fmla="*/ 74333 w 343475"/>
                    <a:gd name="connsiteY1" fmla="*/ 62316 h 194018"/>
                    <a:gd name="connsiteX2" fmla="*/ 65 w 343475"/>
                    <a:gd name="connsiteY2" fmla="*/ 126825 h 194018"/>
                    <a:gd name="connsiteX3" fmla="*/ 82238 w 343475"/>
                    <a:gd name="connsiteY3" fmla="*/ 163765 h 194018"/>
                    <a:gd name="connsiteX4" fmla="*/ 212768 w 343475"/>
                    <a:gd name="connsiteY4" fmla="*/ 191359 h 194018"/>
                    <a:gd name="connsiteX5" fmla="*/ 292832 w 343475"/>
                    <a:gd name="connsiteY5" fmla="*/ 121125 h 194018"/>
                    <a:gd name="connsiteX6" fmla="*/ 343472 w 343475"/>
                    <a:gd name="connsiteY6" fmla="*/ 83371 h 194018"/>
                    <a:gd name="connsiteX7" fmla="*/ 295231 w 343475"/>
                    <a:gd name="connsiteY7" fmla="*/ 20251 h 194018"/>
                    <a:gd name="connsiteX8" fmla="*/ 143053 w 343475"/>
                    <a:gd name="connsiteY8" fmla="*/ 7914 h 194018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6478 h 200119"/>
                    <a:gd name="connsiteX1" fmla="*/ 74294 w 343436"/>
                    <a:gd name="connsiteY1" fmla="*/ 68417 h 200119"/>
                    <a:gd name="connsiteX2" fmla="*/ 26 w 343436"/>
                    <a:gd name="connsiteY2" fmla="*/ 132926 h 200119"/>
                    <a:gd name="connsiteX3" fmla="*/ 82199 w 343436"/>
                    <a:gd name="connsiteY3" fmla="*/ 169866 h 200119"/>
                    <a:gd name="connsiteX4" fmla="*/ 212729 w 343436"/>
                    <a:gd name="connsiteY4" fmla="*/ 197460 h 200119"/>
                    <a:gd name="connsiteX5" fmla="*/ 292793 w 343436"/>
                    <a:gd name="connsiteY5" fmla="*/ 127226 h 200119"/>
                    <a:gd name="connsiteX6" fmla="*/ 343433 w 343436"/>
                    <a:gd name="connsiteY6" fmla="*/ 89472 h 200119"/>
                    <a:gd name="connsiteX7" fmla="*/ 295192 w 343436"/>
                    <a:gd name="connsiteY7" fmla="*/ 26352 h 200119"/>
                    <a:gd name="connsiteX8" fmla="*/ 156267 w 343436"/>
                    <a:gd name="connsiteY8" fmla="*/ 6478 h 200119"/>
                    <a:gd name="connsiteX0" fmla="*/ 156267 w 343436"/>
                    <a:gd name="connsiteY0" fmla="*/ 5149 h 198790"/>
                    <a:gd name="connsiteX1" fmla="*/ 74294 w 343436"/>
                    <a:gd name="connsiteY1" fmla="*/ 67088 h 198790"/>
                    <a:gd name="connsiteX2" fmla="*/ 26 w 343436"/>
                    <a:gd name="connsiteY2" fmla="*/ 131597 h 198790"/>
                    <a:gd name="connsiteX3" fmla="*/ 82199 w 343436"/>
                    <a:gd name="connsiteY3" fmla="*/ 168537 h 198790"/>
                    <a:gd name="connsiteX4" fmla="*/ 212729 w 343436"/>
                    <a:gd name="connsiteY4" fmla="*/ 196131 h 198790"/>
                    <a:gd name="connsiteX5" fmla="*/ 292793 w 343436"/>
                    <a:gd name="connsiteY5" fmla="*/ 125897 h 198790"/>
                    <a:gd name="connsiteX6" fmla="*/ 343433 w 343436"/>
                    <a:gd name="connsiteY6" fmla="*/ 88143 h 198790"/>
                    <a:gd name="connsiteX7" fmla="*/ 295192 w 343436"/>
                    <a:gd name="connsiteY7" fmla="*/ 25023 h 198790"/>
                    <a:gd name="connsiteX8" fmla="*/ 156267 w 343436"/>
                    <a:gd name="connsiteY8" fmla="*/ 5149 h 198790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08 h 194249"/>
                    <a:gd name="connsiteX1" fmla="*/ 74294 w 343471"/>
                    <a:gd name="connsiteY1" fmla="*/ 62547 h 194249"/>
                    <a:gd name="connsiteX2" fmla="*/ 26 w 343471"/>
                    <a:gd name="connsiteY2" fmla="*/ 127056 h 194249"/>
                    <a:gd name="connsiteX3" fmla="*/ 82199 w 343471"/>
                    <a:gd name="connsiteY3" fmla="*/ 163996 h 194249"/>
                    <a:gd name="connsiteX4" fmla="*/ 212729 w 343471"/>
                    <a:gd name="connsiteY4" fmla="*/ 191590 h 194249"/>
                    <a:gd name="connsiteX5" fmla="*/ 292793 w 343471"/>
                    <a:gd name="connsiteY5" fmla="*/ 121356 h 194249"/>
                    <a:gd name="connsiteX6" fmla="*/ 343433 w 343471"/>
                    <a:gd name="connsiteY6" fmla="*/ 83602 h 194249"/>
                    <a:gd name="connsiteX7" fmla="*/ 285253 w 343471"/>
                    <a:gd name="connsiteY7" fmla="*/ 29903 h 194249"/>
                    <a:gd name="connsiteX8" fmla="*/ 156267 w 343471"/>
                    <a:gd name="connsiteY8" fmla="*/ 608 h 194249"/>
                    <a:gd name="connsiteX0" fmla="*/ 156267 w 343471"/>
                    <a:gd name="connsiteY0" fmla="*/ 675 h 194316"/>
                    <a:gd name="connsiteX1" fmla="*/ 74294 w 343471"/>
                    <a:gd name="connsiteY1" fmla="*/ 62614 h 194316"/>
                    <a:gd name="connsiteX2" fmla="*/ 26 w 343471"/>
                    <a:gd name="connsiteY2" fmla="*/ 127123 h 194316"/>
                    <a:gd name="connsiteX3" fmla="*/ 82199 w 343471"/>
                    <a:gd name="connsiteY3" fmla="*/ 164063 h 194316"/>
                    <a:gd name="connsiteX4" fmla="*/ 212729 w 343471"/>
                    <a:gd name="connsiteY4" fmla="*/ 191657 h 194316"/>
                    <a:gd name="connsiteX5" fmla="*/ 292793 w 343471"/>
                    <a:gd name="connsiteY5" fmla="*/ 121423 h 194316"/>
                    <a:gd name="connsiteX6" fmla="*/ 343433 w 343471"/>
                    <a:gd name="connsiteY6" fmla="*/ 83669 h 194316"/>
                    <a:gd name="connsiteX7" fmla="*/ 285253 w 343471"/>
                    <a:gd name="connsiteY7" fmla="*/ 29970 h 194316"/>
                    <a:gd name="connsiteX8" fmla="*/ 156267 w 343471"/>
                    <a:gd name="connsiteY8" fmla="*/ 675 h 194316"/>
                    <a:gd name="connsiteX0" fmla="*/ 156267 w 349486"/>
                    <a:gd name="connsiteY0" fmla="*/ 675 h 194316"/>
                    <a:gd name="connsiteX1" fmla="*/ 74294 w 349486"/>
                    <a:gd name="connsiteY1" fmla="*/ 62614 h 194316"/>
                    <a:gd name="connsiteX2" fmla="*/ 26 w 349486"/>
                    <a:gd name="connsiteY2" fmla="*/ 127123 h 194316"/>
                    <a:gd name="connsiteX3" fmla="*/ 82199 w 349486"/>
                    <a:gd name="connsiteY3" fmla="*/ 164063 h 194316"/>
                    <a:gd name="connsiteX4" fmla="*/ 212729 w 349486"/>
                    <a:gd name="connsiteY4" fmla="*/ 191657 h 194316"/>
                    <a:gd name="connsiteX5" fmla="*/ 292793 w 349486"/>
                    <a:gd name="connsiteY5" fmla="*/ 121423 h 194316"/>
                    <a:gd name="connsiteX6" fmla="*/ 343433 w 349486"/>
                    <a:gd name="connsiteY6" fmla="*/ 83669 h 194316"/>
                    <a:gd name="connsiteX7" fmla="*/ 305132 w 349486"/>
                    <a:gd name="connsiteY7" fmla="*/ 29970 h 194316"/>
                    <a:gd name="connsiteX8" fmla="*/ 156267 w 349486"/>
                    <a:gd name="connsiteY8" fmla="*/ 675 h 194316"/>
                    <a:gd name="connsiteX0" fmla="*/ 156267 w 349486"/>
                    <a:gd name="connsiteY0" fmla="*/ 1618 h 195259"/>
                    <a:gd name="connsiteX1" fmla="*/ 74294 w 349486"/>
                    <a:gd name="connsiteY1" fmla="*/ 63557 h 195259"/>
                    <a:gd name="connsiteX2" fmla="*/ 26 w 349486"/>
                    <a:gd name="connsiteY2" fmla="*/ 128066 h 195259"/>
                    <a:gd name="connsiteX3" fmla="*/ 82199 w 349486"/>
                    <a:gd name="connsiteY3" fmla="*/ 165006 h 195259"/>
                    <a:gd name="connsiteX4" fmla="*/ 212729 w 349486"/>
                    <a:gd name="connsiteY4" fmla="*/ 192600 h 195259"/>
                    <a:gd name="connsiteX5" fmla="*/ 292793 w 349486"/>
                    <a:gd name="connsiteY5" fmla="*/ 122366 h 195259"/>
                    <a:gd name="connsiteX6" fmla="*/ 343433 w 349486"/>
                    <a:gd name="connsiteY6" fmla="*/ 84612 h 195259"/>
                    <a:gd name="connsiteX7" fmla="*/ 305132 w 349486"/>
                    <a:gd name="connsiteY7" fmla="*/ 30913 h 195259"/>
                    <a:gd name="connsiteX8" fmla="*/ 156267 w 349486"/>
                    <a:gd name="connsiteY8" fmla="*/ 1618 h 195259"/>
                    <a:gd name="connsiteX0" fmla="*/ 172834 w 343659"/>
                    <a:gd name="connsiteY0" fmla="*/ 1553 h 206499"/>
                    <a:gd name="connsiteX1" fmla="*/ 74295 w 343659"/>
                    <a:gd name="connsiteY1" fmla="*/ 74797 h 206499"/>
                    <a:gd name="connsiteX2" fmla="*/ 27 w 343659"/>
                    <a:gd name="connsiteY2" fmla="*/ 139306 h 206499"/>
                    <a:gd name="connsiteX3" fmla="*/ 82200 w 343659"/>
                    <a:gd name="connsiteY3" fmla="*/ 176246 h 206499"/>
                    <a:gd name="connsiteX4" fmla="*/ 212730 w 343659"/>
                    <a:gd name="connsiteY4" fmla="*/ 203840 h 206499"/>
                    <a:gd name="connsiteX5" fmla="*/ 292794 w 343659"/>
                    <a:gd name="connsiteY5" fmla="*/ 133606 h 206499"/>
                    <a:gd name="connsiteX6" fmla="*/ 343434 w 343659"/>
                    <a:gd name="connsiteY6" fmla="*/ 95852 h 206499"/>
                    <a:gd name="connsiteX7" fmla="*/ 305133 w 343659"/>
                    <a:gd name="connsiteY7" fmla="*/ 42153 h 206499"/>
                    <a:gd name="connsiteX8" fmla="*/ 172834 w 343659"/>
                    <a:gd name="connsiteY8" fmla="*/ 1553 h 206499"/>
                    <a:gd name="connsiteX0" fmla="*/ 182775 w 343638"/>
                    <a:gd name="connsiteY0" fmla="*/ 1752 h 201045"/>
                    <a:gd name="connsiteX1" fmla="*/ 74296 w 343638"/>
                    <a:gd name="connsiteY1" fmla="*/ 69343 h 201045"/>
                    <a:gd name="connsiteX2" fmla="*/ 28 w 343638"/>
                    <a:gd name="connsiteY2" fmla="*/ 133852 h 201045"/>
                    <a:gd name="connsiteX3" fmla="*/ 82201 w 343638"/>
                    <a:gd name="connsiteY3" fmla="*/ 170792 h 201045"/>
                    <a:gd name="connsiteX4" fmla="*/ 212731 w 343638"/>
                    <a:gd name="connsiteY4" fmla="*/ 198386 h 201045"/>
                    <a:gd name="connsiteX5" fmla="*/ 292795 w 343638"/>
                    <a:gd name="connsiteY5" fmla="*/ 128152 h 201045"/>
                    <a:gd name="connsiteX6" fmla="*/ 343435 w 343638"/>
                    <a:gd name="connsiteY6" fmla="*/ 90398 h 201045"/>
                    <a:gd name="connsiteX7" fmla="*/ 305134 w 343638"/>
                    <a:gd name="connsiteY7" fmla="*/ 36699 h 201045"/>
                    <a:gd name="connsiteX8" fmla="*/ 182775 w 343638"/>
                    <a:gd name="connsiteY8" fmla="*/ 1752 h 201045"/>
                    <a:gd name="connsiteX0" fmla="*/ 182775 w 343764"/>
                    <a:gd name="connsiteY0" fmla="*/ 1529 h 200822"/>
                    <a:gd name="connsiteX1" fmla="*/ 74296 w 343764"/>
                    <a:gd name="connsiteY1" fmla="*/ 69120 h 200822"/>
                    <a:gd name="connsiteX2" fmla="*/ 28 w 343764"/>
                    <a:gd name="connsiteY2" fmla="*/ 133629 h 200822"/>
                    <a:gd name="connsiteX3" fmla="*/ 82201 w 343764"/>
                    <a:gd name="connsiteY3" fmla="*/ 170569 h 200822"/>
                    <a:gd name="connsiteX4" fmla="*/ 212731 w 343764"/>
                    <a:gd name="connsiteY4" fmla="*/ 198163 h 200822"/>
                    <a:gd name="connsiteX5" fmla="*/ 292795 w 343764"/>
                    <a:gd name="connsiteY5" fmla="*/ 127929 h 200822"/>
                    <a:gd name="connsiteX6" fmla="*/ 343435 w 343764"/>
                    <a:gd name="connsiteY6" fmla="*/ 90175 h 200822"/>
                    <a:gd name="connsiteX7" fmla="*/ 305134 w 343764"/>
                    <a:gd name="connsiteY7" fmla="*/ 36476 h 200822"/>
                    <a:gd name="connsiteX8" fmla="*/ 182775 w 343764"/>
                    <a:gd name="connsiteY8" fmla="*/ 1529 h 200822"/>
                    <a:gd name="connsiteX0" fmla="*/ 182769 w 343758"/>
                    <a:gd name="connsiteY0" fmla="*/ 1529 h 200822"/>
                    <a:gd name="connsiteX1" fmla="*/ 74290 w 343758"/>
                    <a:gd name="connsiteY1" fmla="*/ 69120 h 200822"/>
                    <a:gd name="connsiteX2" fmla="*/ 22 w 343758"/>
                    <a:gd name="connsiteY2" fmla="*/ 133629 h 200822"/>
                    <a:gd name="connsiteX3" fmla="*/ 82195 w 343758"/>
                    <a:gd name="connsiteY3" fmla="*/ 170569 h 200822"/>
                    <a:gd name="connsiteX4" fmla="*/ 212725 w 343758"/>
                    <a:gd name="connsiteY4" fmla="*/ 198163 h 200822"/>
                    <a:gd name="connsiteX5" fmla="*/ 292789 w 343758"/>
                    <a:gd name="connsiteY5" fmla="*/ 127929 h 200822"/>
                    <a:gd name="connsiteX6" fmla="*/ 343429 w 343758"/>
                    <a:gd name="connsiteY6" fmla="*/ 90175 h 200822"/>
                    <a:gd name="connsiteX7" fmla="*/ 305128 w 343758"/>
                    <a:gd name="connsiteY7" fmla="*/ 36476 h 200822"/>
                    <a:gd name="connsiteX8" fmla="*/ 182769 w 343758"/>
                    <a:gd name="connsiteY8" fmla="*/ 1529 h 200822"/>
                    <a:gd name="connsiteX0" fmla="*/ 182755 w 343744"/>
                    <a:gd name="connsiteY0" fmla="*/ 252 h 199545"/>
                    <a:gd name="connsiteX1" fmla="*/ 77589 w 343744"/>
                    <a:gd name="connsiteY1" fmla="*/ 54653 h 199545"/>
                    <a:gd name="connsiteX2" fmla="*/ 8 w 343744"/>
                    <a:gd name="connsiteY2" fmla="*/ 132352 h 199545"/>
                    <a:gd name="connsiteX3" fmla="*/ 82181 w 343744"/>
                    <a:gd name="connsiteY3" fmla="*/ 169292 h 199545"/>
                    <a:gd name="connsiteX4" fmla="*/ 212711 w 343744"/>
                    <a:gd name="connsiteY4" fmla="*/ 196886 h 199545"/>
                    <a:gd name="connsiteX5" fmla="*/ 292775 w 343744"/>
                    <a:gd name="connsiteY5" fmla="*/ 126652 h 199545"/>
                    <a:gd name="connsiteX6" fmla="*/ 343415 w 343744"/>
                    <a:gd name="connsiteY6" fmla="*/ 88898 h 199545"/>
                    <a:gd name="connsiteX7" fmla="*/ 305114 w 343744"/>
                    <a:gd name="connsiteY7" fmla="*/ 35199 h 199545"/>
                    <a:gd name="connsiteX8" fmla="*/ 182755 w 343744"/>
                    <a:gd name="connsiteY8" fmla="*/ 252 h 199545"/>
                    <a:gd name="connsiteX0" fmla="*/ 172818 w 333807"/>
                    <a:gd name="connsiteY0" fmla="*/ 252 h 200166"/>
                    <a:gd name="connsiteX1" fmla="*/ 67652 w 333807"/>
                    <a:gd name="connsiteY1" fmla="*/ 54653 h 200166"/>
                    <a:gd name="connsiteX2" fmla="*/ 11 w 333807"/>
                    <a:gd name="connsiteY2" fmla="*/ 121047 h 200166"/>
                    <a:gd name="connsiteX3" fmla="*/ 72244 w 333807"/>
                    <a:gd name="connsiteY3" fmla="*/ 169292 h 200166"/>
                    <a:gd name="connsiteX4" fmla="*/ 202774 w 333807"/>
                    <a:gd name="connsiteY4" fmla="*/ 196886 h 200166"/>
                    <a:gd name="connsiteX5" fmla="*/ 282838 w 333807"/>
                    <a:gd name="connsiteY5" fmla="*/ 126652 h 200166"/>
                    <a:gd name="connsiteX6" fmla="*/ 333478 w 333807"/>
                    <a:gd name="connsiteY6" fmla="*/ 88898 h 200166"/>
                    <a:gd name="connsiteX7" fmla="*/ 295177 w 333807"/>
                    <a:gd name="connsiteY7" fmla="*/ 35199 h 200166"/>
                    <a:gd name="connsiteX8" fmla="*/ 172818 w 333807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3333 w 334322"/>
                    <a:gd name="connsiteY0" fmla="*/ 252 h 200166"/>
                    <a:gd name="connsiteX1" fmla="*/ 68167 w 334322"/>
                    <a:gd name="connsiteY1" fmla="*/ 54653 h 200166"/>
                    <a:gd name="connsiteX2" fmla="*/ 526 w 334322"/>
                    <a:gd name="connsiteY2" fmla="*/ 121047 h 200166"/>
                    <a:gd name="connsiteX3" fmla="*/ 72759 w 334322"/>
                    <a:gd name="connsiteY3" fmla="*/ 169292 h 200166"/>
                    <a:gd name="connsiteX4" fmla="*/ 203289 w 334322"/>
                    <a:gd name="connsiteY4" fmla="*/ 196886 h 200166"/>
                    <a:gd name="connsiteX5" fmla="*/ 283353 w 334322"/>
                    <a:gd name="connsiteY5" fmla="*/ 126652 h 200166"/>
                    <a:gd name="connsiteX6" fmla="*/ 333993 w 334322"/>
                    <a:gd name="connsiteY6" fmla="*/ 88898 h 200166"/>
                    <a:gd name="connsiteX7" fmla="*/ 295692 w 334322"/>
                    <a:gd name="connsiteY7" fmla="*/ 35199 h 200166"/>
                    <a:gd name="connsiteX8" fmla="*/ 173333 w 334322"/>
                    <a:gd name="connsiteY8" fmla="*/ 252 h 2001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2879 w 333868"/>
                    <a:gd name="connsiteY0" fmla="*/ 452 h 200366"/>
                    <a:gd name="connsiteX1" fmla="*/ 84279 w 333868"/>
                    <a:gd name="connsiteY1" fmla="*/ 62390 h 200366"/>
                    <a:gd name="connsiteX2" fmla="*/ 72 w 333868"/>
                    <a:gd name="connsiteY2" fmla="*/ 121247 h 200366"/>
                    <a:gd name="connsiteX3" fmla="*/ 72305 w 333868"/>
                    <a:gd name="connsiteY3" fmla="*/ 169492 h 200366"/>
                    <a:gd name="connsiteX4" fmla="*/ 202835 w 333868"/>
                    <a:gd name="connsiteY4" fmla="*/ 197086 h 200366"/>
                    <a:gd name="connsiteX5" fmla="*/ 282899 w 333868"/>
                    <a:gd name="connsiteY5" fmla="*/ 126852 h 200366"/>
                    <a:gd name="connsiteX6" fmla="*/ 333539 w 333868"/>
                    <a:gd name="connsiteY6" fmla="*/ 89098 h 200366"/>
                    <a:gd name="connsiteX7" fmla="*/ 295238 w 333868"/>
                    <a:gd name="connsiteY7" fmla="*/ 35399 h 200366"/>
                    <a:gd name="connsiteX8" fmla="*/ 172879 w 333868"/>
                    <a:gd name="connsiteY8" fmla="*/ 452 h 200366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3247 w 334236"/>
                    <a:gd name="connsiteY0" fmla="*/ 297 h 200211"/>
                    <a:gd name="connsiteX1" fmla="*/ 104526 w 334236"/>
                    <a:gd name="connsiteY1" fmla="*/ 56582 h 200211"/>
                    <a:gd name="connsiteX2" fmla="*/ 440 w 334236"/>
                    <a:gd name="connsiteY2" fmla="*/ 121092 h 200211"/>
                    <a:gd name="connsiteX3" fmla="*/ 72673 w 334236"/>
                    <a:gd name="connsiteY3" fmla="*/ 169337 h 200211"/>
                    <a:gd name="connsiteX4" fmla="*/ 203203 w 334236"/>
                    <a:gd name="connsiteY4" fmla="*/ 196931 h 200211"/>
                    <a:gd name="connsiteX5" fmla="*/ 283267 w 334236"/>
                    <a:gd name="connsiteY5" fmla="*/ 126697 h 200211"/>
                    <a:gd name="connsiteX6" fmla="*/ 333907 w 334236"/>
                    <a:gd name="connsiteY6" fmla="*/ 88943 h 200211"/>
                    <a:gd name="connsiteX7" fmla="*/ 295606 w 334236"/>
                    <a:gd name="connsiteY7" fmla="*/ 35244 h 200211"/>
                    <a:gd name="connsiteX8" fmla="*/ 173247 w 334236"/>
                    <a:gd name="connsiteY8" fmla="*/ 297 h 200211"/>
                    <a:gd name="connsiteX0" fmla="*/ 172822 w 333811"/>
                    <a:gd name="connsiteY0" fmla="*/ 297 h 200211"/>
                    <a:gd name="connsiteX1" fmla="*/ 77595 w 333811"/>
                    <a:gd name="connsiteY1" fmla="*/ 56582 h 200211"/>
                    <a:gd name="connsiteX2" fmla="*/ 15 w 333811"/>
                    <a:gd name="connsiteY2" fmla="*/ 121092 h 200211"/>
                    <a:gd name="connsiteX3" fmla="*/ 72248 w 333811"/>
                    <a:gd name="connsiteY3" fmla="*/ 169337 h 200211"/>
                    <a:gd name="connsiteX4" fmla="*/ 202778 w 333811"/>
                    <a:gd name="connsiteY4" fmla="*/ 196931 h 200211"/>
                    <a:gd name="connsiteX5" fmla="*/ 282842 w 333811"/>
                    <a:gd name="connsiteY5" fmla="*/ 126697 h 200211"/>
                    <a:gd name="connsiteX6" fmla="*/ 333482 w 333811"/>
                    <a:gd name="connsiteY6" fmla="*/ 88943 h 200211"/>
                    <a:gd name="connsiteX7" fmla="*/ 295181 w 333811"/>
                    <a:gd name="connsiteY7" fmla="*/ 35244 h 200211"/>
                    <a:gd name="connsiteX8" fmla="*/ 172822 w 333811"/>
                    <a:gd name="connsiteY8" fmla="*/ 297 h 200211"/>
                    <a:gd name="connsiteX0" fmla="*/ 173624 w 334613"/>
                    <a:gd name="connsiteY0" fmla="*/ 297 h 200211"/>
                    <a:gd name="connsiteX1" fmla="*/ 78397 w 334613"/>
                    <a:gd name="connsiteY1" fmla="*/ 56582 h 200211"/>
                    <a:gd name="connsiteX2" fmla="*/ 817 w 334613"/>
                    <a:gd name="connsiteY2" fmla="*/ 121092 h 200211"/>
                    <a:gd name="connsiteX3" fmla="*/ 73050 w 334613"/>
                    <a:gd name="connsiteY3" fmla="*/ 169337 h 200211"/>
                    <a:gd name="connsiteX4" fmla="*/ 203580 w 334613"/>
                    <a:gd name="connsiteY4" fmla="*/ 196931 h 200211"/>
                    <a:gd name="connsiteX5" fmla="*/ 283644 w 334613"/>
                    <a:gd name="connsiteY5" fmla="*/ 126697 h 200211"/>
                    <a:gd name="connsiteX6" fmla="*/ 334284 w 334613"/>
                    <a:gd name="connsiteY6" fmla="*/ 88943 h 200211"/>
                    <a:gd name="connsiteX7" fmla="*/ 295983 w 334613"/>
                    <a:gd name="connsiteY7" fmla="*/ 35244 h 200211"/>
                    <a:gd name="connsiteX8" fmla="*/ 173624 w 334613"/>
                    <a:gd name="connsiteY8" fmla="*/ 297 h 200211"/>
                    <a:gd name="connsiteX0" fmla="*/ 186733 w 347722"/>
                    <a:gd name="connsiteY0" fmla="*/ 297 h 200287"/>
                    <a:gd name="connsiteX1" fmla="*/ 91506 w 347722"/>
                    <a:gd name="connsiteY1" fmla="*/ 56582 h 200287"/>
                    <a:gd name="connsiteX2" fmla="*/ 674 w 347722"/>
                    <a:gd name="connsiteY2" fmla="*/ 115439 h 200287"/>
                    <a:gd name="connsiteX3" fmla="*/ 86159 w 347722"/>
                    <a:gd name="connsiteY3" fmla="*/ 169337 h 200287"/>
                    <a:gd name="connsiteX4" fmla="*/ 216689 w 347722"/>
                    <a:gd name="connsiteY4" fmla="*/ 196931 h 200287"/>
                    <a:gd name="connsiteX5" fmla="*/ 296753 w 347722"/>
                    <a:gd name="connsiteY5" fmla="*/ 126697 h 200287"/>
                    <a:gd name="connsiteX6" fmla="*/ 347393 w 347722"/>
                    <a:gd name="connsiteY6" fmla="*/ 88943 h 200287"/>
                    <a:gd name="connsiteX7" fmla="*/ 309092 w 347722"/>
                    <a:gd name="connsiteY7" fmla="*/ 35244 h 200287"/>
                    <a:gd name="connsiteX8" fmla="*/ 186733 w 347722"/>
                    <a:gd name="connsiteY8" fmla="*/ 297 h 200287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060 w 347049"/>
                    <a:gd name="connsiteY0" fmla="*/ 631 h 200621"/>
                    <a:gd name="connsiteX1" fmla="*/ 84206 w 347049"/>
                    <a:gd name="connsiteY1" fmla="*/ 68221 h 200621"/>
                    <a:gd name="connsiteX2" fmla="*/ 1 w 347049"/>
                    <a:gd name="connsiteY2" fmla="*/ 115773 h 200621"/>
                    <a:gd name="connsiteX3" fmla="*/ 85486 w 347049"/>
                    <a:gd name="connsiteY3" fmla="*/ 169671 h 200621"/>
                    <a:gd name="connsiteX4" fmla="*/ 216016 w 347049"/>
                    <a:gd name="connsiteY4" fmla="*/ 197265 h 200621"/>
                    <a:gd name="connsiteX5" fmla="*/ 296080 w 347049"/>
                    <a:gd name="connsiteY5" fmla="*/ 127031 h 200621"/>
                    <a:gd name="connsiteX6" fmla="*/ 346720 w 347049"/>
                    <a:gd name="connsiteY6" fmla="*/ 89277 h 200621"/>
                    <a:gd name="connsiteX7" fmla="*/ 308419 w 347049"/>
                    <a:gd name="connsiteY7" fmla="*/ 35578 h 200621"/>
                    <a:gd name="connsiteX8" fmla="*/ 186060 w 347049"/>
                    <a:gd name="connsiteY8" fmla="*/ 631 h 200621"/>
                    <a:gd name="connsiteX0" fmla="*/ 186190 w 347179"/>
                    <a:gd name="connsiteY0" fmla="*/ 631 h 200621"/>
                    <a:gd name="connsiteX1" fmla="*/ 84336 w 347179"/>
                    <a:gd name="connsiteY1" fmla="*/ 68221 h 200621"/>
                    <a:gd name="connsiteX2" fmla="*/ 131 w 347179"/>
                    <a:gd name="connsiteY2" fmla="*/ 115773 h 200621"/>
                    <a:gd name="connsiteX3" fmla="*/ 85616 w 347179"/>
                    <a:gd name="connsiteY3" fmla="*/ 169671 h 200621"/>
                    <a:gd name="connsiteX4" fmla="*/ 216146 w 347179"/>
                    <a:gd name="connsiteY4" fmla="*/ 197265 h 200621"/>
                    <a:gd name="connsiteX5" fmla="*/ 296210 w 347179"/>
                    <a:gd name="connsiteY5" fmla="*/ 127031 h 200621"/>
                    <a:gd name="connsiteX6" fmla="*/ 346850 w 347179"/>
                    <a:gd name="connsiteY6" fmla="*/ 89277 h 200621"/>
                    <a:gd name="connsiteX7" fmla="*/ 308549 w 347179"/>
                    <a:gd name="connsiteY7" fmla="*/ 35578 h 200621"/>
                    <a:gd name="connsiteX8" fmla="*/ 186190 w 347179"/>
                    <a:gd name="connsiteY8" fmla="*/ 631 h 200621"/>
                    <a:gd name="connsiteX0" fmla="*/ 186190 w 347179"/>
                    <a:gd name="connsiteY0" fmla="*/ 2058 h 202048"/>
                    <a:gd name="connsiteX1" fmla="*/ 84336 w 347179"/>
                    <a:gd name="connsiteY1" fmla="*/ 69648 h 202048"/>
                    <a:gd name="connsiteX2" fmla="*/ 131 w 347179"/>
                    <a:gd name="connsiteY2" fmla="*/ 117200 h 202048"/>
                    <a:gd name="connsiteX3" fmla="*/ 85616 w 347179"/>
                    <a:gd name="connsiteY3" fmla="*/ 171098 h 202048"/>
                    <a:gd name="connsiteX4" fmla="*/ 216146 w 347179"/>
                    <a:gd name="connsiteY4" fmla="*/ 198692 h 202048"/>
                    <a:gd name="connsiteX5" fmla="*/ 296210 w 347179"/>
                    <a:gd name="connsiteY5" fmla="*/ 128458 h 202048"/>
                    <a:gd name="connsiteX6" fmla="*/ 346850 w 347179"/>
                    <a:gd name="connsiteY6" fmla="*/ 90704 h 202048"/>
                    <a:gd name="connsiteX7" fmla="*/ 308549 w 347179"/>
                    <a:gd name="connsiteY7" fmla="*/ 37005 h 202048"/>
                    <a:gd name="connsiteX8" fmla="*/ 186190 w 347179"/>
                    <a:gd name="connsiteY8" fmla="*/ 2058 h 202048"/>
                    <a:gd name="connsiteX0" fmla="*/ 169668 w 330657"/>
                    <a:gd name="connsiteY0" fmla="*/ 2058 h 201997"/>
                    <a:gd name="connsiteX1" fmla="*/ 67814 w 330657"/>
                    <a:gd name="connsiteY1" fmla="*/ 69648 h 201997"/>
                    <a:gd name="connsiteX2" fmla="*/ 175 w 330657"/>
                    <a:gd name="connsiteY2" fmla="*/ 120968 h 201997"/>
                    <a:gd name="connsiteX3" fmla="*/ 69094 w 330657"/>
                    <a:gd name="connsiteY3" fmla="*/ 171098 h 201997"/>
                    <a:gd name="connsiteX4" fmla="*/ 199624 w 330657"/>
                    <a:gd name="connsiteY4" fmla="*/ 198692 h 201997"/>
                    <a:gd name="connsiteX5" fmla="*/ 279688 w 330657"/>
                    <a:gd name="connsiteY5" fmla="*/ 128458 h 201997"/>
                    <a:gd name="connsiteX6" fmla="*/ 330328 w 330657"/>
                    <a:gd name="connsiteY6" fmla="*/ 90704 h 201997"/>
                    <a:gd name="connsiteX7" fmla="*/ 292027 w 330657"/>
                    <a:gd name="connsiteY7" fmla="*/ 37005 h 201997"/>
                    <a:gd name="connsiteX8" fmla="*/ 169668 w 330657"/>
                    <a:gd name="connsiteY8" fmla="*/ 2058 h 201997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69668 w 330657"/>
                    <a:gd name="connsiteY0" fmla="*/ 2058 h 201805"/>
                    <a:gd name="connsiteX1" fmla="*/ 67814 w 330657"/>
                    <a:gd name="connsiteY1" fmla="*/ 69648 h 201805"/>
                    <a:gd name="connsiteX2" fmla="*/ 175 w 330657"/>
                    <a:gd name="connsiteY2" fmla="*/ 136042 h 201805"/>
                    <a:gd name="connsiteX3" fmla="*/ 69094 w 330657"/>
                    <a:gd name="connsiteY3" fmla="*/ 171098 h 201805"/>
                    <a:gd name="connsiteX4" fmla="*/ 199624 w 330657"/>
                    <a:gd name="connsiteY4" fmla="*/ 198692 h 201805"/>
                    <a:gd name="connsiteX5" fmla="*/ 279688 w 330657"/>
                    <a:gd name="connsiteY5" fmla="*/ 128458 h 201805"/>
                    <a:gd name="connsiteX6" fmla="*/ 330328 w 330657"/>
                    <a:gd name="connsiteY6" fmla="*/ 90704 h 201805"/>
                    <a:gd name="connsiteX7" fmla="*/ 292027 w 330657"/>
                    <a:gd name="connsiteY7" fmla="*/ 37005 h 201805"/>
                    <a:gd name="connsiteX8" fmla="*/ 169668 w 330657"/>
                    <a:gd name="connsiteY8" fmla="*/ 2058 h 201805"/>
                    <a:gd name="connsiteX0" fmla="*/ 176273 w 337262"/>
                    <a:gd name="connsiteY0" fmla="*/ 2058 h 201874"/>
                    <a:gd name="connsiteX1" fmla="*/ 74419 w 337262"/>
                    <a:gd name="connsiteY1" fmla="*/ 69648 h 201874"/>
                    <a:gd name="connsiteX2" fmla="*/ 154 w 337262"/>
                    <a:gd name="connsiteY2" fmla="*/ 130389 h 201874"/>
                    <a:gd name="connsiteX3" fmla="*/ 75699 w 337262"/>
                    <a:gd name="connsiteY3" fmla="*/ 171098 h 201874"/>
                    <a:gd name="connsiteX4" fmla="*/ 206229 w 337262"/>
                    <a:gd name="connsiteY4" fmla="*/ 198692 h 201874"/>
                    <a:gd name="connsiteX5" fmla="*/ 286293 w 337262"/>
                    <a:gd name="connsiteY5" fmla="*/ 128458 h 201874"/>
                    <a:gd name="connsiteX6" fmla="*/ 336933 w 337262"/>
                    <a:gd name="connsiteY6" fmla="*/ 90704 h 201874"/>
                    <a:gd name="connsiteX7" fmla="*/ 298632 w 337262"/>
                    <a:gd name="connsiteY7" fmla="*/ 37005 h 201874"/>
                    <a:gd name="connsiteX8" fmla="*/ 176273 w 337262"/>
                    <a:gd name="connsiteY8" fmla="*/ 2058 h 201874"/>
                    <a:gd name="connsiteX0" fmla="*/ 176315 w 337304"/>
                    <a:gd name="connsiteY0" fmla="*/ 974 h 200790"/>
                    <a:gd name="connsiteX1" fmla="*/ 57895 w 337304"/>
                    <a:gd name="connsiteY1" fmla="*/ 77985 h 200790"/>
                    <a:gd name="connsiteX2" fmla="*/ 196 w 337304"/>
                    <a:gd name="connsiteY2" fmla="*/ 129305 h 200790"/>
                    <a:gd name="connsiteX3" fmla="*/ 75741 w 337304"/>
                    <a:gd name="connsiteY3" fmla="*/ 170014 h 200790"/>
                    <a:gd name="connsiteX4" fmla="*/ 206271 w 337304"/>
                    <a:gd name="connsiteY4" fmla="*/ 197608 h 200790"/>
                    <a:gd name="connsiteX5" fmla="*/ 286335 w 337304"/>
                    <a:gd name="connsiteY5" fmla="*/ 127374 h 200790"/>
                    <a:gd name="connsiteX6" fmla="*/ 336975 w 337304"/>
                    <a:gd name="connsiteY6" fmla="*/ 89620 h 200790"/>
                    <a:gd name="connsiteX7" fmla="*/ 298674 w 337304"/>
                    <a:gd name="connsiteY7" fmla="*/ 35921 h 200790"/>
                    <a:gd name="connsiteX8" fmla="*/ 176315 w 337304"/>
                    <a:gd name="connsiteY8" fmla="*/ 974 h 200790"/>
                    <a:gd name="connsiteX0" fmla="*/ 176653 w 337642"/>
                    <a:gd name="connsiteY0" fmla="*/ 974 h 200790"/>
                    <a:gd name="connsiteX1" fmla="*/ 58233 w 337642"/>
                    <a:gd name="connsiteY1" fmla="*/ 77985 h 200790"/>
                    <a:gd name="connsiteX2" fmla="*/ 534 w 337642"/>
                    <a:gd name="connsiteY2" fmla="*/ 129305 h 200790"/>
                    <a:gd name="connsiteX3" fmla="*/ 76079 w 337642"/>
                    <a:gd name="connsiteY3" fmla="*/ 170014 h 200790"/>
                    <a:gd name="connsiteX4" fmla="*/ 206609 w 337642"/>
                    <a:gd name="connsiteY4" fmla="*/ 197608 h 200790"/>
                    <a:gd name="connsiteX5" fmla="*/ 286673 w 337642"/>
                    <a:gd name="connsiteY5" fmla="*/ 127374 h 200790"/>
                    <a:gd name="connsiteX6" fmla="*/ 337313 w 337642"/>
                    <a:gd name="connsiteY6" fmla="*/ 89620 h 200790"/>
                    <a:gd name="connsiteX7" fmla="*/ 299012 w 337642"/>
                    <a:gd name="connsiteY7" fmla="*/ 35921 h 200790"/>
                    <a:gd name="connsiteX8" fmla="*/ 176653 w 337642"/>
                    <a:gd name="connsiteY8" fmla="*/ 974 h 200790"/>
                    <a:gd name="connsiteX0" fmla="*/ 176653 w 337642"/>
                    <a:gd name="connsiteY0" fmla="*/ 4405 h 204221"/>
                    <a:gd name="connsiteX1" fmla="*/ 58233 w 337642"/>
                    <a:gd name="connsiteY1" fmla="*/ 81416 h 204221"/>
                    <a:gd name="connsiteX2" fmla="*/ 534 w 337642"/>
                    <a:gd name="connsiteY2" fmla="*/ 132736 h 204221"/>
                    <a:gd name="connsiteX3" fmla="*/ 76079 w 337642"/>
                    <a:gd name="connsiteY3" fmla="*/ 173445 h 204221"/>
                    <a:gd name="connsiteX4" fmla="*/ 206609 w 337642"/>
                    <a:gd name="connsiteY4" fmla="*/ 201039 h 204221"/>
                    <a:gd name="connsiteX5" fmla="*/ 286673 w 337642"/>
                    <a:gd name="connsiteY5" fmla="*/ 130805 h 204221"/>
                    <a:gd name="connsiteX6" fmla="*/ 337313 w 337642"/>
                    <a:gd name="connsiteY6" fmla="*/ 93051 h 204221"/>
                    <a:gd name="connsiteX7" fmla="*/ 299012 w 337642"/>
                    <a:gd name="connsiteY7" fmla="*/ 39352 h 204221"/>
                    <a:gd name="connsiteX8" fmla="*/ 176653 w 337642"/>
                    <a:gd name="connsiteY8" fmla="*/ 4405 h 204221"/>
                    <a:gd name="connsiteX0" fmla="*/ 146472 w 337237"/>
                    <a:gd name="connsiteY0" fmla="*/ 5688 h 196083"/>
                    <a:gd name="connsiteX1" fmla="*/ 57871 w 337237"/>
                    <a:gd name="connsiteY1" fmla="*/ 73278 h 196083"/>
                    <a:gd name="connsiteX2" fmla="*/ 172 w 337237"/>
                    <a:gd name="connsiteY2" fmla="*/ 124598 h 196083"/>
                    <a:gd name="connsiteX3" fmla="*/ 75717 w 337237"/>
                    <a:gd name="connsiteY3" fmla="*/ 165307 h 196083"/>
                    <a:gd name="connsiteX4" fmla="*/ 206247 w 337237"/>
                    <a:gd name="connsiteY4" fmla="*/ 192901 h 196083"/>
                    <a:gd name="connsiteX5" fmla="*/ 286311 w 337237"/>
                    <a:gd name="connsiteY5" fmla="*/ 122667 h 196083"/>
                    <a:gd name="connsiteX6" fmla="*/ 336951 w 337237"/>
                    <a:gd name="connsiteY6" fmla="*/ 84913 h 196083"/>
                    <a:gd name="connsiteX7" fmla="*/ 298650 w 337237"/>
                    <a:gd name="connsiteY7" fmla="*/ 31214 h 196083"/>
                    <a:gd name="connsiteX8" fmla="*/ 146472 w 337237"/>
                    <a:gd name="connsiteY8" fmla="*/ 5688 h 19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237" h="196083">
                      <a:moveTo>
                        <a:pt x="146472" y="5688"/>
                      </a:moveTo>
                      <a:cubicBezTo>
                        <a:pt x="59957" y="24004"/>
                        <a:pt x="82254" y="53460"/>
                        <a:pt x="57871" y="73278"/>
                      </a:cubicBezTo>
                      <a:cubicBezTo>
                        <a:pt x="33488" y="93096"/>
                        <a:pt x="-2802" y="109260"/>
                        <a:pt x="172" y="124598"/>
                      </a:cubicBezTo>
                      <a:cubicBezTo>
                        <a:pt x="3146" y="139936"/>
                        <a:pt x="41371" y="153923"/>
                        <a:pt x="75717" y="165307"/>
                      </a:cubicBezTo>
                      <a:cubicBezTo>
                        <a:pt x="110063" y="176691"/>
                        <a:pt x="114823" y="205661"/>
                        <a:pt x="206247" y="192901"/>
                      </a:cubicBezTo>
                      <a:cubicBezTo>
                        <a:pt x="297671" y="180141"/>
                        <a:pt x="264527" y="140665"/>
                        <a:pt x="286311" y="122667"/>
                      </a:cubicBezTo>
                      <a:cubicBezTo>
                        <a:pt x="308095" y="104669"/>
                        <a:pt x="334895" y="100155"/>
                        <a:pt x="336951" y="84913"/>
                      </a:cubicBezTo>
                      <a:cubicBezTo>
                        <a:pt x="339007" y="69671"/>
                        <a:pt x="330397" y="44418"/>
                        <a:pt x="298650" y="31214"/>
                      </a:cubicBezTo>
                      <a:cubicBezTo>
                        <a:pt x="266903" y="18010"/>
                        <a:pt x="232987" y="-12628"/>
                        <a:pt x="146472" y="5688"/>
                      </a:cubicBezTo>
                      <a:close/>
                    </a:path>
                  </a:pathLst>
                </a:custGeom>
                <a:solidFill>
                  <a:srgbClr val="3B2D2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Calibri"/>
                  </a:endParaRPr>
                </a:p>
              </p:txBody>
            </p:sp>
          </p:grpSp>
          <p:pic>
            <p:nvPicPr>
              <p:cNvPr id="425" name="Picture 424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648C2304-CD55-4518-A3CA-11F80F1F5B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9601" y="2299665"/>
                <a:ext cx="652108" cy="646883"/>
              </a:xfrm>
              <a:prstGeom prst="rect">
                <a:avLst/>
              </a:prstGeom>
            </p:spPr>
          </p:pic>
          <p:pic>
            <p:nvPicPr>
              <p:cNvPr id="426" name="Picture 425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92AC7783-0A06-4E69-A803-A13CA4EBA6D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78847" y="1930512"/>
                <a:ext cx="652108" cy="646883"/>
              </a:xfrm>
              <a:prstGeom prst="rect">
                <a:avLst/>
              </a:prstGeom>
            </p:spPr>
          </p:pic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C8A031AF-AA20-4439-B22B-B74C151E5AF7}"/>
                </a:ext>
              </a:extLst>
            </p:cNvPr>
            <p:cNvGrpSpPr/>
            <p:nvPr/>
          </p:nvGrpSpPr>
          <p:grpSpPr>
            <a:xfrm>
              <a:off x="120762" y="1839839"/>
              <a:ext cx="1094987" cy="1843952"/>
              <a:chOff x="2114184" y="2997630"/>
              <a:chExt cx="1094987" cy="1843952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E0B7BA98-3A62-47AB-A0B4-B92A7BBE214B}"/>
                  </a:ext>
                </a:extLst>
              </p:cNvPr>
              <p:cNvSpPr/>
              <p:nvPr/>
            </p:nvSpPr>
            <p:spPr>
              <a:xfrm>
                <a:off x="2159955" y="3036278"/>
                <a:ext cx="1049216" cy="1805304"/>
              </a:xfrm>
              <a:custGeom>
                <a:avLst/>
                <a:gdLst>
                  <a:gd name="connsiteX0" fmla="*/ 0 w 1049216"/>
                  <a:gd name="connsiteY0" fmla="*/ 0 h 1805304"/>
                  <a:gd name="connsiteX1" fmla="*/ 35744 w 1049216"/>
                  <a:gd name="connsiteY1" fmla="*/ 9932 h 1805304"/>
                  <a:gd name="connsiteX2" fmla="*/ 106589 w 1049216"/>
                  <a:gd name="connsiteY2" fmla="*/ 54966 h 1805304"/>
                  <a:gd name="connsiteX3" fmla="*/ 340749 w 1049216"/>
                  <a:gd name="connsiteY3" fmla="*/ 689290 h 1805304"/>
                  <a:gd name="connsiteX4" fmla="*/ 472244 w 1049216"/>
                  <a:gd name="connsiteY4" fmla="*/ 855825 h 1805304"/>
                  <a:gd name="connsiteX5" fmla="*/ 710586 w 1049216"/>
                  <a:gd name="connsiteY5" fmla="*/ 1268199 h 1805304"/>
                  <a:gd name="connsiteX6" fmla="*/ 756806 w 1049216"/>
                  <a:gd name="connsiteY6" fmla="*/ 1311732 h 1805304"/>
                  <a:gd name="connsiteX7" fmla="*/ 882795 w 1049216"/>
                  <a:gd name="connsiteY7" fmla="*/ 1364059 h 1805304"/>
                  <a:gd name="connsiteX8" fmla="*/ 975535 w 1049216"/>
                  <a:gd name="connsiteY8" fmla="*/ 1467352 h 1805304"/>
                  <a:gd name="connsiteX9" fmla="*/ 973777 w 1049216"/>
                  <a:gd name="connsiteY9" fmla="*/ 1511716 h 1805304"/>
                  <a:gd name="connsiteX10" fmla="*/ 908608 w 1049216"/>
                  <a:gd name="connsiteY10" fmla="*/ 1476478 h 1805304"/>
                  <a:gd name="connsiteX11" fmla="*/ 962430 w 1049216"/>
                  <a:gd name="connsiteY11" fmla="*/ 1566066 h 1805304"/>
                  <a:gd name="connsiteX12" fmla="*/ 983301 w 1049216"/>
                  <a:gd name="connsiteY12" fmla="*/ 1601670 h 1805304"/>
                  <a:gd name="connsiteX13" fmla="*/ 1008085 w 1049216"/>
                  <a:gd name="connsiteY13" fmla="*/ 1646032 h 1805304"/>
                  <a:gd name="connsiteX14" fmla="*/ 1025571 w 1049216"/>
                  <a:gd name="connsiteY14" fmla="*/ 1675828 h 1805304"/>
                  <a:gd name="connsiteX15" fmla="*/ 1049165 w 1049216"/>
                  <a:gd name="connsiteY15" fmla="*/ 1721320 h 1805304"/>
                  <a:gd name="connsiteX16" fmla="*/ 1012964 w 1049216"/>
                  <a:gd name="connsiteY16" fmla="*/ 1739270 h 1805304"/>
                  <a:gd name="connsiteX17" fmla="*/ 985723 w 1049216"/>
                  <a:gd name="connsiteY17" fmla="*/ 1701643 h 1805304"/>
                  <a:gd name="connsiteX18" fmla="*/ 966875 w 1049216"/>
                  <a:gd name="connsiteY18" fmla="*/ 1674700 h 1805304"/>
                  <a:gd name="connsiteX19" fmla="*/ 937113 w 1049216"/>
                  <a:gd name="connsiteY19" fmla="*/ 1631964 h 1805304"/>
                  <a:gd name="connsiteX20" fmla="*/ 919790 w 1049216"/>
                  <a:gd name="connsiteY20" fmla="*/ 1607210 h 1805304"/>
                  <a:gd name="connsiteX21" fmla="*/ 888202 w 1049216"/>
                  <a:gd name="connsiteY21" fmla="*/ 1565368 h 1805304"/>
                  <a:gd name="connsiteX22" fmla="*/ 912890 w 1049216"/>
                  <a:gd name="connsiteY22" fmla="*/ 1614244 h 1805304"/>
                  <a:gd name="connsiteX23" fmla="*/ 928751 w 1049216"/>
                  <a:gd name="connsiteY23" fmla="*/ 1643046 h 1805304"/>
                  <a:gd name="connsiteX24" fmla="*/ 956423 w 1049216"/>
                  <a:gd name="connsiteY24" fmla="*/ 1692684 h 1805304"/>
                  <a:gd name="connsiteX25" fmla="*/ 974574 w 1049216"/>
                  <a:gd name="connsiteY25" fmla="*/ 1725136 h 1805304"/>
                  <a:gd name="connsiteX26" fmla="*/ 999294 w 1049216"/>
                  <a:gd name="connsiteY26" fmla="*/ 1770562 h 1805304"/>
                  <a:gd name="connsiteX27" fmla="*/ 962329 w 1049216"/>
                  <a:gd name="connsiteY27" fmla="*/ 1795114 h 1805304"/>
                  <a:gd name="connsiteX28" fmla="*/ 926096 w 1049216"/>
                  <a:gd name="connsiteY28" fmla="*/ 1742688 h 1805304"/>
                  <a:gd name="connsiteX29" fmla="*/ 908445 w 1049216"/>
                  <a:gd name="connsiteY29" fmla="*/ 1713754 h 1805304"/>
                  <a:gd name="connsiteX30" fmla="*/ 882329 w 1049216"/>
                  <a:gd name="connsiteY30" fmla="*/ 1669922 h 1805304"/>
                  <a:gd name="connsiteX31" fmla="*/ 830933 w 1049216"/>
                  <a:gd name="connsiteY31" fmla="*/ 1591450 h 1805304"/>
                  <a:gd name="connsiteX32" fmla="*/ 840222 w 1049216"/>
                  <a:gd name="connsiteY32" fmla="*/ 1639430 h 1805304"/>
                  <a:gd name="connsiteX33" fmla="*/ 851007 w 1049216"/>
                  <a:gd name="connsiteY33" fmla="*/ 1673108 h 1805304"/>
                  <a:gd name="connsiteX34" fmla="*/ 865706 w 1049216"/>
                  <a:gd name="connsiteY34" fmla="*/ 1716575 h 1805304"/>
                  <a:gd name="connsiteX35" fmla="*/ 878150 w 1049216"/>
                  <a:gd name="connsiteY35" fmla="*/ 1738243 h 1805304"/>
                  <a:gd name="connsiteX36" fmla="*/ 889564 w 1049216"/>
                  <a:gd name="connsiteY36" fmla="*/ 1784696 h 1805304"/>
                  <a:gd name="connsiteX37" fmla="*/ 849415 w 1049216"/>
                  <a:gd name="connsiteY37" fmla="*/ 1797372 h 1805304"/>
                  <a:gd name="connsiteX38" fmla="*/ 827050 w 1049216"/>
                  <a:gd name="connsiteY38" fmla="*/ 1746704 h 1805304"/>
                  <a:gd name="connsiteX39" fmla="*/ 820216 w 1049216"/>
                  <a:gd name="connsiteY39" fmla="*/ 1730544 h 1805304"/>
                  <a:gd name="connsiteX40" fmla="*/ 799710 w 1049216"/>
                  <a:gd name="connsiteY40" fmla="*/ 1687874 h 1805304"/>
                  <a:gd name="connsiteX41" fmla="*/ 785707 w 1049216"/>
                  <a:gd name="connsiteY41" fmla="*/ 1657844 h 1805304"/>
                  <a:gd name="connsiteX42" fmla="*/ 753287 w 1049216"/>
                  <a:gd name="connsiteY42" fmla="*/ 1609500 h 1805304"/>
                  <a:gd name="connsiteX43" fmla="*/ 761883 w 1049216"/>
                  <a:gd name="connsiteY43" fmla="*/ 1664083 h 1805304"/>
                  <a:gd name="connsiteX44" fmla="*/ 767823 w 1049216"/>
                  <a:gd name="connsiteY44" fmla="*/ 1688901 h 1805304"/>
                  <a:gd name="connsiteX45" fmla="*/ 775785 w 1049216"/>
                  <a:gd name="connsiteY45" fmla="*/ 1721552 h 1805304"/>
                  <a:gd name="connsiteX46" fmla="*/ 776814 w 1049216"/>
                  <a:gd name="connsiteY46" fmla="*/ 1777164 h 1805304"/>
                  <a:gd name="connsiteX47" fmla="*/ 734540 w 1049216"/>
                  <a:gd name="connsiteY47" fmla="*/ 1741793 h 1805304"/>
                  <a:gd name="connsiteX48" fmla="*/ 729133 w 1049216"/>
                  <a:gd name="connsiteY48" fmla="*/ 1718566 h 1805304"/>
                  <a:gd name="connsiteX49" fmla="*/ 719179 w 1049216"/>
                  <a:gd name="connsiteY49" fmla="*/ 1688901 h 1805304"/>
                  <a:gd name="connsiteX50" fmla="*/ 704712 w 1049216"/>
                  <a:gd name="connsiteY50" fmla="*/ 1651076 h 1805304"/>
                  <a:gd name="connsiteX51" fmla="*/ 684006 w 1049216"/>
                  <a:gd name="connsiteY51" fmla="*/ 1602432 h 1805304"/>
                  <a:gd name="connsiteX52" fmla="*/ 636657 w 1049216"/>
                  <a:gd name="connsiteY52" fmla="*/ 1512311 h 1805304"/>
                  <a:gd name="connsiteX53" fmla="*/ 605467 w 1049216"/>
                  <a:gd name="connsiteY53" fmla="*/ 1402814 h 1805304"/>
                  <a:gd name="connsiteX54" fmla="*/ 567242 w 1049216"/>
                  <a:gd name="connsiteY54" fmla="*/ 1354636 h 1805304"/>
                  <a:gd name="connsiteX55" fmla="*/ 332587 w 1049216"/>
                  <a:gd name="connsiteY55" fmla="*/ 1104650 h 1805304"/>
                  <a:gd name="connsiteX56" fmla="*/ 165653 w 1049216"/>
                  <a:gd name="connsiteY56" fmla="*/ 842520 h 1805304"/>
                  <a:gd name="connsiteX57" fmla="*/ 6900 w 1049216"/>
                  <a:gd name="connsiteY57" fmla="*/ 570614 h 1805304"/>
                  <a:gd name="connsiteX58" fmla="*/ 0 w 1049216"/>
                  <a:gd name="connsiteY58" fmla="*/ 558882 h 18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49216" h="1805304">
                    <a:moveTo>
                      <a:pt x="0" y="0"/>
                    </a:moveTo>
                    <a:lnTo>
                      <a:pt x="35744" y="9932"/>
                    </a:lnTo>
                    <a:cubicBezTo>
                      <a:pt x="61985" y="20500"/>
                      <a:pt x="87261" y="35025"/>
                      <a:pt x="106589" y="54966"/>
                    </a:cubicBezTo>
                    <a:cubicBezTo>
                      <a:pt x="195947" y="147143"/>
                      <a:pt x="206234" y="339893"/>
                      <a:pt x="340749" y="689290"/>
                    </a:cubicBezTo>
                    <a:cubicBezTo>
                      <a:pt x="351433" y="717062"/>
                      <a:pt x="420017" y="779043"/>
                      <a:pt x="472244" y="855825"/>
                    </a:cubicBezTo>
                    <a:cubicBezTo>
                      <a:pt x="535023" y="948167"/>
                      <a:pt x="680124" y="1236777"/>
                      <a:pt x="710586" y="1268199"/>
                    </a:cubicBezTo>
                    <a:cubicBezTo>
                      <a:pt x="741044" y="1299622"/>
                      <a:pt x="738723" y="1304765"/>
                      <a:pt x="756806" y="1311732"/>
                    </a:cubicBezTo>
                    <a:cubicBezTo>
                      <a:pt x="788096" y="1323845"/>
                      <a:pt x="847557" y="1332570"/>
                      <a:pt x="882795" y="1364059"/>
                    </a:cubicBezTo>
                    <a:cubicBezTo>
                      <a:pt x="917999" y="1395548"/>
                      <a:pt x="962329" y="1459755"/>
                      <a:pt x="975535" y="1467352"/>
                    </a:cubicBezTo>
                    <a:cubicBezTo>
                      <a:pt x="1006528" y="1485203"/>
                      <a:pt x="1002379" y="1510986"/>
                      <a:pt x="973777" y="1511716"/>
                    </a:cubicBezTo>
                    <a:cubicBezTo>
                      <a:pt x="945208" y="1512445"/>
                      <a:pt x="910733" y="1474519"/>
                      <a:pt x="908608" y="1476478"/>
                    </a:cubicBezTo>
                    <a:cubicBezTo>
                      <a:pt x="906487" y="1478401"/>
                      <a:pt x="936183" y="1526315"/>
                      <a:pt x="962430" y="1566066"/>
                    </a:cubicBezTo>
                    <a:cubicBezTo>
                      <a:pt x="970162" y="1577745"/>
                      <a:pt x="977228" y="1592378"/>
                      <a:pt x="983301" y="1601670"/>
                    </a:cubicBezTo>
                    <a:cubicBezTo>
                      <a:pt x="991663" y="1614410"/>
                      <a:pt x="999227" y="1627683"/>
                      <a:pt x="1008085" y="1646032"/>
                    </a:cubicBezTo>
                    <a:cubicBezTo>
                      <a:pt x="1013660" y="1657580"/>
                      <a:pt x="1020696" y="1664581"/>
                      <a:pt x="1025571" y="1675828"/>
                    </a:cubicBezTo>
                    <a:cubicBezTo>
                      <a:pt x="1037750" y="1704000"/>
                      <a:pt x="1048834" y="1716641"/>
                      <a:pt x="1049165" y="1721320"/>
                    </a:cubicBezTo>
                    <a:cubicBezTo>
                      <a:pt x="1050559" y="1741593"/>
                      <a:pt x="1023549" y="1747765"/>
                      <a:pt x="1012964" y="1739270"/>
                    </a:cubicBezTo>
                    <a:cubicBezTo>
                      <a:pt x="1009744" y="1736684"/>
                      <a:pt x="1002411" y="1725336"/>
                      <a:pt x="985723" y="1701643"/>
                    </a:cubicBezTo>
                    <a:cubicBezTo>
                      <a:pt x="979815" y="1693215"/>
                      <a:pt x="973445" y="1684123"/>
                      <a:pt x="966875" y="1674700"/>
                    </a:cubicBezTo>
                    <a:cubicBezTo>
                      <a:pt x="957054" y="1660632"/>
                      <a:pt x="946834" y="1645899"/>
                      <a:pt x="937113" y="1631964"/>
                    </a:cubicBezTo>
                    <a:cubicBezTo>
                      <a:pt x="931072" y="1623270"/>
                      <a:pt x="925200" y="1614908"/>
                      <a:pt x="919790" y="1607210"/>
                    </a:cubicBezTo>
                    <a:cubicBezTo>
                      <a:pt x="902371" y="1582457"/>
                      <a:pt x="889330" y="1564640"/>
                      <a:pt x="888202" y="1565368"/>
                    </a:cubicBezTo>
                    <a:cubicBezTo>
                      <a:pt x="887075" y="1566099"/>
                      <a:pt x="897726" y="1586538"/>
                      <a:pt x="912890" y="1614244"/>
                    </a:cubicBezTo>
                    <a:cubicBezTo>
                      <a:pt x="917801" y="1623237"/>
                      <a:pt x="923144" y="1632959"/>
                      <a:pt x="928751" y="1643046"/>
                    </a:cubicBezTo>
                    <a:cubicBezTo>
                      <a:pt x="937742" y="1659271"/>
                      <a:pt x="947331" y="1676393"/>
                      <a:pt x="956423" y="1692684"/>
                    </a:cubicBezTo>
                    <a:cubicBezTo>
                      <a:pt x="962827" y="1704133"/>
                      <a:pt x="968999" y="1715148"/>
                      <a:pt x="974574" y="1725136"/>
                    </a:cubicBezTo>
                    <a:cubicBezTo>
                      <a:pt x="987581" y="1748496"/>
                      <a:pt x="997369" y="1766213"/>
                      <a:pt x="999294" y="1770562"/>
                    </a:cubicBezTo>
                    <a:cubicBezTo>
                      <a:pt x="1006195" y="1786123"/>
                      <a:pt x="985989" y="1805003"/>
                      <a:pt x="962329" y="1795114"/>
                    </a:cubicBezTo>
                    <a:cubicBezTo>
                      <a:pt x="954201" y="1791698"/>
                      <a:pt x="947133" y="1776567"/>
                      <a:pt x="926096" y="1742688"/>
                    </a:cubicBezTo>
                    <a:cubicBezTo>
                      <a:pt x="920355" y="1733431"/>
                      <a:pt x="914415" y="1723677"/>
                      <a:pt x="908445" y="1713754"/>
                    </a:cubicBezTo>
                    <a:cubicBezTo>
                      <a:pt x="899651" y="1699121"/>
                      <a:pt x="890791" y="1684157"/>
                      <a:pt x="882329" y="1669922"/>
                    </a:cubicBezTo>
                    <a:cubicBezTo>
                      <a:pt x="856449" y="1626323"/>
                      <a:pt x="834516" y="1589658"/>
                      <a:pt x="830933" y="1591450"/>
                    </a:cubicBezTo>
                    <a:cubicBezTo>
                      <a:pt x="827416" y="1593207"/>
                      <a:pt x="832093" y="1612818"/>
                      <a:pt x="840222" y="1639430"/>
                    </a:cubicBezTo>
                    <a:cubicBezTo>
                      <a:pt x="843408" y="1649815"/>
                      <a:pt x="847091" y="1661262"/>
                      <a:pt x="851007" y="1673108"/>
                    </a:cubicBezTo>
                    <a:cubicBezTo>
                      <a:pt x="855719" y="1687342"/>
                      <a:pt x="860795" y="1702208"/>
                      <a:pt x="865706" y="1716575"/>
                    </a:cubicBezTo>
                    <a:cubicBezTo>
                      <a:pt x="868525" y="1724803"/>
                      <a:pt x="875529" y="1730578"/>
                      <a:pt x="878150" y="1738243"/>
                    </a:cubicBezTo>
                    <a:cubicBezTo>
                      <a:pt x="888568" y="1768669"/>
                      <a:pt x="889564" y="1779121"/>
                      <a:pt x="889564" y="1784696"/>
                    </a:cubicBezTo>
                    <a:cubicBezTo>
                      <a:pt x="889730" y="1811308"/>
                      <a:pt x="856382" y="1808189"/>
                      <a:pt x="849415" y="1797372"/>
                    </a:cubicBezTo>
                    <a:cubicBezTo>
                      <a:pt x="847125" y="1793855"/>
                      <a:pt x="834780" y="1781843"/>
                      <a:pt x="827050" y="1746704"/>
                    </a:cubicBezTo>
                    <a:cubicBezTo>
                      <a:pt x="825856" y="1741195"/>
                      <a:pt x="822571" y="1736086"/>
                      <a:pt x="820216" y="1730544"/>
                    </a:cubicBezTo>
                    <a:cubicBezTo>
                      <a:pt x="812916" y="1713391"/>
                      <a:pt x="807539" y="1705227"/>
                      <a:pt x="799710" y="1687874"/>
                    </a:cubicBezTo>
                    <a:cubicBezTo>
                      <a:pt x="794964" y="1677356"/>
                      <a:pt x="790253" y="1667168"/>
                      <a:pt x="785707" y="1657844"/>
                    </a:cubicBezTo>
                    <a:cubicBezTo>
                      <a:pt x="771239" y="1628048"/>
                      <a:pt x="769115" y="1604091"/>
                      <a:pt x="753287" y="1609500"/>
                    </a:cubicBezTo>
                    <a:cubicBezTo>
                      <a:pt x="748810" y="1611026"/>
                      <a:pt x="754117" y="1628280"/>
                      <a:pt x="761883" y="1664083"/>
                    </a:cubicBezTo>
                    <a:cubicBezTo>
                      <a:pt x="763376" y="1671050"/>
                      <a:pt x="765499" y="1679611"/>
                      <a:pt x="767823" y="1688901"/>
                    </a:cubicBezTo>
                    <a:cubicBezTo>
                      <a:pt x="770410" y="1699254"/>
                      <a:pt x="773263" y="1710503"/>
                      <a:pt x="775785" y="1721552"/>
                    </a:cubicBezTo>
                    <a:cubicBezTo>
                      <a:pt x="782654" y="1751415"/>
                      <a:pt x="785573" y="1773812"/>
                      <a:pt x="776814" y="1777164"/>
                    </a:cubicBezTo>
                    <a:cubicBezTo>
                      <a:pt x="753521" y="1786056"/>
                      <a:pt x="743600" y="1770495"/>
                      <a:pt x="734540" y="1741793"/>
                    </a:cubicBezTo>
                    <a:cubicBezTo>
                      <a:pt x="733380" y="1738110"/>
                      <a:pt x="732153" y="1727392"/>
                      <a:pt x="729133" y="1718566"/>
                    </a:cubicBezTo>
                    <a:cubicBezTo>
                      <a:pt x="726179" y="1709973"/>
                      <a:pt x="723358" y="1700947"/>
                      <a:pt x="719179" y="1688901"/>
                    </a:cubicBezTo>
                    <a:cubicBezTo>
                      <a:pt x="715628" y="1678750"/>
                      <a:pt x="708794" y="1662755"/>
                      <a:pt x="704712" y="1651076"/>
                    </a:cubicBezTo>
                    <a:cubicBezTo>
                      <a:pt x="698606" y="1633689"/>
                      <a:pt x="690477" y="1620782"/>
                      <a:pt x="684006" y="1602432"/>
                    </a:cubicBezTo>
                    <a:cubicBezTo>
                      <a:pt x="664000" y="1545893"/>
                      <a:pt x="643027" y="1520806"/>
                      <a:pt x="636657" y="1512311"/>
                    </a:cubicBezTo>
                    <a:cubicBezTo>
                      <a:pt x="606595" y="1472297"/>
                      <a:pt x="605467" y="1402814"/>
                      <a:pt x="605467" y="1402814"/>
                    </a:cubicBezTo>
                    <a:cubicBezTo>
                      <a:pt x="605467" y="1402814"/>
                      <a:pt x="589407" y="1383536"/>
                      <a:pt x="567242" y="1354636"/>
                    </a:cubicBezTo>
                    <a:cubicBezTo>
                      <a:pt x="545077" y="1325736"/>
                      <a:pt x="384714" y="1161787"/>
                      <a:pt x="332587" y="1104650"/>
                    </a:cubicBezTo>
                    <a:cubicBezTo>
                      <a:pt x="291639" y="1059790"/>
                      <a:pt x="210346" y="953311"/>
                      <a:pt x="165653" y="842520"/>
                    </a:cubicBezTo>
                    <a:cubicBezTo>
                      <a:pt x="156404" y="819583"/>
                      <a:pt x="74155" y="684078"/>
                      <a:pt x="6900" y="570614"/>
                    </a:cubicBezTo>
                    <a:lnTo>
                      <a:pt x="0" y="558882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12700" cap="rnd">
                <a:solidFill>
                  <a:schemeClr val="accent4"/>
                </a:solidFill>
                <a:prstDash val="solid"/>
                <a:round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09" name="Rectangle 408">
                <a:extLst>
                  <a:ext uri="{FF2B5EF4-FFF2-40B4-BE49-F238E27FC236}">
                    <a16:creationId xmlns:a16="http://schemas.microsoft.com/office/drawing/2014/main" id="{1A627CD4-7C3C-457B-AECF-4D32079E501C}"/>
                  </a:ext>
                </a:extLst>
              </p:cNvPr>
              <p:cNvSpPr/>
              <p:nvPr/>
            </p:nvSpPr>
            <p:spPr>
              <a:xfrm>
                <a:off x="2114184" y="2997630"/>
                <a:ext cx="100206" cy="73509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E747B8A3-6911-4B0E-9800-6C2DE34098F9}"/>
                </a:ext>
              </a:extLst>
            </p:cNvPr>
            <p:cNvGrpSpPr/>
            <p:nvPr/>
          </p:nvGrpSpPr>
          <p:grpSpPr>
            <a:xfrm>
              <a:off x="243388" y="2455636"/>
              <a:ext cx="344061" cy="344061"/>
              <a:chOff x="2190909" y="3508787"/>
              <a:chExt cx="449957" cy="449957"/>
            </a:xfrm>
          </p:grpSpPr>
          <p:pic>
            <p:nvPicPr>
              <p:cNvPr id="379" name="Picture 378" descr="A red circle with a black background&#10;&#10;Description automatically generated">
                <a:extLst>
                  <a:ext uri="{FF2B5EF4-FFF2-40B4-BE49-F238E27FC236}">
                    <a16:creationId xmlns:a16="http://schemas.microsoft.com/office/drawing/2014/main" id="{FDE55ED5-91F1-431E-8A49-D80AF9DBE1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90909" y="3508787"/>
                <a:ext cx="449957" cy="449957"/>
              </a:xfrm>
              <a:prstGeom prst="rect">
                <a:avLst/>
              </a:prstGeom>
            </p:spPr>
          </p:pic>
          <p:grpSp>
            <p:nvGrpSpPr>
              <p:cNvPr id="380" name="Group 379">
                <a:extLst>
                  <a:ext uri="{FF2B5EF4-FFF2-40B4-BE49-F238E27FC236}">
                    <a16:creationId xmlns:a16="http://schemas.microsoft.com/office/drawing/2014/main" id="{01CBF7C7-A83E-4008-97D2-08553A3D8687}"/>
                  </a:ext>
                </a:extLst>
              </p:cNvPr>
              <p:cNvGrpSpPr/>
              <p:nvPr/>
            </p:nvGrpSpPr>
            <p:grpSpPr>
              <a:xfrm rot="20777325">
                <a:off x="2312204" y="3645896"/>
                <a:ext cx="196261" cy="182264"/>
                <a:chOff x="2051535" y="5221390"/>
                <a:chExt cx="1699494" cy="1578296"/>
              </a:xfrm>
            </p:grpSpPr>
            <p:grpSp>
              <p:nvGrpSpPr>
                <p:cNvPr id="381" name="Group 380">
                  <a:extLst>
                    <a:ext uri="{FF2B5EF4-FFF2-40B4-BE49-F238E27FC236}">
                      <a16:creationId xmlns:a16="http://schemas.microsoft.com/office/drawing/2014/main" id="{FAE5315D-2B97-448F-A9AC-FA8C450F0857}"/>
                    </a:ext>
                  </a:extLst>
                </p:cNvPr>
                <p:cNvGrpSpPr/>
                <p:nvPr/>
              </p:nvGrpSpPr>
              <p:grpSpPr>
                <a:xfrm>
                  <a:off x="2953991" y="5222864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406" name="Freeform 216">
                    <a:extLst>
                      <a:ext uri="{FF2B5EF4-FFF2-40B4-BE49-F238E27FC236}">
                        <a16:creationId xmlns:a16="http://schemas.microsoft.com/office/drawing/2014/main" id="{8664CFE7-F561-4208-BBF9-0FB0897D684B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07" name="Freeform 217">
                    <a:extLst>
                      <a:ext uri="{FF2B5EF4-FFF2-40B4-BE49-F238E27FC236}">
                        <a16:creationId xmlns:a16="http://schemas.microsoft.com/office/drawing/2014/main" id="{A97A74B7-0D9F-4BA7-9B00-90FBF409024E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36F912E9-7471-4947-91BA-4E95817C3EC2}"/>
                    </a:ext>
                  </a:extLst>
                </p:cNvPr>
                <p:cNvGrpSpPr/>
                <p:nvPr/>
              </p:nvGrpSpPr>
              <p:grpSpPr>
                <a:xfrm rot="6032428">
                  <a:off x="2025877" y="5749324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404" name="Freeform 214">
                    <a:extLst>
                      <a:ext uri="{FF2B5EF4-FFF2-40B4-BE49-F238E27FC236}">
                        <a16:creationId xmlns:a16="http://schemas.microsoft.com/office/drawing/2014/main" id="{0FCF822A-2EEC-4AED-A7FC-B0C76CF257D7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05" name="Freeform 215">
                    <a:extLst>
                      <a:ext uri="{FF2B5EF4-FFF2-40B4-BE49-F238E27FC236}">
                        <a16:creationId xmlns:a16="http://schemas.microsoft.com/office/drawing/2014/main" id="{1267BCD9-F7F3-4C05-B025-BA653293CF6D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C8C60157-272D-4AA6-873C-BD8E203C3B77}"/>
                    </a:ext>
                  </a:extLst>
                </p:cNvPr>
                <p:cNvGrpSpPr/>
                <p:nvPr/>
              </p:nvGrpSpPr>
              <p:grpSpPr>
                <a:xfrm>
                  <a:off x="2207486" y="6152199"/>
                  <a:ext cx="634992" cy="589459"/>
                  <a:chOff x="2364582" y="4058227"/>
                  <a:chExt cx="1866211" cy="1732394"/>
                </a:xfrm>
              </p:grpSpPr>
              <p:sp>
                <p:nvSpPr>
                  <p:cNvPr id="402" name="Freeform 210">
                    <a:extLst>
                      <a:ext uri="{FF2B5EF4-FFF2-40B4-BE49-F238E27FC236}">
                        <a16:creationId xmlns:a16="http://schemas.microsoft.com/office/drawing/2014/main" id="{C3525AEC-F9F0-436B-86FA-9904E1F70165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03" name="Freeform 211">
                    <a:extLst>
                      <a:ext uri="{FF2B5EF4-FFF2-40B4-BE49-F238E27FC236}">
                        <a16:creationId xmlns:a16="http://schemas.microsoft.com/office/drawing/2014/main" id="{24D015E9-5778-48C4-A7BE-1CAB4158E2BF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E488EABC-4760-4B82-BFBC-C149DFD234A8}"/>
                    </a:ext>
                  </a:extLst>
                </p:cNvPr>
                <p:cNvGrpSpPr/>
                <p:nvPr/>
              </p:nvGrpSpPr>
              <p:grpSpPr>
                <a:xfrm>
                  <a:off x="2736963" y="6135343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400" name="Freeform 208">
                    <a:extLst>
                      <a:ext uri="{FF2B5EF4-FFF2-40B4-BE49-F238E27FC236}">
                        <a16:creationId xmlns:a16="http://schemas.microsoft.com/office/drawing/2014/main" id="{80671BA0-AC0D-470A-99EE-9EE4F3E7FC47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401" name="Freeform 209">
                    <a:extLst>
                      <a:ext uri="{FF2B5EF4-FFF2-40B4-BE49-F238E27FC236}">
                        <a16:creationId xmlns:a16="http://schemas.microsoft.com/office/drawing/2014/main" id="{D1876D42-4BA6-45AC-8C1D-70D560777B40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5" name="Group 384">
                  <a:extLst>
                    <a:ext uri="{FF2B5EF4-FFF2-40B4-BE49-F238E27FC236}">
                      <a16:creationId xmlns:a16="http://schemas.microsoft.com/office/drawing/2014/main" id="{20F2949E-DFAF-4DF3-AE08-6510DC3157C2}"/>
                    </a:ext>
                  </a:extLst>
                </p:cNvPr>
                <p:cNvGrpSpPr/>
                <p:nvPr/>
              </p:nvGrpSpPr>
              <p:grpSpPr>
                <a:xfrm rot="1509217">
                  <a:off x="2418441" y="5711802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398" name="Freeform 206">
                    <a:extLst>
                      <a:ext uri="{FF2B5EF4-FFF2-40B4-BE49-F238E27FC236}">
                        <a16:creationId xmlns:a16="http://schemas.microsoft.com/office/drawing/2014/main" id="{F8D9D520-EE39-4DC5-B11C-600B07FFCE27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99" name="Freeform 207">
                    <a:extLst>
                      <a:ext uri="{FF2B5EF4-FFF2-40B4-BE49-F238E27FC236}">
                        <a16:creationId xmlns:a16="http://schemas.microsoft.com/office/drawing/2014/main" id="{573A703D-C014-4491-AB1F-0238384A62A5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6" name="Group 385">
                  <a:extLst>
                    <a:ext uri="{FF2B5EF4-FFF2-40B4-BE49-F238E27FC236}">
                      <a16:creationId xmlns:a16="http://schemas.microsoft.com/office/drawing/2014/main" id="{76F86D78-B8C2-420E-934C-839D37E6B8F1}"/>
                    </a:ext>
                  </a:extLst>
                </p:cNvPr>
                <p:cNvGrpSpPr/>
                <p:nvPr/>
              </p:nvGrpSpPr>
              <p:grpSpPr>
                <a:xfrm>
                  <a:off x="3035369" y="5663861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396" name="Freeform 204">
                    <a:extLst>
                      <a:ext uri="{FF2B5EF4-FFF2-40B4-BE49-F238E27FC236}">
                        <a16:creationId xmlns:a16="http://schemas.microsoft.com/office/drawing/2014/main" id="{21ECF477-E43B-4546-B886-E54D5EF63B58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97" name="Freeform 205">
                    <a:extLst>
                      <a:ext uri="{FF2B5EF4-FFF2-40B4-BE49-F238E27FC236}">
                        <a16:creationId xmlns:a16="http://schemas.microsoft.com/office/drawing/2014/main" id="{C60F3ECB-862D-48C5-8849-C4040FE0005A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7" name="Group 386">
                  <a:extLst>
                    <a:ext uri="{FF2B5EF4-FFF2-40B4-BE49-F238E27FC236}">
                      <a16:creationId xmlns:a16="http://schemas.microsoft.com/office/drawing/2014/main" id="{6B34AE30-034C-4D40-AECF-7D978857C84C}"/>
                    </a:ext>
                  </a:extLst>
                </p:cNvPr>
                <p:cNvGrpSpPr/>
                <p:nvPr/>
              </p:nvGrpSpPr>
              <p:grpSpPr>
                <a:xfrm rot="3365799">
                  <a:off x="2687855" y="5247048"/>
                  <a:ext cx="715660" cy="664344"/>
                  <a:chOff x="2364582" y="4058227"/>
                  <a:chExt cx="1866211" cy="1732394"/>
                </a:xfrm>
              </p:grpSpPr>
              <p:sp>
                <p:nvSpPr>
                  <p:cNvPr id="394" name="Freeform 200">
                    <a:extLst>
                      <a:ext uri="{FF2B5EF4-FFF2-40B4-BE49-F238E27FC236}">
                        <a16:creationId xmlns:a16="http://schemas.microsoft.com/office/drawing/2014/main" id="{E6C39F50-149C-4048-91D3-264E2B11675E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95" name="Freeform 201">
                    <a:extLst>
                      <a:ext uri="{FF2B5EF4-FFF2-40B4-BE49-F238E27FC236}">
                        <a16:creationId xmlns:a16="http://schemas.microsoft.com/office/drawing/2014/main" id="{82464D2E-05EA-44F0-8254-9E8A43DF3232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8" name="Group 387">
                  <a:extLst>
                    <a:ext uri="{FF2B5EF4-FFF2-40B4-BE49-F238E27FC236}">
                      <a16:creationId xmlns:a16="http://schemas.microsoft.com/office/drawing/2014/main" id="{3D23EFE2-D103-4F5B-ACF1-9E5B2DAEDCAE}"/>
                    </a:ext>
                  </a:extLst>
                </p:cNvPr>
                <p:cNvGrpSpPr/>
                <p:nvPr/>
              </p:nvGrpSpPr>
              <p:grpSpPr>
                <a:xfrm>
                  <a:off x="2238331" y="5408853"/>
                  <a:ext cx="652115" cy="605355"/>
                  <a:chOff x="2364582" y="4058227"/>
                  <a:chExt cx="1866211" cy="1732394"/>
                </a:xfrm>
              </p:grpSpPr>
              <p:sp>
                <p:nvSpPr>
                  <p:cNvPr id="392" name="Freeform 194">
                    <a:extLst>
                      <a:ext uri="{FF2B5EF4-FFF2-40B4-BE49-F238E27FC236}">
                        <a16:creationId xmlns:a16="http://schemas.microsoft.com/office/drawing/2014/main" id="{DD0E2A2B-FFC2-4E22-B4BD-4360187372CB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93" name="Freeform 195">
                    <a:extLst>
                      <a:ext uri="{FF2B5EF4-FFF2-40B4-BE49-F238E27FC236}">
                        <a16:creationId xmlns:a16="http://schemas.microsoft.com/office/drawing/2014/main" id="{0ED103CF-F1DE-44AF-9B3B-E798C0295E5C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  <p:grpSp>
              <p:nvGrpSpPr>
                <p:cNvPr id="389" name="Group 388">
                  <a:extLst>
                    <a:ext uri="{FF2B5EF4-FFF2-40B4-BE49-F238E27FC236}">
                      <a16:creationId xmlns:a16="http://schemas.microsoft.com/office/drawing/2014/main" id="{8F35F66E-183F-4A43-800D-46A0F38BB667}"/>
                    </a:ext>
                  </a:extLst>
                </p:cNvPr>
                <p:cNvGrpSpPr/>
                <p:nvPr/>
              </p:nvGrpSpPr>
              <p:grpSpPr>
                <a:xfrm rot="2750439">
                  <a:off x="2883527" y="5876021"/>
                  <a:ext cx="715660" cy="664343"/>
                  <a:chOff x="2364582" y="4058227"/>
                  <a:chExt cx="1866211" cy="1732394"/>
                </a:xfrm>
              </p:grpSpPr>
              <p:sp>
                <p:nvSpPr>
                  <p:cNvPr id="390" name="Freeform 192">
                    <a:extLst>
                      <a:ext uri="{FF2B5EF4-FFF2-40B4-BE49-F238E27FC236}">
                        <a16:creationId xmlns:a16="http://schemas.microsoft.com/office/drawing/2014/main" id="{601D57FF-1EE8-4776-85AD-463546BB0620}"/>
                      </a:ext>
                    </a:extLst>
                  </p:cNvPr>
                  <p:cNvSpPr/>
                  <p:nvPr/>
                </p:nvSpPr>
                <p:spPr>
                  <a:xfrm>
                    <a:off x="2364582" y="4058227"/>
                    <a:ext cx="1866211" cy="1732394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59083"/>
                      <a:gd name="connsiteY0" fmla="*/ 2234 h 192852"/>
                      <a:gd name="connsiteX1" fmla="*/ 127427 w 359083"/>
                      <a:gd name="connsiteY1" fmla="*/ 31689 h 192852"/>
                      <a:gd name="connsiteX2" fmla="*/ 63312 w 359083"/>
                      <a:gd name="connsiteY2" fmla="*/ 48940 h 192852"/>
                      <a:gd name="connsiteX3" fmla="*/ 44526 w 359083"/>
                      <a:gd name="connsiteY3" fmla="*/ 84899 h 192852"/>
                      <a:gd name="connsiteX4" fmla="*/ 76 w 359083"/>
                      <a:gd name="connsiteY4" fmla="*/ 124913 h 192852"/>
                      <a:gd name="connsiteX5" fmla="*/ 42490 w 359083"/>
                      <a:gd name="connsiteY5" fmla="*/ 178811 h 192852"/>
                      <a:gd name="connsiteX6" fmla="*/ 123004 w 359083"/>
                      <a:gd name="connsiteY6" fmla="*/ 184777 h 192852"/>
                      <a:gd name="connsiteX7" fmla="*/ 202839 w 359083"/>
                      <a:gd name="connsiteY7" fmla="*/ 189447 h 192852"/>
                      <a:gd name="connsiteX8" fmla="*/ 242296 w 359083"/>
                      <a:gd name="connsiteY8" fmla="*/ 153831 h 192852"/>
                      <a:gd name="connsiteX9" fmla="*/ 266338 w 359083"/>
                      <a:gd name="connsiteY9" fmla="*/ 119213 h 192852"/>
                      <a:gd name="connsiteX10" fmla="*/ 358778 w 359083"/>
                      <a:gd name="connsiteY10" fmla="*/ 78026 h 192852"/>
                      <a:gd name="connsiteX11" fmla="*/ 295242 w 359083"/>
                      <a:gd name="connsiteY11" fmla="*/ 18339 h 192852"/>
                      <a:gd name="connsiteX12" fmla="*/ 232639 w 359083"/>
                      <a:gd name="connsiteY12" fmla="*/ 7667 h 192852"/>
                      <a:gd name="connsiteX13" fmla="*/ 172883 w 359083"/>
                      <a:gd name="connsiteY13" fmla="*/ 2234 h 192852"/>
                      <a:gd name="connsiteX0" fmla="*/ 172883 w 359845"/>
                      <a:gd name="connsiteY0" fmla="*/ 2234 h 192852"/>
                      <a:gd name="connsiteX1" fmla="*/ 127427 w 359845"/>
                      <a:gd name="connsiteY1" fmla="*/ 31689 h 192852"/>
                      <a:gd name="connsiteX2" fmla="*/ 63312 w 359845"/>
                      <a:gd name="connsiteY2" fmla="*/ 48940 h 192852"/>
                      <a:gd name="connsiteX3" fmla="*/ 44526 w 359845"/>
                      <a:gd name="connsiteY3" fmla="*/ 84899 h 192852"/>
                      <a:gd name="connsiteX4" fmla="*/ 76 w 359845"/>
                      <a:gd name="connsiteY4" fmla="*/ 124913 h 192852"/>
                      <a:gd name="connsiteX5" fmla="*/ 42490 w 359845"/>
                      <a:gd name="connsiteY5" fmla="*/ 178811 h 192852"/>
                      <a:gd name="connsiteX6" fmla="*/ 123004 w 359845"/>
                      <a:gd name="connsiteY6" fmla="*/ 184777 h 192852"/>
                      <a:gd name="connsiteX7" fmla="*/ 202839 w 359845"/>
                      <a:gd name="connsiteY7" fmla="*/ 189447 h 192852"/>
                      <a:gd name="connsiteX8" fmla="*/ 242296 w 359845"/>
                      <a:gd name="connsiteY8" fmla="*/ 153831 h 192852"/>
                      <a:gd name="connsiteX9" fmla="*/ 328251 w 359845"/>
                      <a:gd name="connsiteY9" fmla="*/ 131227 h 192852"/>
                      <a:gd name="connsiteX10" fmla="*/ 358778 w 359845"/>
                      <a:gd name="connsiteY10" fmla="*/ 78026 h 192852"/>
                      <a:gd name="connsiteX11" fmla="*/ 295242 w 359845"/>
                      <a:gd name="connsiteY11" fmla="*/ 18339 h 192852"/>
                      <a:gd name="connsiteX12" fmla="*/ 232639 w 359845"/>
                      <a:gd name="connsiteY12" fmla="*/ 7667 h 192852"/>
                      <a:gd name="connsiteX13" fmla="*/ 172883 w 359845"/>
                      <a:gd name="connsiteY13" fmla="*/ 2234 h 192852"/>
                      <a:gd name="connsiteX0" fmla="*/ 172883 w 359340"/>
                      <a:gd name="connsiteY0" fmla="*/ 2234 h 192852"/>
                      <a:gd name="connsiteX1" fmla="*/ 127427 w 359340"/>
                      <a:gd name="connsiteY1" fmla="*/ 31689 h 192852"/>
                      <a:gd name="connsiteX2" fmla="*/ 63312 w 359340"/>
                      <a:gd name="connsiteY2" fmla="*/ 48940 h 192852"/>
                      <a:gd name="connsiteX3" fmla="*/ 44526 w 359340"/>
                      <a:gd name="connsiteY3" fmla="*/ 84899 h 192852"/>
                      <a:gd name="connsiteX4" fmla="*/ 76 w 359340"/>
                      <a:gd name="connsiteY4" fmla="*/ 124913 h 192852"/>
                      <a:gd name="connsiteX5" fmla="*/ 42490 w 359340"/>
                      <a:gd name="connsiteY5" fmla="*/ 178811 h 192852"/>
                      <a:gd name="connsiteX6" fmla="*/ 123004 w 359340"/>
                      <a:gd name="connsiteY6" fmla="*/ 184777 h 192852"/>
                      <a:gd name="connsiteX7" fmla="*/ 202839 w 359340"/>
                      <a:gd name="connsiteY7" fmla="*/ 189447 h 192852"/>
                      <a:gd name="connsiteX8" fmla="*/ 242296 w 359340"/>
                      <a:gd name="connsiteY8" fmla="*/ 153831 h 192852"/>
                      <a:gd name="connsiteX9" fmla="*/ 328251 w 359340"/>
                      <a:gd name="connsiteY9" fmla="*/ 131227 h 192852"/>
                      <a:gd name="connsiteX10" fmla="*/ 358778 w 359340"/>
                      <a:gd name="connsiteY10" fmla="*/ 78026 h 192852"/>
                      <a:gd name="connsiteX11" fmla="*/ 295242 w 359340"/>
                      <a:gd name="connsiteY11" fmla="*/ 18339 h 192852"/>
                      <a:gd name="connsiteX12" fmla="*/ 232639 w 359340"/>
                      <a:gd name="connsiteY12" fmla="*/ 7667 h 192852"/>
                      <a:gd name="connsiteX13" fmla="*/ 172883 w 359340"/>
                      <a:gd name="connsiteY13" fmla="*/ 2234 h 192852"/>
                      <a:gd name="connsiteX0" fmla="*/ 172883 w 359559"/>
                      <a:gd name="connsiteY0" fmla="*/ 2234 h 192852"/>
                      <a:gd name="connsiteX1" fmla="*/ 127427 w 359559"/>
                      <a:gd name="connsiteY1" fmla="*/ 31689 h 192852"/>
                      <a:gd name="connsiteX2" fmla="*/ 63312 w 359559"/>
                      <a:gd name="connsiteY2" fmla="*/ 48940 h 192852"/>
                      <a:gd name="connsiteX3" fmla="*/ 44526 w 359559"/>
                      <a:gd name="connsiteY3" fmla="*/ 84899 h 192852"/>
                      <a:gd name="connsiteX4" fmla="*/ 76 w 359559"/>
                      <a:gd name="connsiteY4" fmla="*/ 124913 h 192852"/>
                      <a:gd name="connsiteX5" fmla="*/ 42490 w 359559"/>
                      <a:gd name="connsiteY5" fmla="*/ 178811 h 192852"/>
                      <a:gd name="connsiteX6" fmla="*/ 123004 w 359559"/>
                      <a:gd name="connsiteY6" fmla="*/ 184777 h 192852"/>
                      <a:gd name="connsiteX7" fmla="*/ 202839 w 359559"/>
                      <a:gd name="connsiteY7" fmla="*/ 189447 h 192852"/>
                      <a:gd name="connsiteX8" fmla="*/ 242296 w 359559"/>
                      <a:gd name="connsiteY8" fmla="*/ 153831 h 192852"/>
                      <a:gd name="connsiteX9" fmla="*/ 328251 w 359559"/>
                      <a:gd name="connsiteY9" fmla="*/ 131227 h 192852"/>
                      <a:gd name="connsiteX10" fmla="*/ 358778 w 359559"/>
                      <a:gd name="connsiteY10" fmla="*/ 78026 h 192852"/>
                      <a:gd name="connsiteX11" fmla="*/ 295242 w 359559"/>
                      <a:gd name="connsiteY11" fmla="*/ 18339 h 192852"/>
                      <a:gd name="connsiteX12" fmla="*/ 232639 w 359559"/>
                      <a:gd name="connsiteY12" fmla="*/ 7667 h 192852"/>
                      <a:gd name="connsiteX13" fmla="*/ 172883 w 359559"/>
                      <a:gd name="connsiteY13" fmla="*/ 2234 h 192852"/>
                      <a:gd name="connsiteX0" fmla="*/ 172883 w 359720"/>
                      <a:gd name="connsiteY0" fmla="*/ 2234 h 190738"/>
                      <a:gd name="connsiteX1" fmla="*/ 127427 w 359720"/>
                      <a:gd name="connsiteY1" fmla="*/ 31689 h 190738"/>
                      <a:gd name="connsiteX2" fmla="*/ 63312 w 359720"/>
                      <a:gd name="connsiteY2" fmla="*/ 48940 h 190738"/>
                      <a:gd name="connsiteX3" fmla="*/ 44526 w 359720"/>
                      <a:gd name="connsiteY3" fmla="*/ 84899 h 190738"/>
                      <a:gd name="connsiteX4" fmla="*/ 76 w 359720"/>
                      <a:gd name="connsiteY4" fmla="*/ 124913 h 190738"/>
                      <a:gd name="connsiteX5" fmla="*/ 42490 w 359720"/>
                      <a:gd name="connsiteY5" fmla="*/ 178811 h 190738"/>
                      <a:gd name="connsiteX6" fmla="*/ 123004 w 359720"/>
                      <a:gd name="connsiteY6" fmla="*/ 184777 h 190738"/>
                      <a:gd name="connsiteX7" fmla="*/ 202839 w 359720"/>
                      <a:gd name="connsiteY7" fmla="*/ 189447 h 190738"/>
                      <a:gd name="connsiteX8" fmla="*/ 260703 w 359720"/>
                      <a:gd name="connsiteY8" fmla="*/ 159838 h 190738"/>
                      <a:gd name="connsiteX9" fmla="*/ 328251 w 359720"/>
                      <a:gd name="connsiteY9" fmla="*/ 131227 h 190738"/>
                      <a:gd name="connsiteX10" fmla="*/ 358778 w 359720"/>
                      <a:gd name="connsiteY10" fmla="*/ 78026 h 190738"/>
                      <a:gd name="connsiteX11" fmla="*/ 295242 w 359720"/>
                      <a:gd name="connsiteY11" fmla="*/ 18339 h 190738"/>
                      <a:gd name="connsiteX12" fmla="*/ 232639 w 359720"/>
                      <a:gd name="connsiteY12" fmla="*/ 7667 h 190738"/>
                      <a:gd name="connsiteX13" fmla="*/ 172883 w 359720"/>
                      <a:gd name="connsiteY13" fmla="*/ 2234 h 190738"/>
                      <a:gd name="connsiteX0" fmla="*/ 172883 w 364340"/>
                      <a:gd name="connsiteY0" fmla="*/ 2234 h 190738"/>
                      <a:gd name="connsiteX1" fmla="*/ 127427 w 364340"/>
                      <a:gd name="connsiteY1" fmla="*/ 31689 h 190738"/>
                      <a:gd name="connsiteX2" fmla="*/ 63312 w 364340"/>
                      <a:gd name="connsiteY2" fmla="*/ 48940 h 190738"/>
                      <a:gd name="connsiteX3" fmla="*/ 44526 w 364340"/>
                      <a:gd name="connsiteY3" fmla="*/ 84899 h 190738"/>
                      <a:gd name="connsiteX4" fmla="*/ 76 w 364340"/>
                      <a:gd name="connsiteY4" fmla="*/ 124913 h 190738"/>
                      <a:gd name="connsiteX5" fmla="*/ 42490 w 364340"/>
                      <a:gd name="connsiteY5" fmla="*/ 178811 h 190738"/>
                      <a:gd name="connsiteX6" fmla="*/ 123004 w 364340"/>
                      <a:gd name="connsiteY6" fmla="*/ 184777 h 190738"/>
                      <a:gd name="connsiteX7" fmla="*/ 202839 w 364340"/>
                      <a:gd name="connsiteY7" fmla="*/ 189447 h 190738"/>
                      <a:gd name="connsiteX8" fmla="*/ 260703 w 364340"/>
                      <a:gd name="connsiteY8" fmla="*/ 159838 h 190738"/>
                      <a:gd name="connsiteX9" fmla="*/ 350004 w 364340"/>
                      <a:gd name="connsiteY9" fmla="*/ 129511 h 190738"/>
                      <a:gd name="connsiteX10" fmla="*/ 358778 w 364340"/>
                      <a:gd name="connsiteY10" fmla="*/ 78026 h 190738"/>
                      <a:gd name="connsiteX11" fmla="*/ 295242 w 364340"/>
                      <a:gd name="connsiteY11" fmla="*/ 18339 h 190738"/>
                      <a:gd name="connsiteX12" fmla="*/ 232639 w 364340"/>
                      <a:gd name="connsiteY12" fmla="*/ 7667 h 190738"/>
                      <a:gd name="connsiteX13" fmla="*/ 172883 w 364340"/>
                      <a:gd name="connsiteY13" fmla="*/ 2234 h 190738"/>
                      <a:gd name="connsiteX0" fmla="*/ 172883 w 359777"/>
                      <a:gd name="connsiteY0" fmla="*/ 2234 h 190738"/>
                      <a:gd name="connsiteX1" fmla="*/ 127427 w 359777"/>
                      <a:gd name="connsiteY1" fmla="*/ 31689 h 190738"/>
                      <a:gd name="connsiteX2" fmla="*/ 63312 w 359777"/>
                      <a:gd name="connsiteY2" fmla="*/ 48940 h 190738"/>
                      <a:gd name="connsiteX3" fmla="*/ 44526 w 359777"/>
                      <a:gd name="connsiteY3" fmla="*/ 84899 h 190738"/>
                      <a:gd name="connsiteX4" fmla="*/ 76 w 359777"/>
                      <a:gd name="connsiteY4" fmla="*/ 124913 h 190738"/>
                      <a:gd name="connsiteX5" fmla="*/ 42490 w 359777"/>
                      <a:gd name="connsiteY5" fmla="*/ 178811 h 190738"/>
                      <a:gd name="connsiteX6" fmla="*/ 123004 w 359777"/>
                      <a:gd name="connsiteY6" fmla="*/ 184777 h 190738"/>
                      <a:gd name="connsiteX7" fmla="*/ 202839 w 359777"/>
                      <a:gd name="connsiteY7" fmla="*/ 189447 h 190738"/>
                      <a:gd name="connsiteX8" fmla="*/ 260703 w 359777"/>
                      <a:gd name="connsiteY8" fmla="*/ 159838 h 190738"/>
                      <a:gd name="connsiteX9" fmla="*/ 350004 w 359777"/>
                      <a:gd name="connsiteY9" fmla="*/ 129511 h 190738"/>
                      <a:gd name="connsiteX10" fmla="*/ 358778 w 359777"/>
                      <a:gd name="connsiteY10" fmla="*/ 78026 h 190738"/>
                      <a:gd name="connsiteX11" fmla="*/ 295242 w 359777"/>
                      <a:gd name="connsiteY11" fmla="*/ 18339 h 190738"/>
                      <a:gd name="connsiteX12" fmla="*/ 232639 w 359777"/>
                      <a:gd name="connsiteY12" fmla="*/ 7667 h 190738"/>
                      <a:gd name="connsiteX13" fmla="*/ 172883 w 359777"/>
                      <a:gd name="connsiteY13" fmla="*/ 2234 h 190738"/>
                      <a:gd name="connsiteX0" fmla="*/ 172883 w 353263"/>
                      <a:gd name="connsiteY0" fmla="*/ 2234 h 190738"/>
                      <a:gd name="connsiteX1" fmla="*/ 127427 w 353263"/>
                      <a:gd name="connsiteY1" fmla="*/ 31689 h 190738"/>
                      <a:gd name="connsiteX2" fmla="*/ 63312 w 353263"/>
                      <a:gd name="connsiteY2" fmla="*/ 48940 h 190738"/>
                      <a:gd name="connsiteX3" fmla="*/ 44526 w 353263"/>
                      <a:gd name="connsiteY3" fmla="*/ 84899 h 190738"/>
                      <a:gd name="connsiteX4" fmla="*/ 76 w 353263"/>
                      <a:gd name="connsiteY4" fmla="*/ 124913 h 190738"/>
                      <a:gd name="connsiteX5" fmla="*/ 42490 w 353263"/>
                      <a:gd name="connsiteY5" fmla="*/ 178811 h 190738"/>
                      <a:gd name="connsiteX6" fmla="*/ 123004 w 353263"/>
                      <a:gd name="connsiteY6" fmla="*/ 184777 h 190738"/>
                      <a:gd name="connsiteX7" fmla="*/ 202839 w 353263"/>
                      <a:gd name="connsiteY7" fmla="*/ 189447 h 190738"/>
                      <a:gd name="connsiteX8" fmla="*/ 260703 w 353263"/>
                      <a:gd name="connsiteY8" fmla="*/ 159838 h 190738"/>
                      <a:gd name="connsiteX9" fmla="*/ 350004 w 353263"/>
                      <a:gd name="connsiteY9" fmla="*/ 129511 h 190738"/>
                      <a:gd name="connsiteX10" fmla="*/ 340371 w 353263"/>
                      <a:gd name="connsiteY10" fmla="*/ 80601 h 190738"/>
                      <a:gd name="connsiteX11" fmla="*/ 295242 w 353263"/>
                      <a:gd name="connsiteY11" fmla="*/ 18339 h 190738"/>
                      <a:gd name="connsiteX12" fmla="*/ 232639 w 353263"/>
                      <a:gd name="connsiteY12" fmla="*/ 7667 h 190738"/>
                      <a:gd name="connsiteX13" fmla="*/ 172883 w 353263"/>
                      <a:gd name="connsiteY13" fmla="*/ 2234 h 190738"/>
                      <a:gd name="connsiteX0" fmla="*/ 172883 w 352335"/>
                      <a:gd name="connsiteY0" fmla="*/ 2234 h 190738"/>
                      <a:gd name="connsiteX1" fmla="*/ 127427 w 352335"/>
                      <a:gd name="connsiteY1" fmla="*/ 31689 h 190738"/>
                      <a:gd name="connsiteX2" fmla="*/ 63312 w 352335"/>
                      <a:gd name="connsiteY2" fmla="*/ 48940 h 190738"/>
                      <a:gd name="connsiteX3" fmla="*/ 44526 w 352335"/>
                      <a:gd name="connsiteY3" fmla="*/ 84899 h 190738"/>
                      <a:gd name="connsiteX4" fmla="*/ 76 w 352335"/>
                      <a:gd name="connsiteY4" fmla="*/ 124913 h 190738"/>
                      <a:gd name="connsiteX5" fmla="*/ 42490 w 352335"/>
                      <a:gd name="connsiteY5" fmla="*/ 178811 h 190738"/>
                      <a:gd name="connsiteX6" fmla="*/ 123004 w 352335"/>
                      <a:gd name="connsiteY6" fmla="*/ 184777 h 190738"/>
                      <a:gd name="connsiteX7" fmla="*/ 202839 w 352335"/>
                      <a:gd name="connsiteY7" fmla="*/ 189447 h 190738"/>
                      <a:gd name="connsiteX8" fmla="*/ 260703 w 352335"/>
                      <a:gd name="connsiteY8" fmla="*/ 159838 h 190738"/>
                      <a:gd name="connsiteX9" fmla="*/ 350004 w 352335"/>
                      <a:gd name="connsiteY9" fmla="*/ 129511 h 190738"/>
                      <a:gd name="connsiteX10" fmla="*/ 340371 w 352335"/>
                      <a:gd name="connsiteY10" fmla="*/ 80601 h 190738"/>
                      <a:gd name="connsiteX11" fmla="*/ 295242 w 352335"/>
                      <a:gd name="connsiteY11" fmla="*/ 18339 h 190738"/>
                      <a:gd name="connsiteX12" fmla="*/ 232639 w 352335"/>
                      <a:gd name="connsiteY12" fmla="*/ 7667 h 190738"/>
                      <a:gd name="connsiteX13" fmla="*/ 172883 w 352335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0738"/>
                      <a:gd name="connsiteX1" fmla="*/ 127427 w 361082"/>
                      <a:gd name="connsiteY1" fmla="*/ 31689 h 190738"/>
                      <a:gd name="connsiteX2" fmla="*/ 63312 w 361082"/>
                      <a:gd name="connsiteY2" fmla="*/ 48940 h 190738"/>
                      <a:gd name="connsiteX3" fmla="*/ 44526 w 361082"/>
                      <a:gd name="connsiteY3" fmla="*/ 84899 h 190738"/>
                      <a:gd name="connsiteX4" fmla="*/ 76 w 361082"/>
                      <a:gd name="connsiteY4" fmla="*/ 124913 h 190738"/>
                      <a:gd name="connsiteX5" fmla="*/ 42490 w 361082"/>
                      <a:gd name="connsiteY5" fmla="*/ 178811 h 190738"/>
                      <a:gd name="connsiteX6" fmla="*/ 123004 w 361082"/>
                      <a:gd name="connsiteY6" fmla="*/ 184777 h 190738"/>
                      <a:gd name="connsiteX7" fmla="*/ 202839 w 361082"/>
                      <a:gd name="connsiteY7" fmla="*/ 189447 h 190738"/>
                      <a:gd name="connsiteX8" fmla="*/ 260703 w 361082"/>
                      <a:gd name="connsiteY8" fmla="*/ 159838 h 190738"/>
                      <a:gd name="connsiteX9" fmla="*/ 350004 w 361082"/>
                      <a:gd name="connsiteY9" fmla="*/ 129511 h 190738"/>
                      <a:gd name="connsiteX10" fmla="*/ 355431 w 361082"/>
                      <a:gd name="connsiteY10" fmla="*/ 77168 h 190738"/>
                      <a:gd name="connsiteX11" fmla="*/ 295242 w 361082"/>
                      <a:gd name="connsiteY11" fmla="*/ 18339 h 190738"/>
                      <a:gd name="connsiteX12" fmla="*/ 232639 w 361082"/>
                      <a:gd name="connsiteY12" fmla="*/ 7667 h 190738"/>
                      <a:gd name="connsiteX13" fmla="*/ 172883 w 361082"/>
                      <a:gd name="connsiteY13" fmla="*/ 2234 h 190738"/>
                      <a:gd name="connsiteX0" fmla="*/ 172883 w 361082"/>
                      <a:gd name="connsiteY0" fmla="*/ 2234 h 191445"/>
                      <a:gd name="connsiteX1" fmla="*/ 127427 w 361082"/>
                      <a:gd name="connsiteY1" fmla="*/ 31689 h 191445"/>
                      <a:gd name="connsiteX2" fmla="*/ 63312 w 361082"/>
                      <a:gd name="connsiteY2" fmla="*/ 48940 h 191445"/>
                      <a:gd name="connsiteX3" fmla="*/ 44526 w 361082"/>
                      <a:gd name="connsiteY3" fmla="*/ 84899 h 191445"/>
                      <a:gd name="connsiteX4" fmla="*/ 76 w 361082"/>
                      <a:gd name="connsiteY4" fmla="*/ 124913 h 191445"/>
                      <a:gd name="connsiteX5" fmla="*/ 42490 w 361082"/>
                      <a:gd name="connsiteY5" fmla="*/ 178811 h 191445"/>
                      <a:gd name="connsiteX6" fmla="*/ 123004 w 361082"/>
                      <a:gd name="connsiteY6" fmla="*/ 184777 h 191445"/>
                      <a:gd name="connsiteX7" fmla="*/ 202839 w 361082"/>
                      <a:gd name="connsiteY7" fmla="*/ 189447 h 191445"/>
                      <a:gd name="connsiteX8" fmla="*/ 260703 w 361082"/>
                      <a:gd name="connsiteY8" fmla="*/ 159838 h 191445"/>
                      <a:gd name="connsiteX9" fmla="*/ 350004 w 361082"/>
                      <a:gd name="connsiteY9" fmla="*/ 129511 h 191445"/>
                      <a:gd name="connsiteX10" fmla="*/ 355431 w 361082"/>
                      <a:gd name="connsiteY10" fmla="*/ 77168 h 191445"/>
                      <a:gd name="connsiteX11" fmla="*/ 295242 w 361082"/>
                      <a:gd name="connsiteY11" fmla="*/ 18339 h 191445"/>
                      <a:gd name="connsiteX12" fmla="*/ 232639 w 361082"/>
                      <a:gd name="connsiteY12" fmla="*/ 7667 h 191445"/>
                      <a:gd name="connsiteX13" fmla="*/ 172883 w 361082"/>
                      <a:gd name="connsiteY13" fmla="*/ 2234 h 191445"/>
                      <a:gd name="connsiteX0" fmla="*/ 172883 w 361082"/>
                      <a:gd name="connsiteY0" fmla="*/ 2234 h 190970"/>
                      <a:gd name="connsiteX1" fmla="*/ 127427 w 361082"/>
                      <a:gd name="connsiteY1" fmla="*/ 31689 h 190970"/>
                      <a:gd name="connsiteX2" fmla="*/ 63312 w 361082"/>
                      <a:gd name="connsiteY2" fmla="*/ 48940 h 190970"/>
                      <a:gd name="connsiteX3" fmla="*/ 44526 w 361082"/>
                      <a:gd name="connsiteY3" fmla="*/ 84899 h 190970"/>
                      <a:gd name="connsiteX4" fmla="*/ 76 w 361082"/>
                      <a:gd name="connsiteY4" fmla="*/ 124913 h 190970"/>
                      <a:gd name="connsiteX5" fmla="*/ 42490 w 361082"/>
                      <a:gd name="connsiteY5" fmla="*/ 178811 h 190970"/>
                      <a:gd name="connsiteX6" fmla="*/ 123004 w 361082"/>
                      <a:gd name="connsiteY6" fmla="*/ 184777 h 190970"/>
                      <a:gd name="connsiteX7" fmla="*/ 202839 w 361082"/>
                      <a:gd name="connsiteY7" fmla="*/ 189447 h 190970"/>
                      <a:gd name="connsiteX8" fmla="*/ 275763 w 361082"/>
                      <a:gd name="connsiteY8" fmla="*/ 156405 h 190970"/>
                      <a:gd name="connsiteX9" fmla="*/ 350004 w 361082"/>
                      <a:gd name="connsiteY9" fmla="*/ 129511 h 190970"/>
                      <a:gd name="connsiteX10" fmla="*/ 355431 w 361082"/>
                      <a:gd name="connsiteY10" fmla="*/ 77168 h 190970"/>
                      <a:gd name="connsiteX11" fmla="*/ 295242 w 361082"/>
                      <a:gd name="connsiteY11" fmla="*/ 18339 h 190970"/>
                      <a:gd name="connsiteX12" fmla="*/ 232639 w 361082"/>
                      <a:gd name="connsiteY12" fmla="*/ 7667 h 190970"/>
                      <a:gd name="connsiteX13" fmla="*/ 172883 w 361082"/>
                      <a:gd name="connsiteY13" fmla="*/ 2234 h 190970"/>
                      <a:gd name="connsiteX0" fmla="*/ 172883 w 361082"/>
                      <a:gd name="connsiteY0" fmla="*/ 2234 h 190217"/>
                      <a:gd name="connsiteX1" fmla="*/ 127427 w 361082"/>
                      <a:gd name="connsiteY1" fmla="*/ 31689 h 190217"/>
                      <a:gd name="connsiteX2" fmla="*/ 63312 w 361082"/>
                      <a:gd name="connsiteY2" fmla="*/ 48940 h 190217"/>
                      <a:gd name="connsiteX3" fmla="*/ 44526 w 361082"/>
                      <a:gd name="connsiteY3" fmla="*/ 84899 h 190217"/>
                      <a:gd name="connsiteX4" fmla="*/ 76 w 361082"/>
                      <a:gd name="connsiteY4" fmla="*/ 124913 h 190217"/>
                      <a:gd name="connsiteX5" fmla="*/ 42490 w 361082"/>
                      <a:gd name="connsiteY5" fmla="*/ 178811 h 190217"/>
                      <a:gd name="connsiteX6" fmla="*/ 123004 w 361082"/>
                      <a:gd name="connsiteY6" fmla="*/ 184777 h 190217"/>
                      <a:gd name="connsiteX7" fmla="*/ 226266 w 361082"/>
                      <a:gd name="connsiteY7" fmla="*/ 188589 h 190217"/>
                      <a:gd name="connsiteX8" fmla="*/ 275763 w 361082"/>
                      <a:gd name="connsiteY8" fmla="*/ 156405 h 190217"/>
                      <a:gd name="connsiteX9" fmla="*/ 350004 w 361082"/>
                      <a:gd name="connsiteY9" fmla="*/ 129511 h 190217"/>
                      <a:gd name="connsiteX10" fmla="*/ 355431 w 361082"/>
                      <a:gd name="connsiteY10" fmla="*/ 77168 h 190217"/>
                      <a:gd name="connsiteX11" fmla="*/ 295242 w 361082"/>
                      <a:gd name="connsiteY11" fmla="*/ 18339 h 190217"/>
                      <a:gd name="connsiteX12" fmla="*/ 232639 w 361082"/>
                      <a:gd name="connsiteY12" fmla="*/ 7667 h 190217"/>
                      <a:gd name="connsiteX13" fmla="*/ 172883 w 361082"/>
                      <a:gd name="connsiteY13" fmla="*/ 2234 h 190217"/>
                      <a:gd name="connsiteX0" fmla="*/ 172883 w 361082"/>
                      <a:gd name="connsiteY0" fmla="*/ 2234 h 191690"/>
                      <a:gd name="connsiteX1" fmla="*/ 127427 w 361082"/>
                      <a:gd name="connsiteY1" fmla="*/ 31689 h 191690"/>
                      <a:gd name="connsiteX2" fmla="*/ 63312 w 361082"/>
                      <a:gd name="connsiteY2" fmla="*/ 48940 h 191690"/>
                      <a:gd name="connsiteX3" fmla="*/ 44526 w 361082"/>
                      <a:gd name="connsiteY3" fmla="*/ 84899 h 191690"/>
                      <a:gd name="connsiteX4" fmla="*/ 76 w 361082"/>
                      <a:gd name="connsiteY4" fmla="*/ 124913 h 191690"/>
                      <a:gd name="connsiteX5" fmla="*/ 42490 w 361082"/>
                      <a:gd name="connsiteY5" fmla="*/ 178811 h 191690"/>
                      <a:gd name="connsiteX6" fmla="*/ 123004 w 361082"/>
                      <a:gd name="connsiteY6" fmla="*/ 184777 h 191690"/>
                      <a:gd name="connsiteX7" fmla="*/ 226266 w 361082"/>
                      <a:gd name="connsiteY7" fmla="*/ 188589 h 191690"/>
                      <a:gd name="connsiteX8" fmla="*/ 275763 w 361082"/>
                      <a:gd name="connsiteY8" fmla="*/ 156405 h 191690"/>
                      <a:gd name="connsiteX9" fmla="*/ 350004 w 361082"/>
                      <a:gd name="connsiteY9" fmla="*/ 129511 h 191690"/>
                      <a:gd name="connsiteX10" fmla="*/ 355431 w 361082"/>
                      <a:gd name="connsiteY10" fmla="*/ 77168 h 191690"/>
                      <a:gd name="connsiteX11" fmla="*/ 295242 w 361082"/>
                      <a:gd name="connsiteY11" fmla="*/ 18339 h 191690"/>
                      <a:gd name="connsiteX12" fmla="*/ 232639 w 361082"/>
                      <a:gd name="connsiteY12" fmla="*/ 7667 h 191690"/>
                      <a:gd name="connsiteX13" fmla="*/ 172883 w 361082"/>
                      <a:gd name="connsiteY13" fmla="*/ 2234 h 191690"/>
                      <a:gd name="connsiteX0" fmla="*/ 152803 w 361082"/>
                      <a:gd name="connsiteY0" fmla="*/ 1101 h 207720"/>
                      <a:gd name="connsiteX1" fmla="*/ 127427 w 361082"/>
                      <a:gd name="connsiteY1" fmla="*/ 47719 h 207720"/>
                      <a:gd name="connsiteX2" fmla="*/ 63312 w 361082"/>
                      <a:gd name="connsiteY2" fmla="*/ 64970 h 207720"/>
                      <a:gd name="connsiteX3" fmla="*/ 44526 w 361082"/>
                      <a:gd name="connsiteY3" fmla="*/ 100929 h 207720"/>
                      <a:gd name="connsiteX4" fmla="*/ 76 w 361082"/>
                      <a:gd name="connsiteY4" fmla="*/ 140943 h 207720"/>
                      <a:gd name="connsiteX5" fmla="*/ 42490 w 361082"/>
                      <a:gd name="connsiteY5" fmla="*/ 194841 h 207720"/>
                      <a:gd name="connsiteX6" fmla="*/ 123004 w 361082"/>
                      <a:gd name="connsiteY6" fmla="*/ 200807 h 207720"/>
                      <a:gd name="connsiteX7" fmla="*/ 226266 w 361082"/>
                      <a:gd name="connsiteY7" fmla="*/ 204619 h 207720"/>
                      <a:gd name="connsiteX8" fmla="*/ 275763 w 361082"/>
                      <a:gd name="connsiteY8" fmla="*/ 172435 h 207720"/>
                      <a:gd name="connsiteX9" fmla="*/ 350004 w 361082"/>
                      <a:gd name="connsiteY9" fmla="*/ 145541 h 207720"/>
                      <a:gd name="connsiteX10" fmla="*/ 355431 w 361082"/>
                      <a:gd name="connsiteY10" fmla="*/ 93198 h 207720"/>
                      <a:gd name="connsiteX11" fmla="*/ 295242 w 361082"/>
                      <a:gd name="connsiteY11" fmla="*/ 34369 h 207720"/>
                      <a:gd name="connsiteX12" fmla="*/ 232639 w 361082"/>
                      <a:gd name="connsiteY12" fmla="*/ 23697 h 207720"/>
                      <a:gd name="connsiteX13" fmla="*/ 152803 w 361082"/>
                      <a:gd name="connsiteY13" fmla="*/ 1101 h 20772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63312 w 361082"/>
                      <a:gd name="connsiteY2" fmla="*/ 64200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52803 w 361082"/>
                      <a:gd name="connsiteY0" fmla="*/ 331 h 206950"/>
                      <a:gd name="connsiteX1" fmla="*/ 104000 w 361082"/>
                      <a:gd name="connsiteY1" fmla="*/ 41800 h 206950"/>
                      <a:gd name="connsiteX2" fmla="*/ 46579 w 361082"/>
                      <a:gd name="connsiteY2" fmla="*/ 60767 h 206950"/>
                      <a:gd name="connsiteX3" fmla="*/ 44526 w 361082"/>
                      <a:gd name="connsiteY3" fmla="*/ 100159 h 206950"/>
                      <a:gd name="connsiteX4" fmla="*/ 76 w 361082"/>
                      <a:gd name="connsiteY4" fmla="*/ 140173 h 206950"/>
                      <a:gd name="connsiteX5" fmla="*/ 42490 w 361082"/>
                      <a:gd name="connsiteY5" fmla="*/ 194071 h 206950"/>
                      <a:gd name="connsiteX6" fmla="*/ 123004 w 361082"/>
                      <a:gd name="connsiteY6" fmla="*/ 200037 h 206950"/>
                      <a:gd name="connsiteX7" fmla="*/ 226266 w 361082"/>
                      <a:gd name="connsiteY7" fmla="*/ 203849 h 206950"/>
                      <a:gd name="connsiteX8" fmla="*/ 275763 w 361082"/>
                      <a:gd name="connsiteY8" fmla="*/ 171665 h 206950"/>
                      <a:gd name="connsiteX9" fmla="*/ 350004 w 361082"/>
                      <a:gd name="connsiteY9" fmla="*/ 144771 h 206950"/>
                      <a:gd name="connsiteX10" fmla="*/ 355431 w 361082"/>
                      <a:gd name="connsiteY10" fmla="*/ 92428 h 206950"/>
                      <a:gd name="connsiteX11" fmla="*/ 295242 w 361082"/>
                      <a:gd name="connsiteY11" fmla="*/ 33599 h 206950"/>
                      <a:gd name="connsiteX12" fmla="*/ 232639 w 361082"/>
                      <a:gd name="connsiteY12" fmla="*/ 22927 h 206950"/>
                      <a:gd name="connsiteX13" fmla="*/ 152803 w 361082"/>
                      <a:gd name="connsiteY13" fmla="*/ 331 h 206950"/>
                      <a:gd name="connsiteX0" fmla="*/ 166332 w 374611"/>
                      <a:gd name="connsiteY0" fmla="*/ 331 h 206950"/>
                      <a:gd name="connsiteX1" fmla="*/ 117529 w 374611"/>
                      <a:gd name="connsiteY1" fmla="*/ 41800 h 206950"/>
                      <a:gd name="connsiteX2" fmla="*/ 60108 w 374611"/>
                      <a:gd name="connsiteY2" fmla="*/ 60767 h 206950"/>
                      <a:gd name="connsiteX3" fmla="*/ 2835 w 374611"/>
                      <a:gd name="connsiteY3" fmla="*/ 90719 h 206950"/>
                      <a:gd name="connsiteX4" fmla="*/ 13605 w 374611"/>
                      <a:gd name="connsiteY4" fmla="*/ 140173 h 206950"/>
                      <a:gd name="connsiteX5" fmla="*/ 56019 w 374611"/>
                      <a:gd name="connsiteY5" fmla="*/ 194071 h 206950"/>
                      <a:gd name="connsiteX6" fmla="*/ 136533 w 374611"/>
                      <a:gd name="connsiteY6" fmla="*/ 200037 h 206950"/>
                      <a:gd name="connsiteX7" fmla="*/ 239795 w 374611"/>
                      <a:gd name="connsiteY7" fmla="*/ 203849 h 206950"/>
                      <a:gd name="connsiteX8" fmla="*/ 289292 w 374611"/>
                      <a:gd name="connsiteY8" fmla="*/ 171665 h 206950"/>
                      <a:gd name="connsiteX9" fmla="*/ 363533 w 374611"/>
                      <a:gd name="connsiteY9" fmla="*/ 144771 h 206950"/>
                      <a:gd name="connsiteX10" fmla="*/ 368960 w 374611"/>
                      <a:gd name="connsiteY10" fmla="*/ 92428 h 206950"/>
                      <a:gd name="connsiteX11" fmla="*/ 308771 w 374611"/>
                      <a:gd name="connsiteY11" fmla="*/ 33599 h 206950"/>
                      <a:gd name="connsiteX12" fmla="*/ 246168 w 374611"/>
                      <a:gd name="connsiteY12" fmla="*/ 22927 h 206950"/>
                      <a:gd name="connsiteX13" fmla="*/ 166332 w 374611"/>
                      <a:gd name="connsiteY13" fmla="*/ 331 h 206950"/>
                      <a:gd name="connsiteX0" fmla="*/ 166332 w 374611"/>
                      <a:gd name="connsiteY0" fmla="*/ 1393 h 208012"/>
                      <a:gd name="connsiteX1" fmla="*/ 117529 w 374611"/>
                      <a:gd name="connsiteY1" fmla="*/ 42862 h 208012"/>
                      <a:gd name="connsiteX2" fmla="*/ 60108 w 374611"/>
                      <a:gd name="connsiteY2" fmla="*/ 61829 h 208012"/>
                      <a:gd name="connsiteX3" fmla="*/ 2835 w 374611"/>
                      <a:gd name="connsiteY3" fmla="*/ 91781 h 208012"/>
                      <a:gd name="connsiteX4" fmla="*/ 13605 w 374611"/>
                      <a:gd name="connsiteY4" fmla="*/ 141235 h 208012"/>
                      <a:gd name="connsiteX5" fmla="*/ 56019 w 374611"/>
                      <a:gd name="connsiteY5" fmla="*/ 195133 h 208012"/>
                      <a:gd name="connsiteX6" fmla="*/ 136533 w 374611"/>
                      <a:gd name="connsiteY6" fmla="*/ 201099 h 208012"/>
                      <a:gd name="connsiteX7" fmla="*/ 239795 w 374611"/>
                      <a:gd name="connsiteY7" fmla="*/ 204911 h 208012"/>
                      <a:gd name="connsiteX8" fmla="*/ 289292 w 374611"/>
                      <a:gd name="connsiteY8" fmla="*/ 172727 h 208012"/>
                      <a:gd name="connsiteX9" fmla="*/ 363533 w 374611"/>
                      <a:gd name="connsiteY9" fmla="*/ 145833 h 208012"/>
                      <a:gd name="connsiteX10" fmla="*/ 368960 w 374611"/>
                      <a:gd name="connsiteY10" fmla="*/ 93490 h 208012"/>
                      <a:gd name="connsiteX11" fmla="*/ 308771 w 374611"/>
                      <a:gd name="connsiteY11" fmla="*/ 34661 h 208012"/>
                      <a:gd name="connsiteX12" fmla="*/ 246168 w 374611"/>
                      <a:gd name="connsiteY12" fmla="*/ 23989 h 208012"/>
                      <a:gd name="connsiteX13" fmla="*/ 166332 w 374611"/>
                      <a:gd name="connsiteY13" fmla="*/ 1393 h 208012"/>
                      <a:gd name="connsiteX0" fmla="*/ 129519 w 374611"/>
                      <a:gd name="connsiteY0" fmla="*/ 1271 h 211323"/>
                      <a:gd name="connsiteX1" fmla="*/ 117529 w 374611"/>
                      <a:gd name="connsiteY1" fmla="*/ 46173 h 211323"/>
                      <a:gd name="connsiteX2" fmla="*/ 60108 w 374611"/>
                      <a:gd name="connsiteY2" fmla="*/ 65140 h 211323"/>
                      <a:gd name="connsiteX3" fmla="*/ 2835 w 374611"/>
                      <a:gd name="connsiteY3" fmla="*/ 95092 h 211323"/>
                      <a:gd name="connsiteX4" fmla="*/ 13605 w 374611"/>
                      <a:gd name="connsiteY4" fmla="*/ 144546 h 211323"/>
                      <a:gd name="connsiteX5" fmla="*/ 56019 w 374611"/>
                      <a:gd name="connsiteY5" fmla="*/ 198444 h 211323"/>
                      <a:gd name="connsiteX6" fmla="*/ 136533 w 374611"/>
                      <a:gd name="connsiteY6" fmla="*/ 204410 h 211323"/>
                      <a:gd name="connsiteX7" fmla="*/ 239795 w 374611"/>
                      <a:gd name="connsiteY7" fmla="*/ 208222 h 211323"/>
                      <a:gd name="connsiteX8" fmla="*/ 289292 w 374611"/>
                      <a:gd name="connsiteY8" fmla="*/ 176038 h 211323"/>
                      <a:gd name="connsiteX9" fmla="*/ 363533 w 374611"/>
                      <a:gd name="connsiteY9" fmla="*/ 149144 h 211323"/>
                      <a:gd name="connsiteX10" fmla="*/ 368960 w 374611"/>
                      <a:gd name="connsiteY10" fmla="*/ 96801 h 211323"/>
                      <a:gd name="connsiteX11" fmla="*/ 308771 w 374611"/>
                      <a:gd name="connsiteY11" fmla="*/ 37972 h 211323"/>
                      <a:gd name="connsiteX12" fmla="*/ 246168 w 374611"/>
                      <a:gd name="connsiteY12" fmla="*/ 27300 h 211323"/>
                      <a:gd name="connsiteX13" fmla="*/ 129519 w 374611"/>
                      <a:gd name="connsiteY13" fmla="*/ 1271 h 211323"/>
                      <a:gd name="connsiteX0" fmla="*/ 151272 w 374611"/>
                      <a:gd name="connsiteY0" fmla="*/ 1674 h 202286"/>
                      <a:gd name="connsiteX1" fmla="*/ 117529 w 374611"/>
                      <a:gd name="connsiteY1" fmla="*/ 37136 h 202286"/>
                      <a:gd name="connsiteX2" fmla="*/ 60108 w 374611"/>
                      <a:gd name="connsiteY2" fmla="*/ 56103 h 202286"/>
                      <a:gd name="connsiteX3" fmla="*/ 2835 w 374611"/>
                      <a:gd name="connsiteY3" fmla="*/ 86055 h 202286"/>
                      <a:gd name="connsiteX4" fmla="*/ 13605 w 374611"/>
                      <a:gd name="connsiteY4" fmla="*/ 135509 h 202286"/>
                      <a:gd name="connsiteX5" fmla="*/ 56019 w 374611"/>
                      <a:gd name="connsiteY5" fmla="*/ 189407 h 202286"/>
                      <a:gd name="connsiteX6" fmla="*/ 136533 w 374611"/>
                      <a:gd name="connsiteY6" fmla="*/ 195373 h 202286"/>
                      <a:gd name="connsiteX7" fmla="*/ 239795 w 374611"/>
                      <a:gd name="connsiteY7" fmla="*/ 199185 h 202286"/>
                      <a:gd name="connsiteX8" fmla="*/ 289292 w 374611"/>
                      <a:gd name="connsiteY8" fmla="*/ 167001 h 202286"/>
                      <a:gd name="connsiteX9" fmla="*/ 363533 w 374611"/>
                      <a:gd name="connsiteY9" fmla="*/ 140107 h 202286"/>
                      <a:gd name="connsiteX10" fmla="*/ 368960 w 374611"/>
                      <a:gd name="connsiteY10" fmla="*/ 87764 h 202286"/>
                      <a:gd name="connsiteX11" fmla="*/ 308771 w 374611"/>
                      <a:gd name="connsiteY11" fmla="*/ 28935 h 202286"/>
                      <a:gd name="connsiteX12" fmla="*/ 246168 w 374611"/>
                      <a:gd name="connsiteY12" fmla="*/ 18263 h 202286"/>
                      <a:gd name="connsiteX13" fmla="*/ 151272 w 374611"/>
                      <a:gd name="connsiteY13" fmla="*/ 1674 h 202286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4485"/>
                      <a:gd name="connsiteY0" fmla="*/ 1665 h 202277"/>
                      <a:gd name="connsiteX1" fmla="*/ 117529 w 374485"/>
                      <a:gd name="connsiteY1" fmla="*/ 37127 h 202277"/>
                      <a:gd name="connsiteX2" fmla="*/ 60108 w 374485"/>
                      <a:gd name="connsiteY2" fmla="*/ 56094 h 202277"/>
                      <a:gd name="connsiteX3" fmla="*/ 2835 w 374485"/>
                      <a:gd name="connsiteY3" fmla="*/ 86046 h 202277"/>
                      <a:gd name="connsiteX4" fmla="*/ 13605 w 374485"/>
                      <a:gd name="connsiteY4" fmla="*/ 135500 h 202277"/>
                      <a:gd name="connsiteX5" fmla="*/ 56019 w 374485"/>
                      <a:gd name="connsiteY5" fmla="*/ 189398 h 202277"/>
                      <a:gd name="connsiteX6" fmla="*/ 136533 w 374485"/>
                      <a:gd name="connsiteY6" fmla="*/ 195364 h 202277"/>
                      <a:gd name="connsiteX7" fmla="*/ 239795 w 374485"/>
                      <a:gd name="connsiteY7" fmla="*/ 199176 h 202277"/>
                      <a:gd name="connsiteX8" fmla="*/ 289292 w 374485"/>
                      <a:gd name="connsiteY8" fmla="*/ 166992 h 202277"/>
                      <a:gd name="connsiteX9" fmla="*/ 363533 w 374485"/>
                      <a:gd name="connsiteY9" fmla="*/ 140098 h 202277"/>
                      <a:gd name="connsiteX10" fmla="*/ 368960 w 374485"/>
                      <a:gd name="connsiteY10" fmla="*/ 87755 h 202277"/>
                      <a:gd name="connsiteX11" fmla="*/ 313791 w 374485"/>
                      <a:gd name="connsiteY11" fmla="*/ 28068 h 202277"/>
                      <a:gd name="connsiteX12" fmla="*/ 246168 w 374485"/>
                      <a:gd name="connsiteY12" fmla="*/ 18254 h 202277"/>
                      <a:gd name="connsiteX13" fmla="*/ 151272 w 374485"/>
                      <a:gd name="connsiteY13" fmla="*/ 1665 h 202277"/>
                      <a:gd name="connsiteX0" fmla="*/ 151272 w 373906"/>
                      <a:gd name="connsiteY0" fmla="*/ 1691 h 202303"/>
                      <a:gd name="connsiteX1" fmla="*/ 117529 w 373906"/>
                      <a:gd name="connsiteY1" fmla="*/ 37153 h 202303"/>
                      <a:gd name="connsiteX2" fmla="*/ 60108 w 373906"/>
                      <a:gd name="connsiteY2" fmla="*/ 56120 h 202303"/>
                      <a:gd name="connsiteX3" fmla="*/ 2835 w 373906"/>
                      <a:gd name="connsiteY3" fmla="*/ 86072 h 202303"/>
                      <a:gd name="connsiteX4" fmla="*/ 13605 w 373906"/>
                      <a:gd name="connsiteY4" fmla="*/ 135526 h 202303"/>
                      <a:gd name="connsiteX5" fmla="*/ 56019 w 373906"/>
                      <a:gd name="connsiteY5" fmla="*/ 189424 h 202303"/>
                      <a:gd name="connsiteX6" fmla="*/ 136533 w 373906"/>
                      <a:gd name="connsiteY6" fmla="*/ 195390 h 202303"/>
                      <a:gd name="connsiteX7" fmla="*/ 239795 w 373906"/>
                      <a:gd name="connsiteY7" fmla="*/ 199202 h 202303"/>
                      <a:gd name="connsiteX8" fmla="*/ 289292 w 373906"/>
                      <a:gd name="connsiteY8" fmla="*/ 167018 h 202303"/>
                      <a:gd name="connsiteX9" fmla="*/ 363533 w 373906"/>
                      <a:gd name="connsiteY9" fmla="*/ 140124 h 202303"/>
                      <a:gd name="connsiteX10" fmla="*/ 368960 w 373906"/>
                      <a:gd name="connsiteY10" fmla="*/ 87781 h 202303"/>
                      <a:gd name="connsiteX11" fmla="*/ 322158 w 373906"/>
                      <a:gd name="connsiteY11" fmla="*/ 30668 h 202303"/>
                      <a:gd name="connsiteX12" fmla="*/ 246168 w 373906"/>
                      <a:gd name="connsiteY12" fmla="*/ 18280 h 202303"/>
                      <a:gd name="connsiteX13" fmla="*/ 151272 w 373906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80175"/>
                      <a:gd name="connsiteY0" fmla="*/ 1691 h 202303"/>
                      <a:gd name="connsiteX1" fmla="*/ 117529 w 380175"/>
                      <a:gd name="connsiteY1" fmla="*/ 37153 h 202303"/>
                      <a:gd name="connsiteX2" fmla="*/ 60108 w 380175"/>
                      <a:gd name="connsiteY2" fmla="*/ 56120 h 202303"/>
                      <a:gd name="connsiteX3" fmla="*/ 2835 w 380175"/>
                      <a:gd name="connsiteY3" fmla="*/ 86072 h 202303"/>
                      <a:gd name="connsiteX4" fmla="*/ 13605 w 380175"/>
                      <a:gd name="connsiteY4" fmla="*/ 135526 h 202303"/>
                      <a:gd name="connsiteX5" fmla="*/ 56019 w 380175"/>
                      <a:gd name="connsiteY5" fmla="*/ 189424 h 202303"/>
                      <a:gd name="connsiteX6" fmla="*/ 136533 w 380175"/>
                      <a:gd name="connsiteY6" fmla="*/ 195390 h 202303"/>
                      <a:gd name="connsiteX7" fmla="*/ 239795 w 380175"/>
                      <a:gd name="connsiteY7" fmla="*/ 199202 h 202303"/>
                      <a:gd name="connsiteX8" fmla="*/ 289292 w 380175"/>
                      <a:gd name="connsiteY8" fmla="*/ 167018 h 202303"/>
                      <a:gd name="connsiteX9" fmla="*/ 363533 w 380175"/>
                      <a:gd name="connsiteY9" fmla="*/ 140124 h 202303"/>
                      <a:gd name="connsiteX10" fmla="*/ 377327 w 380175"/>
                      <a:gd name="connsiteY10" fmla="*/ 86923 h 202303"/>
                      <a:gd name="connsiteX11" fmla="*/ 322158 w 380175"/>
                      <a:gd name="connsiteY11" fmla="*/ 30668 h 202303"/>
                      <a:gd name="connsiteX12" fmla="*/ 246168 w 380175"/>
                      <a:gd name="connsiteY12" fmla="*/ 18280 h 202303"/>
                      <a:gd name="connsiteX13" fmla="*/ 151272 w 380175"/>
                      <a:gd name="connsiteY13" fmla="*/ 1691 h 202303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933"/>
                      <a:gd name="connsiteY0" fmla="*/ 1710 h 202322"/>
                      <a:gd name="connsiteX1" fmla="*/ 117529 w 379933"/>
                      <a:gd name="connsiteY1" fmla="*/ 37172 h 202322"/>
                      <a:gd name="connsiteX2" fmla="*/ 60108 w 379933"/>
                      <a:gd name="connsiteY2" fmla="*/ 56139 h 202322"/>
                      <a:gd name="connsiteX3" fmla="*/ 2835 w 379933"/>
                      <a:gd name="connsiteY3" fmla="*/ 86091 h 202322"/>
                      <a:gd name="connsiteX4" fmla="*/ 13605 w 379933"/>
                      <a:gd name="connsiteY4" fmla="*/ 135545 h 202322"/>
                      <a:gd name="connsiteX5" fmla="*/ 56019 w 379933"/>
                      <a:gd name="connsiteY5" fmla="*/ 189443 h 202322"/>
                      <a:gd name="connsiteX6" fmla="*/ 136533 w 379933"/>
                      <a:gd name="connsiteY6" fmla="*/ 195409 h 202322"/>
                      <a:gd name="connsiteX7" fmla="*/ 239795 w 379933"/>
                      <a:gd name="connsiteY7" fmla="*/ 199221 h 202322"/>
                      <a:gd name="connsiteX8" fmla="*/ 289292 w 379933"/>
                      <a:gd name="connsiteY8" fmla="*/ 167037 h 202322"/>
                      <a:gd name="connsiteX9" fmla="*/ 363533 w 379933"/>
                      <a:gd name="connsiteY9" fmla="*/ 140143 h 202322"/>
                      <a:gd name="connsiteX10" fmla="*/ 377327 w 379933"/>
                      <a:gd name="connsiteY10" fmla="*/ 86942 h 202322"/>
                      <a:gd name="connsiteX11" fmla="*/ 325505 w 379933"/>
                      <a:gd name="connsiteY11" fmla="*/ 32403 h 202322"/>
                      <a:gd name="connsiteX12" fmla="*/ 246168 w 379933"/>
                      <a:gd name="connsiteY12" fmla="*/ 18299 h 202322"/>
                      <a:gd name="connsiteX13" fmla="*/ 151272 w 379933"/>
                      <a:gd name="connsiteY13" fmla="*/ 1710 h 202322"/>
                      <a:gd name="connsiteX0" fmla="*/ 151272 w 379449"/>
                      <a:gd name="connsiteY0" fmla="*/ 1798 h 202410"/>
                      <a:gd name="connsiteX1" fmla="*/ 117529 w 379449"/>
                      <a:gd name="connsiteY1" fmla="*/ 37260 h 202410"/>
                      <a:gd name="connsiteX2" fmla="*/ 60108 w 379449"/>
                      <a:gd name="connsiteY2" fmla="*/ 56227 h 202410"/>
                      <a:gd name="connsiteX3" fmla="*/ 2835 w 379449"/>
                      <a:gd name="connsiteY3" fmla="*/ 86179 h 202410"/>
                      <a:gd name="connsiteX4" fmla="*/ 13605 w 379449"/>
                      <a:gd name="connsiteY4" fmla="*/ 135633 h 202410"/>
                      <a:gd name="connsiteX5" fmla="*/ 56019 w 379449"/>
                      <a:gd name="connsiteY5" fmla="*/ 189531 h 202410"/>
                      <a:gd name="connsiteX6" fmla="*/ 136533 w 379449"/>
                      <a:gd name="connsiteY6" fmla="*/ 195497 h 202410"/>
                      <a:gd name="connsiteX7" fmla="*/ 239795 w 379449"/>
                      <a:gd name="connsiteY7" fmla="*/ 199309 h 202410"/>
                      <a:gd name="connsiteX8" fmla="*/ 289292 w 379449"/>
                      <a:gd name="connsiteY8" fmla="*/ 167125 h 202410"/>
                      <a:gd name="connsiteX9" fmla="*/ 363533 w 379449"/>
                      <a:gd name="connsiteY9" fmla="*/ 140231 h 202410"/>
                      <a:gd name="connsiteX10" fmla="*/ 377327 w 379449"/>
                      <a:gd name="connsiteY10" fmla="*/ 87030 h 202410"/>
                      <a:gd name="connsiteX11" fmla="*/ 332199 w 379449"/>
                      <a:gd name="connsiteY11" fmla="*/ 40214 h 202410"/>
                      <a:gd name="connsiteX12" fmla="*/ 246168 w 379449"/>
                      <a:gd name="connsiteY12" fmla="*/ 18387 h 202410"/>
                      <a:gd name="connsiteX13" fmla="*/ 151272 w 379449"/>
                      <a:gd name="connsiteY13" fmla="*/ 1798 h 202410"/>
                      <a:gd name="connsiteX0" fmla="*/ 151272 w 382371"/>
                      <a:gd name="connsiteY0" fmla="*/ 1798 h 202410"/>
                      <a:gd name="connsiteX1" fmla="*/ 117529 w 382371"/>
                      <a:gd name="connsiteY1" fmla="*/ 37260 h 202410"/>
                      <a:gd name="connsiteX2" fmla="*/ 60108 w 382371"/>
                      <a:gd name="connsiteY2" fmla="*/ 56227 h 202410"/>
                      <a:gd name="connsiteX3" fmla="*/ 2835 w 382371"/>
                      <a:gd name="connsiteY3" fmla="*/ 86179 h 202410"/>
                      <a:gd name="connsiteX4" fmla="*/ 13605 w 382371"/>
                      <a:gd name="connsiteY4" fmla="*/ 135633 h 202410"/>
                      <a:gd name="connsiteX5" fmla="*/ 56019 w 382371"/>
                      <a:gd name="connsiteY5" fmla="*/ 189531 h 202410"/>
                      <a:gd name="connsiteX6" fmla="*/ 136533 w 382371"/>
                      <a:gd name="connsiteY6" fmla="*/ 195497 h 202410"/>
                      <a:gd name="connsiteX7" fmla="*/ 239795 w 382371"/>
                      <a:gd name="connsiteY7" fmla="*/ 199309 h 202410"/>
                      <a:gd name="connsiteX8" fmla="*/ 289292 w 382371"/>
                      <a:gd name="connsiteY8" fmla="*/ 167125 h 202410"/>
                      <a:gd name="connsiteX9" fmla="*/ 363533 w 382371"/>
                      <a:gd name="connsiteY9" fmla="*/ 140231 h 202410"/>
                      <a:gd name="connsiteX10" fmla="*/ 380674 w 382371"/>
                      <a:gd name="connsiteY10" fmla="*/ 83597 h 202410"/>
                      <a:gd name="connsiteX11" fmla="*/ 332199 w 382371"/>
                      <a:gd name="connsiteY11" fmla="*/ 40214 h 202410"/>
                      <a:gd name="connsiteX12" fmla="*/ 246168 w 382371"/>
                      <a:gd name="connsiteY12" fmla="*/ 18387 h 202410"/>
                      <a:gd name="connsiteX13" fmla="*/ 151272 w 382371"/>
                      <a:gd name="connsiteY13" fmla="*/ 1798 h 202410"/>
                      <a:gd name="connsiteX0" fmla="*/ 151272 w 399848"/>
                      <a:gd name="connsiteY0" fmla="*/ 1798 h 202410"/>
                      <a:gd name="connsiteX1" fmla="*/ 117529 w 399848"/>
                      <a:gd name="connsiteY1" fmla="*/ 37260 h 202410"/>
                      <a:gd name="connsiteX2" fmla="*/ 60108 w 399848"/>
                      <a:gd name="connsiteY2" fmla="*/ 56227 h 202410"/>
                      <a:gd name="connsiteX3" fmla="*/ 2835 w 399848"/>
                      <a:gd name="connsiteY3" fmla="*/ 86179 h 202410"/>
                      <a:gd name="connsiteX4" fmla="*/ 13605 w 399848"/>
                      <a:gd name="connsiteY4" fmla="*/ 135633 h 202410"/>
                      <a:gd name="connsiteX5" fmla="*/ 56019 w 399848"/>
                      <a:gd name="connsiteY5" fmla="*/ 189531 h 202410"/>
                      <a:gd name="connsiteX6" fmla="*/ 136533 w 399848"/>
                      <a:gd name="connsiteY6" fmla="*/ 195497 h 202410"/>
                      <a:gd name="connsiteX7" fmla="*/ 239795 w 399848"/>
                      <a:gd name="connsiteY7" fmla="*/ 199309 h 202410"/>
                      <a:gd name="connsiteX8" fmla="*/ 289292 w 399848"/>
                      <a:gd name="connsiteY8" fmla="*/ 167125 h 202410"/>
                      <a:gd name="connsiteX9" fmla="*/ 363533 w 399848"/>
                      <a:gd name="connsiteY9" fmla="*/ 140231 h 202410"/>
                      <a:gd name="connsiteX10" fmla="*/ 399081 w 399848"/>
                      <a:gd name="connsiteY10" fmla="*/ 84455 h 202410"/>
                      <a:gd name="connsiteX11" fmla="*/ 332199 w 399848"/>
                      <a:gd name="connsiteY11" fmla="*/ 40214 h 202410"/>
                      <a:gd name="connsiteX12" fmla="*/ 246168 w 399848"/>
                      <a:gd name="connsiteY12" fmla="*/ 18387 h 202410"/>
                      <a:gd name="connsiteX13" fmla="*/ 151272 w 399848"/>
                      <a:gd name="connsiteY13" fmla="*/ 1798 h 20241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987"/>
                      <a:gd name="connsiteY0" fmla="*/ 1808 h 202420"/>
                      <a:gd name="connsiteX1" fmla="*/ 117529 w 399987"/>
                      <a:gd name="connsiteY1" fmla="*/ 37270 h 202420"/>
                      <a:gd name="connsiteX2" fmla="*/ 60108 w 399987"/>
                      <a:gd name="connsiteY2" fmla="*/ 56237 h 202420"/>
                      <a:gd name="connsiteX3" fmla="*/ 2835 w 399987"/>
                      <a:gd name="connsiteY3" fmla="*/ 86189 h 202420"/>
                      <a:gd name="connsiteX4" fmla="*/ 13605 w 399987"/>
                      <a:gd name="connsiteY4" fmla="*/ 135643 h 202420"/>
                      <a:gd name="connsiteX5" fmla="*/ 56019 w 399987"/>
                      <a:gd name="connsiteY5" fmla="*/ 189541 h 202420"/>
                      <a:gd name="connsiteX6" fmla="*/ 136533 w 399987"/>
                      <a:gd name="connsiteY6" fmla="*/ 195507 h 202420"/>
                      <a:gd name="connsiteX7" fmla="*/ 239795 w 399987"/>
                      <a:gd name="connsiteY7" fmla="*/ 199319 h 202420"/>
                      <a:gd name="connsiteX8" fmla="*/ 289292 w 399987"/>
                      <a:gd name="connsiteY8" fmla="*/ 167135 h 202420"/>
                      <a:gd name="connsiteX9" fmla="*/ 363533 w 399987"/>
                      <a:gd name="connsiteY9" fmla="*/ 140241 h 202420"/>
                      <a:gd name="connsiteX10" fmla="*/ 399081 w 399987"/>
                      <a:gd name="connsiteY10" fmla="*/ 84465 h 202420"/>
                      <a:gd name="connsiteX11" fmla="*/ 328852 w 399987"/>
                      <a:gd name="connsiteY11" fmla="*/ 41082 h 202420"/>
                      <a:gd name="connsiteX12" fmla="*/ 246168 w 399987"/>
                      <a:gd name="connsiteY12" fmla="*/ 18397 h 202420"/>
                      <a:gd name="connsiteX13" fmla="*/ 151272 w 399987"/>
                      <a:gd name="connsiteY13" fmla="*/ 1808 h 202420"/>
                      <a:gd name="connsiteX0" fmla="*/ 151272 w 399848"/>
                      <a:gd name="connsiteY0" fmla="*/ 1720 h 202332"/>
                      <a:gd name="connsiteX1" fmla="*/ 117529 w 399848"/>
                      <a:gd name="connsiteY1" fmla="*/ 37182 h 202332"/>
                      <a:gd name="connsiteX2" fmla="*/ 60108 w 399848"/>
                      <a:gd name="connsiteY2" fmla="*/ 56149 h 202332"/>
                      <a:gd name="connsiteX3" fmla="*/ 2835 w 399848"/>
                      <a:gd name="connsiteY3" fmla="*/ 86101 h 202332"/>
                      <a:gd name="connsiteX4" fmla="*/ 13605 w 399848"/>
                      <a:gd name="connsiteY4" fmla="*/ 135555 h 202332"/>
                      <a:gd name="connsiteX5" fmla="*/ 56019 w 399848"/>
                      <a:gd name="connsiteY5" fmla="*/ 189453 h 202332"/>
                      <a:gd name="connsiteX6" fmla="*/ 136533 w 399848"/>
                      <a:gd name="connsiteY6" fmla="*/ 195419 h 202332"/>
                      <a:gd name="connsiteX7" fmla="*/ 239795 w 399848"/>
                      <a:gd name="connsiteY7" fmla="*/ 199231 h 202332"/>
                      <a:gd name="connsiteX8" fmla="*/ 289292 w 399848"/>
                      <a:gd name="connsiteY8" fmla="*/ 167047 h 202332"/>
                      <a:gd name="connsiteX9" fmla="*/ 363533 w 399848"/>
                      <a:gd name="connsiteY9" fmla="*/ 140153 h 202332"/>
                      <a:gd name="connsiteX10" fmla="*/ 399081 w 399848"/>
                      <a:gd name="connsiteY10" fmla="*/ 84377 h 202332"/>
                      <a:gd name="connsiteX11" fmla="*/ 332199 w 399848"/>
                      <a:gd name="connsiteY11" fmla="*/ 33271 h 202332"/>
                      <a:gd name="connsiteX12" fmla="*/ 246168 w 399848"/>
                      <a:gd name="connsiteY12" fmla="*/ 18309 h 202332"/>
                      <a:gd name="connsiteX13" fmla="*/ 151272 w 399848"/>
                      <a:gd name="connsiteY13" fmla="*/ 1720 h 202332"/>
                      <a:gd name="connsiteX0" fmla="*/ 151272 w 396589"/>
                      <a:gd name="connsiteY0" fmla="*/ 1720 h 202332"/>
                      <a:gd name="connsiteX1" fmla="*/ 117529 w 396589"/>
                      <a:gd name="connsiteY1" fmla="*/ 37182 h 202332"/>
                      <a:gd name="connsiteX2" fmla="*/ 60108 w 396589"/>
                      <a:gd name="connsiteY2" fmla="*/ 56149 h 202332"/>
                      <a:gd name="connsiteX3" fmla="*/ 2835 w 396589"/>
                      <a:gd name="connsiteY3" fmla="*/ 86101 h 202332"/>
                      <a:gd name="connsiteX4" fmla="*/ 13605 w 396589"/>
                      <a:gd name="connsiteY4" fmla="*/ 135555 h 202332"/>
                      <a:gd name="connsiteX5" fmla="*/ 56019 w 396589"/>
                      <a:gd name="connsiteY5" fmla="*/ 189453 h 202332"/>
                      <a:gd name="connsiteX6" fmla="*/ 136533 w 396589"/>
                      <a:gd name="connsiteY6" fmla="*/ 195419 h 202332"/>
                      <a:gd name="connsiteX7" fmla="*/ 239795 w 396589"/>
                      <a:gd name="connsiteY7" fmla="*/ 199231 h 202332"/>
                      <a:gd name="connsiteX8" fmla="*/ 289292 w 396589"/>
                      <a:gd name="connsiteY8" fmla="*/ 167047 h 202332"/>
                      <a:gd name="connsiteX9" fmla="*/ 363533 w 396589"/>
                      <a:gd name="connsiteY9" fmla="*/ 140153 h 202332"/>
                      <a:gd name="connsiteX10" fmla="*/ 395734 w 396589"/>
                      <a:gd name="connsiteY10" fmla="*/ 92959 h 202332"/>
                      <a:gd name="connsiteX11" fmla="*/ 332199 w 396589"/>
                      <a:gd name="connsiteY11" fmla="*/ 33271 h 202332"/>
                      <a:gd name="connsiteX12" fmla="*/ 246168 w 396589"/>
                      <a:gd name="connsiteY12" fmla="*/ 18309 h 202332"/>
                      <a:gd name="connsiteX13" fmla="*/ 151272 w 396589"/>
                      <a:gd name="connsiteY13" fmla="*/ 1720 h 202332"/>
                      <a:gd name="connsiteX0" fmla="*/ 151272 w 395901"/>
                      <a:gd name="connsiteY0" fmla="*/ 1720 h 202332"/>
                      <a:gd name="connsiteX1" fmla="*/ 117529 w 395901"/>
                      <a:gd name="connsiteY1" fmla="*/ 37182 h 202332"/>
                      <a:gd name="connsiteX2" fmla="*/ 60108 w 395901"/>
                      <a:gd name="connsiteY2" fmla="*/ 56149 h 202332"/>
                      <a:gd name="connsiteX3" fmla="*/ 2835 w 395901"/>
                      <a:gd name="connsiteY3" fmla="*/ 86101 h 202332"/>
                      <a:gd name="connsiteX4" fmla="*/ 13605 w 395901"/>
                      <a:gd name="connsiteY4" fmla="*/ 135555 h 202332"/>
                      <a:gd name="connsiteX5" fmla="*/ 56019 w 395901"/>
                      <a:gd name="connsiteY5" fmla="*/ 189453 h 202332"/>
                      <a:gd name="connsiteX6" fmla="*/ 136533 w 395901"/>
                      <a:gd name="connsiteY6" fmla="*/ 195419 h 202332"/>
                      <a:gd name="connsiteX7" fmla="*/ 239795 w 395901"/>
                      <a:gd name="connsiteY7" fmla="*/ 199231 h 202332"/>
                      <a:gd name="connsiteX8" fmla="*/ 289292 w 395901"/>
                      <a:gd name="connsiteY8" fmla="*/ 167047 h 202332"/>
                      <a:gd name="connsiteX9" fmla="*/ 363533 w 395901"/>
                      <a:gd name="connsiteY9" fmla="*/ 140153 h 202332"/>
                      <a:gd name="connsiteX10" fmla="*/ 395734 w 395901"/>
                      <a:gd name="connsiteY10" fmla="*/ 92959 h 202332"/>
                      <a:gd name="connsiteX11" fmla="*/ 332199 w 395901"/>
                      <a:gd name="connsiteY11" fmla="*/ 33271 h 202332"/>
                      <a:gd name="connsiteX12" fmla="*/ 246168 w 395901"/>
                      <a:gd name="connsiteY12" fmla="*/ 18309 h 202332"/>
                      <a:gd name="connsiteX13" fmla="*/ 151272 w 395901"/>
                      <a:gd name="connsiteY13" fmla="*/ 1720 h 202332"/>
                      <a:gd name="connsiteX0" fmla="*/ 151272 w 395863"/>
                      <a:gd name="connsiteY0" fmla="*/ 1720 h 202332"/>
                      <a:gd name="connsiteX1" fmla="*/ 117529 w 395863"/>
                      <a:gd name="connsiteY1" fmla="*/ 37182 h 202332"/>
                      <a:gd name="connsiteX2" fmla="*/ 60108 w 395863"/>
                      <a:gd name="connsiteY2" fmla="*/ 56149 h 202332"/>
                      <a:gd name="connsiteX3" fmla="*/ 2835 w 395863"/>
                      <a:gd name="connsiteY3" fmla="*/ 86101 h 202332"/>
                      <a:gd name="connsiteX4" fmla="*/ 13605 w 395863"/>
                      <a:gd name="connsiteY4" fmla="*/ 135555 h 202332"/>
                      <a:gd name="connsiteX5" fmla="*/ 56019 w 395863"/>
                      <a:gd name="connsiteY5" fmla="*/ 189453 h 202332"/>
                      <a:gd name="connsiteX6" fmla="*/ 136533 w 395863"/>
                      <a:gd name="connsiteY6" fmla="*/ 195419 h 202332"/>
                      <a:gd name="connsiteX7" fmla="*/ 239795 w 395863"/>
                      <a:gd name="connsiteY7" fmla="*/ 199231 h 202332"/>
                      <a:gd name="connsiteX8" fmla="*/ 289292 w 395863"/>
                      <a:gd name="connsiteY8" fmla="*/ 167047 h 202332"/>
                      <a:gd name="connsiteX9" fmla="*/ 363533 w 395863"/>
                      <a:gd name="connsiteY9" fmla="*/ 140153 h 202332"/>
                      <a:gd name="connsiteX10" fmla="*/ 395734 w 395863"/>
                      <a:gd name="connsiteY10" fmla="*/ 92959 h 202332"/>
                      <a:gd name="connsiteX11" fmla="*/ 332199 w 395863"/>
                      <a:gd name="connsiteY11" fmla="*/ 33271 h 202332"/>
                      <a:gd name="connsiteX12" fmla="*/ 246168 w 395863"/>
                      <a:gd name="connsiteY12" fmla="*/ 18309 h 202332"/>
                      <a:gd name="connsiteX13" fmla="*/ 151272 w 395863"/>
                      <a:gd name="connsiteY13" fmla="*/ 1720 h 202332"/>
                      <a:gd name="connsiteX0" fmla="*/ 151272 w 396185"/>
                      <a:gd name="connsiteY0" fmla="*/ 1808 h 202420"/>
                      <a:gd name="connsiteX1" fmla="*/ 117529 w 396185"/>
                      <a:gd name="connsiteY1" fmla="*/ 37270 h 202420"/>
                      <a:gd name="connsiteX2" fmla="*/ 60108 w 396185"/>
                      <a:gd name="connsiteY2" fmla="*/ 56237 h 202420"/>
                      <a:gd name="connsiteX3" fmla="*/ 2835 w 396185"/>
                      <a:gd name="connsiteY3" fmla="*/ 86189 h 202420"/>
                      <a:gd name="connsiteX4" fmla="*/ 13605 w 396185"/>
                      <a:gd name="connsiteY4" fmla="*/ 135643 h 202420"/>
                      <a:gd name="connsiteX5" fmla="*/ 56019 w 396185"/>
                      <a:gd name="connsiteY5" fmla="*/ 189541 h 202420"/>
                      <a:gd name="connsiteX6" fmla="*/ 136533 w 396185"/>
                      <a:gd name="connsiteY6" fmla="*/ 195507 h 202420"/>
                      <a:gd name="connsiteX7" fmla="*/ 239795 w 396185"/>
                      <a:gd name="connsiteY7" fmla="*/ 199319 h 202420"/>
                      <a:gd name="connsiteX8" fmla="*/ 289292 w 396185"/>
                      <a:gd name="connsiteY8" fmla="*/ 167135 h 202420"/>
                      <a:gd name="connsiteX9" fmla="*/ 363533 w 396185"/>
                      <a:gd name="connsiteY9" fmla="*/ 140241 h 202420"/>
                      <a:gd name="connsiteX10" fmla="*/ 395734 w 396185"/>
                      <a:gd name="connsiteY10" fmla="*/ 93047 h 202420"/>
                      <a:gd name="connsiteX11" fmla="*/ 342239 w 396185"/>
                      <a:gd name="connsiteY11" fmla="*/ 41082 h 202420"/>
                      <a:gd name="connsiteX12" fmla="*/ 246168 w 396185"/>
                      <a:gd name="connsiteY12" fmla="*/ 18397 h 202420"/>
                      <a:gd name="connsiteX13" fmla="*/ 151272 w 396185"/>
                      <a:gd name="connsiteY13" fmla="*/ 1808 h 202420"/>
                      <a:gd name="connsiteX0" fmla="*/ 161312 w 396185"/>
                      <a:gd name="connsiteY0" fmla="*/ 2137 h 198458"/>
                      <a:gd name="connsiteX1" fmla="*/ 117529 w 396185"/>
                      <a:gd name="connsiteY1" fmla="*/ 33308 h 198458"/>
                      <a:gd name="connsiteX2" fmla="*/ 60108 w 396185"/>
                      <a:gd name="connsiteY2" fmla="*/ 52275 h 198458"/>
                      <a:gd name="connsiteX3" fmla="*/ 2835 w 396185"/>
                      <a:gd name="connsiteY3" fmla="*/ 82227 h 198458"/>
                      <a:gd name="connsiteX4" fmla="*/ 13605 w 396185"/>
                      <a:gd name="connsiteY4" fmla="*/ 131681 h 198458"/>
                      <a:gd name="connsiteX5" fmla="*/ 56019 w 396185"/>
                      <a:gd name="connsiteY5" fmla="*/ 185579 h 198458"/>
                      <a:gd name="connsiteX6" fmla="*/ 136533 w 396185"/>
                      <a:gd name="connsiteY6" fmla="*/ 191545 h 198458"/>
                      <a:gd name="connsiteX7" fmla="*/ 239795 w 396185"/>
                      <a:gd name="connsiteY7" fmla="*/ 195357 h 198458"/>
                      <a:gd name="connsiteX8" fmla="*/ 289292 w 396185"/>
                      <a:gd name="connsiteY8" fmla="*/ 163173 h 198458"/>
                      <a:gd name="connsiteX9" fmla="*/ 363533 w 396185"/>
                      <a:gd name="connsiteY9" fmla="*/ 136279 h 198458"/>
                      <a:gd name="connsiteX10" fmla="*/ 395734 w 396185"/>
                      <a:gd name="connsiteY10" fmla="*/ 89085 h 198458"/>
                      <a:gd name="connsiteX11" fmla="*/ 342239 w 396185"/>
                      <a:gd name="connsiteY11" fmla="*/ 37120 h 198458"/>
                      <a:gd name="connsiteX12" fmla="*/ 246168 w 396185"/>
                      <a:gd name="connsiteY12" fmla="*/ 14435 h 198458"/>
                      <a:gd name="connsiteX13" fmla="*/ 161312 w 396185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5763 w 400636"/>
                      <a:gd name="connsiteY0" fmla="*/ 2137 h 198458"/>
                      <a:gd name="connsiteX1" fmla="*/ 121980 w 400636"/>
                      <a:gd name="connsiteY1" fmla="*/ 33308 h 198458"/>
                      <a:gd name="connsiteX2" fmla="*/ 64559 w 400636"/>
                      <a:gd name="connsiteY2" fmla="*/ 52275 h 198458"/>
                      <a:gd name="connsiteX3" fmla="*/ 2266 w 400636"/>
                      <a:gd name="connsiteY3" fmla="*/ 90809 h 198458"/>
                      <a:gd name="connsiteX4" fmla="*/ 18056 w 400636"/>
                      <a:gd name="connsiteY4" fmla="*/ 131681 h 198458"/>
                      <a:gd name="connsiteX5" fmla="*/ 60470 w 400636"/>
                      <a:gd name="connsiteY5" fmla="*/ 185579 h 198458"/>
                      <a:gd name="connsiteX6" fmla="*/ 140984 w 400636"/>
                      <a:gd name="connsiteY6" fmla="*/ 191545 h 198458"/>
                      <a:gd name="connsiteX7" fmla="*/ 244246 w 400636"/>
                      <a:gd name="connsiteY7" fmla="*/ 195357 h 198458"/>
                      <a:gd name="connsiteX8" fmla="*/ 293743 w 400636"/>
                      <a:gd name="connsiteY8" fmla="*/ 163173 h 198458"/>
                      <a:gd name="connsiteX9" fmla="*/ 367984 w 400636"/>
                      <a:gd name="connsiteY9" fmla="*/ 136279 h 198458"/>
                      <a:gd name="connsiteX10" fmla="*/ 400185 w 400636"/>
                      <a:gd name="connsiteY10" fmla="*/ 89085 h 198458"/>
                      <a:gd name="connsiteX11" fmla="*/ 346690 w 400636"/>
                      <a:gd name="connsiteY11" fmla="*/ 37120 h 198458"/>
                      <a:gd name="connsiteX12" fmla="*/ 250619 w 400636"/>
                      <a:gd name="connsiteY12" fmla="*/ 14435 h 198458"/>
                      <a:gd name="connsiteX13" fmla="*/ 165763 w 400636"/>
                      <a:gd name="connsiteY13" fmla="*/ 2137 h 198458"/>
                      <a:gd name="connsiteX0" fmla="*/ 167789 w 402662"/>
                      <a:gd name="connsiteY0" fmla="*/ 2137 h 198458"/>
                      <a:gd name="connsiteX1" fmla="*/ 124006 w 402662"/>
                      <a:gd name="connsiteY1" fmla="*/ 33308 h 198458"/>
                      <a:gd name="connsiteX2" fmla="*/ 66585 w 402662"/>
                      <a:gd name="connsiteY2" fmla="*/ 52275 h 198458"/>
                      <a:gd name="connsiteX3" fmla="*/ 4292 w 402662"/>
                      <a:gd name="connsiteY3" fmla="*/ 90809 h 198458"/>
                      <a:gd name="connsiteX4" fmla="*/ 20082 w 402662"/>
                      <a:gd name="connsiteY4" fmla="*/ 131681 h 198458"/>
                      <a:gd name="connsiteX5" fmla="*/ 62496 w 402662"/>
                      <a:gd name="connsiteY5" fmla="*/ 185579 h 198458"/>
                      <a:gd name="connsiteX6" fmla="*/ 143010 w 402662"/>
                      <a:gd name="connsiteY6" fmla="*/ 191545 h 198458"/>
                      <a:gd name="connsiteX7" fmla="*/ 246272 w 402662"/>
                      <a:gd name="connsiteY7" fmla="*/ 195357 h 198458"/>
                      <a:gd name="connsiteX8" fmla="*/ 295769 w 402662"/>
                      <a:gd name="connsiteY8" fmla="*/ 163173 h 198458"/>
                      <a:gd name="connsiteX9" fmla="*/ 370010 w 402662"/>
                      <a:gd name="connsiteY9" fmla="*/ 136279 h 198458"/>
                      <a:gd name="connsiteX10" fmla="*/ 402211 w 402662"/>
                      <a:gd name="connsiteY10" fmla="*/ 89085 h 198458"/>
                      <a:gd name="connsiteX11" fmla="*/ 348716 w 402662"/>
                      <a:gd name="connsiteY11" fmla="*/ 37120 h 198458"/>
                      <a:gd name="connsiteX12" fmla="*/ 252645 w 402662"/>
                      <a:gd name="connsiteY12" fmla="*/ 14435 h 198458"/>
                      <a:gd name="connsiteX13" fmla="*/ 167789 w 402662"/>
                      <a:gd name="connsiteY13" fmla="*/ 2137 h 198458"/>
                      <a:gd name="connsiteX0" fmla="*/ 172272 w 407145"/>
                      <a:gd name="connsiteY0" fmla="*/ 2137 h 198458"/>
                      <a:gd name="connsiteX1" fmla="*/ 128489 w 407145"/>
                      <a:gd name="connsiteY1" fmla="*/ 33308 h 198458"/>
                      <a:gd name="connsiteX2" fmla="*/ 71068 w 407145"/>
                      <a:gd name="connsiteY2" fmla="*/ 52275 h 198458"/>
                      <a:gd name="connsiteX3" fmla="*/ 3755 w 407145"/>
                      <a:gd name="connsiteY3" fmla="*/ 84802 h 198458"/>
                      <a:gd name="connsiteX4" fmla="*/ 24565 w 407145"/>
                      <a:gd name="connsiteY4" fmla="*/ 131681 h 198458"/>
                      <a:gd name="connsiteX5" fmla="*/ 66979 w 407145"/>
                      <a:gd name="connsiteY5" fmla="*/ 185579 h 198458"/>
                      <a:gd name="connsiteX6" fmla="*/ 147493 w 407145"/>
                      <a:gd name="connsiteY6" fmla="*/ 191545 h 198458"/>
                      <a:gd name="connsiteX7" fmla="*/ 250755 w 407145"/>
                      <a:gd name="connsiteY7" fmla="*/ 195357 h 198458"/>
                      <a:gd name="connsiteX8" fmla="*/ 300252 w 407145"/>
                      <a:gd name="connsiteY8" fmla="*/ 163173 h 198458"/>
                      <a:gd name="connsiteX9" fmla="*/ 374493 w 407145"/>
                      <a:gd name="connsiteY9" fmla="*/ 136279 h 198458"/>
                      <a:gd name="connsiteX10" fmla="*/ 406694 w 407145"/>
                      <a:gd name="connsiteY10" fmla="*/ 89085 h 198458"/>
                      <a:gd name="connsiteX11" fmla="*/ 353199 w 407145"/>
                      <a:gd name="connsiteY11" fmla="*/ 37120 h 198458"/>
                      <a:gd name="connsiteX12" fmla="*/ 257128 w 407145"/>
                      <a:gd name="connsiteY12" fmla="*/ 14435 h 198458"/>
                      <a:gd name="connsiteX13" fmla="*/ 172272 w 407145"/>
                      <a:gd name="connsiteY13" fmla="*/ 2137 h 198458"/>
                      <a:gd name="connsiteX0" fmla="*/ 169997 w 404870"/>
                      <a:gd name="connsiteY0" fmla="*/ 2137 h 198458"/>
                      <a:gd name="connsiteX1" fmla="*/ 126214 w 404870"/>
                      <a:gd name="connsiteY1" fmla="*/ 33308 h 198458"/>
                      <a:gd name="connsiteX2" fmla="*/ 68793 w 404870"/>
                      <a:gd name="connsiteY2" fmla="*/ 52275 h 198458"/>
                      <a:gd name="connsiteX3" fmla="*/ 1480 w 404870"/>
                      <a:gd name="connsiteY3" fmla="*/ 84802 h 198458"/>
                      <a:gd name="connsiteX4" fmla="*/ 25637 w 404870"/>
                      <a:gd name="connsiteY4" fmla="*/ 135972 h 198458"/>
                      <a:gd name="connsiteX5" fmla="*/ 64704 w 404870"/>
                      <a:gd name="connsiteY5" fmla="*/ 185579 h 198458"/>
                      <a:gd name="connsiteX6" fmla="*/ 145218 w 404870"/>
                      <a:gd name="connsiteY6" fmla="*/ 191545 h 198458"/>
                      <a:gd name="connsiteX7" fmla="*/ 248480 w 404870"/>
                      <a:gd name="connsiteY7" fmla="*/ 195357 h 198458"/>
                      <a:gd name="connsiteX8" fmla="*/ 297977 w 404870"/>
                      <a:gd name="connsiteY8" fmla="*/ 163173 h 198458"/>
                      <a:gd name="connsiteX9" fmla="*/ 372218 w 404870"/>
                      <a:gd name="connsiteY9" fmla="*/ 136279 h 198458"/>
                      <a:gd name="connsiteX10" fmla="*/ 404419 w 404870"/>
                      <a:gd name="connsiteY10" fmla="*/ 89085 h 198458"/>
                      <a:gd name="connsiteX11" fmla="*/ 350924 w 404870"/>
                      <a:gd name="connsiteY11" fmla="*/ 37120 h 198458"/>
                      <a:gd name="connsiteX12" fmla="*/ 254853 w 404870"/>
                      <a:gd name="connsiteY12" fmla="*/ 14435 h 198458"/>
                      <a:gd name="connsiteX13" fmla="*/ 169997 w 404870"/>
                      <a:gd name="connsiteY13" fmla="*/ 2137 h 198458"/>
                      <a:gd name="connsiteX0" fmla="*/ 172351 w 407224"/>
                      <a:gd name="connsiteY0" fmla="*/ 2137 h 198458"/>
                      <a:gd name="connsiteX1" fmla="*/ 128568 w 407224"/>
                      <a:gd name="connsiteY1" fmla="*/ 33308 h 198458"/>
                      <a:gd name="connsiteX2" fmla="*/ 71147 w 407224"/>
                      <a:gd name="connsiteY2" fmla="*/ 52275 h 198458"/>
                      <a:gd name="connsiteX3" fmla="*/ 3834 w 407224"/>
                      <a:gd name="connsiteY3" fmla="*/ 84802 h 198458"/>
                      <a:gd name="connsiteX4" fmla="*/ 27991 w 407224"/>
                      <a:gd name="connsiteY4" fmla="*/ 135972 h 198458"/>
                      <a:gd name="connsiteX5" fmla="*/ 67058 w 407224"/>
                      <a:gd name="connsiteY5" fmla="*/ 185579 h 198458"/>
                      <a:gd name="connsiteX6" fmla="*/ 147572 w 407224"/>
                      <a:gd name="connsiteY6" fmla="*/ 191545 h 198458"/>
                      <a:gd name="connsiteX7" fmla="*/ 250834 w 407224"/>
                      <a:gd name="connsiteY7" fmla="*/ 195357 h 198458"/>
                      <a:gd name="connsiteX8" fmla="*/ 300331 w 407224"/>
                      <a:gd name="connsiteY8" fmla="*/ 163173 h 198458"/>
                      <a:gd name="connsiteX9" fmla="*/ 374572 w 407224"/>
                      <a:gd name="connsiteY9" fmla="*/ 136279 h 198458"/>
                      <a:gd name="connsiteX10" fmla="*/ 406773 w 407224"/>
                      <a:gd name="connsiteY10" fmla="*/ 89085 h 198458"/>
                      <a:gd name="connsiteX11" fmla="*/ 353278 w 407224"/>
                      <a:gd name="connsiteY11" fmla="*/ 37120 h 198458"/>
                      <a:gd name="connsiteX12" fmla="*/ 257207 w 407224"/>
                      <a:gd name="connsiteY12" fmla="*/ 14435 h 198458"/>
                      <a:gd name="connsiteX13" fmla="*/ 172351 w 407224"/>
                      <a:gd name="connsiteY13" fmla="*/ 2137 h 198458"/>
                      <a:gd name="connsiteX0" fmla="*/ 173889 w 408762"/>
                      <a:gd name="connsiteY0" fmla="*/ 2137 h 198458"/>
                      <a:gd name="connsiteX1" fmla="*/ 130106 w 408762"/>
                      <a:gd name="connsiteY1" fmla="*/ 33308 h 198458"/>
                      <a:gd name="connsiteX2" fmla="*/ 72685 w 408762"/>
                      <a:gd name="connsiteY2" fmla="*/ 52275 h 198458"/>
                      <a:gd name="connsiteX3" fmla="*/ 3699 w 408762"/>
                      <a:gd name="connsiteY3" fmla="*/ 83944 h 198458"/>
                      <a:gd name="connsiteX4" fmla="*/ 29529 w 408762"/>
                      <a:gd name="connsiteY4" fmla="*/ 135972 h 198458"/>
                      <a:gd name="connsiteX5" fmla="*/ 68596 w 408762"/>
                      <a:gd name="connsiteY5" fmla="*/ 185579 h 198458"/>
                      <a:gd name="connsiteX6" fmla="*/ 149110 w 408762"/>
                      <a:gd name="connsiteY6" fmla="*/ 191545 h 198458"/>
                      <a:gd name="connsiteX7" fmla="*/ 252372 w 408762"/>
                      <a:gd name="connsiteY7" fmla="*/ 195357 h 198458"/>
                      <a:gd name="connsiteX8" fmla="*/ 301869 w 408762"/>
                      <a:gd name="connsiteY8" fmla="*/ 163173 h 198458"/>
                      <a:gd name="connsiteX9" fmla="*/ 376110 w 408762"/>
                      <a:gd name="connsiteY9" fmla="*/ 136279 h 198458"/>
                      <a:gd name="connsiteX10" fmla="*/ 408311 w 408762"/>
                      <a:gd name="connsiteY10" fmla="*/ 89085 h 198458"/>
                      <a:gd name="connsiteX11" fmla="*/ 354816 w 408762"/>
                      <a:gd name="connsiteY11" fmla="*/ 37120 h 198458"/>
                      <a:gd name="connsiteX12" fmla="*/ 258745 w 408762"/>
                      <a:gd name="connsiteY12" fmla="*/ 14435 h 198458"/>
                      <a:gd name="connsiteX13" fmla="*/ 173889 w 408762"/>
                      <a:gd name="connsiteY13" fmla="*/ 2137 h 198458"/>
                      <a:gd name="connsiteX0" fmla="*/ 173889 w 408762"/>
                      <a:gd name="connsiteY0" fmla="*/ 618 h 196939"/>
                      <a:gd name="connsiteX1" fmla="*/ 123413 w 408762"/>
                      <a:gd name="connsiteY1" fmla="*/ 31789 h 196939"/>
                      <a:gd name="connsiteX2" fmla="*/ 72685 w 408762"/>
                      <a:gd name="connsiteY2" fmla="*/ 50756 h 196939"/>
                      <a:gd name="connsiteX3" fmla="*/ 3699 w 408762"/>
                      <a:gd name="connsiteY3" fmla="*/ 82425 h 196939"/>
                      <a:gd name="connsiteX4" fmla="*/ 29529 w 408762"/>
                      <a:gd name="connsiteY4" fmla="*/ 134453 h 196939"/>
                      <a:gd name="connsiteX5" fmla="*/ 68596 w 408762"/>
                      <a:gd name="connsiteY5" fmla="*/ 184060 h 196939"/>
                      <a:gd name="connsiteX6" fmla="*/ 149110 w 408762"/>
                      <a:gd name="connsiteY6" fmla="*/ 190026 h 196939"/>
                      <a:gd name="connsiteX7" fmla="*/ 252372 w 408762"/>
                      <a:gd name="connsiteY7" fmla="*/ 193838 h 196939"/>
                      <a:gd name="connsiteX8" fmla="*/ 301869 w 408762"/>
                      <a:gd name="connsiteY8" fmla="*/ 161654 h 196939"/>
                      <a:gd name="connsiteX9" fmla="*/ 376110 w 408762"/>
                      <a:gd name="connsiteY9" fmla="*/ 134760 h 196939"/>
                      <a:gd name="connsiteX10" fmla="*/ 408311 w 408762"/>
                      <a:gd name="connsiteY10" fmla="*/ 87566 h 196939"/>
                      <a:gd name="connsiteX11" fmla="*/ 354816 w 408762"/>
                      <a:gd name="connsiteY11" fmla="*/ 35601 h 196939"/>
                      <a:gd name="connsiteX12" fmla="*/ 258745 w 408762"/>
                      <a:gd name="connsiteY12" fmla="*/ 12916 h 196939"/>
                      <a:gd name="connsiteX13" fmla="*/ 173889 w 408762"/>
                      <a:gd name="connsiteY13" fmla="*/ 618 h 196939"/>
                      <a:gd name="connsiteX0" fmla="*/ 173889 w 408762"/>
                      <a:gd name="connsiteY0" fmla="*/ 1489 h 197810"/>
                      <a:gd name="connsiteX1" fmla="*/ 123413 w 408762"/>
                      <a:gd name="connsiteY1" fmla="*/ 32660 h 197810"/>
                      <a:gd name="connsiteX2" fmla="*/ 72685 w 408762"/>
                      <a:gd name="connsiteY2" fmla="*/ 51627 h 197810"/>
                      <a:gd name="connsiteX3" fmla="*/ 3699 w 408762"/>
                      <a:gd name="connsiteY3" fmla="*/ 83296 h 197810"/>
                      <a:gd name="connsiteX4" fmla="*/ 29529 w 408762"/>
                      <a:gd name="connsiteY4" fmla="*/ 135324 h 197810"/>
                      <a:gd name="connsiteX5" fmla="*/ 68596 w 408762"/>
                      <a:gd name="connsiteY5" fmla="*/ 184931 h 197810"/>
                      <a:gd name="connsiteX6" fmla="*/ 149110 w 408762"/>
                      <a:gd name="connsiteY6" fmla="*/ 190897 h 197810"/>
                      <a:gd name="connsiteX7" fmla="*/ 252372 w 408762"/>
                      <a:gd name="connsiteY7" fmla="*/ 194709 h 197810"/>
                      <a:gd name="connsiteX8" fmla="*/ 301869 w 408762"/>
                      <a:gd name="connsiteY8" fmla="*/ 162525 h 197810"/>
                      <a:gd name="connsiteX9" fmla="*/ 376110 w 408762"/>
                      <a:gd name="connsiteY9" fmla="*/ 135631 h 197810"/>
                      <a:gd name="connsiteX10" fmla="*/ 408311 w 408762"/>
                      <a:gd name="connsiteY10" fmla="*/ 88437 h 197810"/>
                      <a:gd name="connsiteX11" fmla="*/ 354816 w 408762"/>
                      <a:gd name="connsiteY11" fmla="*/ 36472 h 197810"/>
                      <a:gd name="connsiteX12" fmla="*/ 258745 w 408762"/>
                      <a:gd name="connsiteY12" fmla="*/ 13787 h 197810"/>
                      <a:gd name="connsiteX13" fmla="*/ 173889 w 408762"/>
                      <a:gd name="connsiteY13" fmla="*/ 1489 h 197810"/>
                      <a:gd name="connsiteX0" fmla="*/ 160524 w 395397"/>
                      <a:gd name="connsiteY0" fmla="*/ 1489 h 197810"/>
                      <a:gd name="connsiteX1" fmla="*/ 110048 w 395397"/>
                      <a:gd name="connsiteY1" fmla="*/ 32660 h 197810"/>
                      <a:gd name="connsiteX2" fmla="*/ 59320 w 395397"/>
                      <a:gd name="connsiteY2" fmla="*/ 51627 h 197810"/>
                      <a:gd name="connsiteX3" fmla="*/ 5394 w 395397"/>
                      <a:gd name="connsiteY3" fmla="*/ 97026 h 197810"/>
                      <a:gd name="connsiteX4" fmla="*/ 16164 w 395397"/>
                      <a:gd name="connsiteY4" fmla="*/ 135324 h 197810"/>
                      <a:gd name="connsiteX5" fmla="*/ 55231 w 395397"/>
                      <a:gd name="connsiteY5" fmla="*/ 184931 h 197810"/>
                      <a:gd name="connsiteX6" fmla="*/ 135745 w 395397"/>
                      <a:gd name="connsiteY6" fmla="*/ 190897 h 197810"/>
                      <a:gd name="connsiteX7" fmla="*/ 239007 w 395397"/>
                      <a:gd name="connsiteY7" fmla="*/ 194709 h 197810"/>
                      <a:gd name="connsiteX8" fmla="*/ 288504 w 395397"/>
                      <a:gd name="connsiteY8" fmla="*/ 162525 h 197810"/>
                      <a:gd name="connsiteX9" fmla="*/ 362745 w 395397"/>
                      <a:gd name="connsiteY9" fmla="*/ 135631 h 197810"/>
                      <a:gd name="connsiteX10" fmla="*/ 394946 w 395397"/>
                      <a:gd name="connsiteY10" fmla="*/ 88437 h 197810"/>
                      <a:gd name="connsiteX11" fmla="*/ 341451 w 395397"/>
                      <a:gd name="connsiteY11" fmla="*/ 36472 h 197810"/>
                      <a:gd name="connsiteX12" fmla="*/ 245380 w 395397"/>
                      <a:gd name="connsiteY12" fmla="*/ 13787 h 197810"/>
                      <a:gd name="connsiteX13" fmla="*/ 160524 w 395397"/>
                      <a:gd name="connsiteY13" fmla="*/ 1489 h 197810"/>
                      <a:gd name="connsiteX0" fmla="*/ 166308 w 401181"/>
                      <a:gd name="connsiteY0" fmla="*/ 1489 h 197810"/>
                      <a:gd name="connsiteX1" fmla="*/ 115832 w 401181"/>
                      <a:gd name="connsiteY1" fmla="*/ 32660 h 197810"/>
                      <a:gd name="connsiteX2" fmla="*/ 65104 w 401181"/>
                      <a:gd name="connsiteY2" fmla="*/ 51627 h 197810"/>
                      <a:gd name="connsiteX3" fmla="*/ 4485 w 401181"/>
                      <a:gd name="connsiteY3" fmla="*/ 97026 h 197810"/>
                      <a:gd name="connsiteX4" fmla="*/ 21948 w 401181"/>
                      <a:gd name="connsiteY4" fmla="*/ 135324 h 197810"/>
                      <a:gd name="connsiteX5" fmla="*/ 61015 w 401181"/>
                      <a:gd name="connsiteY5" fmla="*/ 184931 h 197810"/>
                      <a:gd name="connsiteX6" fmla="*/ 141529 w 401181"/>
                      <a:gd name="connsiteY6" fmla="*/ 190897 h 197810"/>
                      <a:gd name="connsiteX7" fmla="*/ 244791 w 401181"/>
                      <a:gd name="connsiteY7" fmla="*/ 194709 h 197810"/>
                      <a:gd name="connsiteX8" fmla="*/ 294288 w 401181"/>
                      <a:gd name="connsiteY8" fmla="*/ 162525 h 197810"/>
                      <a:gd name="connsiteX9" fmla="*/ 368529 w 401181"/>
                      <a:gd name="connsiteY9" fmla="*/ 135631 h 197810"/>
                      <a:gd name="connsiteX10" fmla="*/ 400730 w 401181"/>
                      <a:gd name="connsiteY10" fmla="*/ 88437 h 197810"/>
                      <a:gd name="connsiteX11" fmla="*/ 347235 w 401181"/>
                      <a:gd name="connsiteY11" fmla="*/ 36472 h 197810"/>
                      <a:gd name="connsiteX12" fmla="*/ 251164 w 401181"/>
                      <a:gd name="connsiteY12" fmla="*/ 13787 h 197810"/>
                      <a:gd name="connsiteX13" fmla="*/ 166308 w 401181"/>
                      <a:gd name="connsiteY13" fmla="*/ 1489 h 197810"/>
                      <a:gd name="connsiteX0" fmla="*/ 162204 w 397077"/>
                      <a:gd name="connsiteY0" fmla="*/ 1489 h 197810"/>
                      <a:gd name="connsiteX1" fmla="*/ 111728 w 397077"/>
                      <a:gd name="connsiteY1" fmla="*/ 32660 h 197810"/>
                      <a:gd name="connsiteX2" fmla="*/ 61000 w 397077"/>
                      <a:gd name="connsiteY2" fmla="*/ 51627 h 197810"/>
                      <a:gd name="connsiteX3" fmla="*/ 381 w 397077"/>
                      <a:gd name="connsiteY3" fmla="*/ 97026 h 197810"/>
                      <a:gd name="connsiteX4" fmla="*/ 36250 w 397077"/>
                      <a:gd name="connsiteY4" fmla="*/ 145622 h 197810"/>
                      <a:gd name="connsiteX5" fmla="*/ 56911 w 397077"/>
                      <a:gd name="connsiteY5" fmla="*/ 184931 h 197810"/>
                      <a:gd name="connsiteX6" fmla="*/ 137425 w 397077"/>
                      <a:gd name="connsiteY6" fmla="*/ 190897 h 197810"/>
                      <a:gd name="connsiteX7" fmla="*/ 240687 w 397077"/>
                      <a:gd name="connsiteY7" fmla="*/ 194709 h 197810"/>
                      <a:gd name="connsiteX8" fmla="*/ 290184 w 397077"/>
                      <a:gd name="connsiteY8" fmla="*/ 162525 h 197810"/>
                      <a:gd name="connsiteX9" fmla="*/ 364425 w 397077"/>
                      <a:gd name="connsiteY9" fmla="*/ 135631 h 197810"/>
                      <a:gd name="connsiteX10" fmla="*/ 396626 w 397077"/>
                      <a:gd name="connsiteY10" fmla="*/ 88437 h 197810"/>
                      <a:gd name="connsiteX11" fmla="*/ 343131 w 397077"/>
                      <a:gd name="connsiteY11" fmla="*/ 36472 h 197810"/>
                      <a:gd name="connsiteX12" fmla="*/ 247060 w 397077"/>
                      <a:gd name="connsiteY12" fmla="*/ 13787 h 197810"/>
                      <a:gd name="connsiteX13" fmla="*/ 162204 w 397077"/>
                      <a:gd name="connsiteY13" fmla="*/ 1489 h 197810"/>
                      <a:gd name="connsiteX0" fmla="*/ 165337 w 400210"/>
                      <a:gd name="connsiteY0" fmla="*/ 1489 h 197810"/>
                      <a:gd name="connsiteX1" fmla="*/ 114861 w 400210"/>
                      <a:gd name="connsiteY1" fmla="*/ 32660 h 197810"/>
                      <a:gd name="connsiteX2" fmla="*/ 64133 w 400210"/>
                      <a:gd name="connsiteY2" fmla="*/ 51627 h 197810"/>
                      <a:gd name="connsiteX3" fmla="*/ 3514 w 400210"/>
                      <a:gd name="connsiteY3" fmla="*/ 97026 h 197810"/>
                      <a:gd name="connsiteX4" fmla="*/ 39383 w 400210"/>
                      <a:gd name="connsiteY4" fmla="*/ 145622 h 197810"/>
                      <a:gd name="connsiteX5" fmla="*/ 60044 w 400210"/>
                      <a:gd name="connsiteY5" fmla="*/ 184931 h 197810"/>
                      <a:gd name="connsiteX6" fmla="*/ 140558 w 400210"/>
                      <a:gd name="connsiteY6" fmla="*/ 190897 h 197810"/>
                      <a:gd name="connsiteX7" fmla="*/ 243820 w 400210"/>
                      <a:gd name="connsiteY7" fmla="*/ 194709 h 197810"/>
                      <a:gd name="connsiteX8" fmla="*/ 293317 w 400210"/>
                      <a:gd name="connsiteY8" fmla="*/ 162525 h 197810"/>
                      <a:gd name="connsiteX9" fmla="*/ 367558 w 400210"/>
                      <a:gd name="connsiteY9" fmla="*/ 135631 h 197810"/>
                      <a:gd name="connsiteX10" fmla="*/ 399759 w 400210"/>
                      <a:gd name="connsiteY10" fmla="*/ 88437 h 197810"/>
                      <a:gd name="connsiteX11" fmla="*/ 346264 w 400210"/>
                      <a:gd name="connsiteY11" fmla="*/ 36472 h 197810"/>
                      <a:gd name="connsiteX12" fmla="*/ 250193 w 400210"/>
                      <a:gd name="connsiteY12" fmla="*/ 13787 h 197810"/>
                      <a:gd name="connsiteX13" fmla="*/ 165337 w 400210"/>
                      <a:gd name="connsiteY13" fmla="*/ 1489 h 197810"/>
                      <a:gd name="connsiteX0" fmla="*/ 163312 w 398185"/>
                      <a:gd name="connsiteY0" fmla="*/ 1489 h 197810"/>
                      <a:gd name="connsiteX1" fmla="*/ 112836 w 398185"/>
                      <a:gd name="connsiteY1" fmla="*/ 32660 h 197810"/>
                      <a:gd name="connsiteX2" fmla="*/ 62108 w 398185"/>
                      <a:gd name="connsiteY2" fmla="*/ 51627 h 197810"/>
                      <a:gd name="connsiteX3" fmla="*/ 1489 w 398185"/>
                      <a:gd name="connsiteY3" fmla="*/ 97026 h 197810"/>
                      <a:gd name="connsiteX4" fmla="*/ 37358 w 398185"/>
                      <a:gd name="connsiteY4" fmla="*/ 145622 h 197810"/>
                      <a:gd name="connsiteX5" fmla="*/ 58019 w 398185"/>
                      <a:gd name="connsiteY5" fmla="*/ 184931 h 197810"/>
                      <a:gd name="connsiteX6" fmla="*/ 138533 w 398185"/>
                      <a:gd name="connsiteY6" fmla="*/ 190897 h 197810"/>
                      <a:gd name="connsiteX7" fmla="*/ 241795 w 398185"/>
                      <a:gd name="connsiteY7" fmla="*/ 194709 h 197810"/>
                      <a:gd name="connsiteX8" fmla="*/ 291292 w 398185"/>
                      <a:gd name="connsiteY8" fmla="*/ 162525 h 197810"/>
                      <a:gd name="connsiteX9" fmla="*/ 365533 w 398185"/>
                      <a:gd name="connsiteY9" fmla="*/ 135631 h 197810"/>
                      <a:gd name="connsiteX10" fmla="*/ 397734 w 398185"/>
                      <a:gd name="connsiteY10" fmla="*/ 88437 h 197810"/>
                      <a:gd name="connsiteX11" fmla="*/ 344239 w 398185"/>
                      <a:gd name="connsiteY11" fmla="*/ 36472 h 197810"/>
                      <a:gd name="connsiteX12" fmla="*/ 248168 w 398185"/>
                      <a:gd name="connsiteY12" fmla="*/ 13787 h 197810"/>
                      <a:gd name="connsiteX13" fmla="*/ 163312 w 398185"/>
                      <a:gd name="connsiteY13" fmla="*/ 1489 h 197810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786"/>
                      <a:gd name="connsiteX1" fmla="*/ 112904 w 398253"/>
                      <a:gd name="connsiteY1" fmla="*/ 32660 h 197786"/>
                      <a:gd name="connsiteX2" fmla="*/ 62176 w 398253"/>
                      <a:gd name="connsiteY2" fmla="*/ 51627 h 197786"/>
                      <a:gd name="connsiteX3" fmla="*/ 1557 w 398253"/>
                      <a:gd name="connsiteY3" fmla="*/ 97026 h 197786"/>
                      <a:gd name="connsiteX4" fmla="*/ 37426 w 398253"/>
                      <a:gd name="connsiteY4" fmla="*/ 145622 h 197786"/>
                      <a:gd name="connsiteX5" fmla="*/ 69800 w 398253"/>
                      <a:gd name="connsiteY5" fmla="*/ 185789 h 197786"/>
                      <a:gd name="connsiteX6" fmla="*/ 138601 w 398253"/>
                      <a:gd name="connsiteY6" fmla="*/ 190897 h 197786"/>
                      <a:gd name="connsiteX7" fmla="*/ 241863 w 398253"/>
                      <a:gd name="connsiteY7" fmla="*/ 194709 h 197786"/>
                      <a:gd name="connsiteX8" fmla="*/ 291360 w 398253"/>
                      <a:gd name="connsiteY8" fmla="*/ 162525 h 197786"/>
                      <a:gd name="connsiteX9" fmla="*/ 365601 w 398253"/>
                      <a:gd name="connsiteY9" fmla="*/ 135631 h 197786"/>
                      <a:gd name="connsiteX10" fmla="*/ 397802 w 398253"/>
                      <a:gd name="connsiteY10" fmla="*/ 88437 h 197786"/>
                      <a:gd name="connsiteX11" fmla="*/ 344307 w 398253"/>
                      <a:gd name="connsiteY11" fmla="*/ 36472 h 197786"/>
                      <a:gd name="connsiteX12" fmla="*/ 248236 w 398253"/>
                      <a:gd name="connsiteY12" fmla="*/ 13787 h 197786"/>
                      <a:gd name="connsiteX13" fmla="*/ 163380 w 398253"/>
                      <a:gd name="connsiteY13" fmla="*/ 1489 h 197786"/>
                      <a:gd name="connsiteX0" fmla="*/ 163380 w 398253"/>
                      <a:gd name="connsiteY0" fmla="*/ 1489 h 197807"/>
                      <a:gd name="connsiteX1" fmla="*/ 112904 w 398253"/>
                      <a:gd name="connsiteY1" fmla="*/ 32660 h 197807"/>
                      <a:gd name="connsiteX2" fmla="*/ 62176 w 398253"/>
                      <a:gd name="connsiteY2" fmla="*/ 51627 h 197807"/>
                      <a:gd name="connsiteX3" fmla="*/ 1557 w 398253"/>
                      <a:gd name="connsiteY3" fmla="*/ 97026 h 197807"/>
                      <a:gd name="connsiteX4" fmla="*/ 37426 w 398253"/>
                      <a:gd name="connsiteY4" fmla="*/ 145622 h 197807"/>
                      <a:gd name="connsiteX5" fmla="*/ 69800 w 398253"/>
                      <a:gd name="connsiteY5" fmla="*/ 185789 h 197807"/>
                      <a:gd name="connsiteX6" fmla="*/ 77385 w 398253"/>
                      <a:gd name="connsiteY6" fmla="*/ 185041 h 197807"/>
                      <a:gd name="connsiteX7" fmla="*/ 138601 w 398253"/>
                      <a:gd name="connsiteY7" fmla="*/ 190897 h 197807"/>
                      <a:gd name="connsiteX8" fmla="*/ 241863 w 398253"/>
                      <a:gd name="connsiteY8" fmla="*/ 194709 h 197807"/>
                      <a:gd name="connsiteX9" fmla="*/ 291360 w 398253"/>
                      <a:gd name="connsiteY9" fmla="*/ 162525 h 197807"/>
                      <a:gd name="connsiteX10" fmla="*/ 365601 w 398253"/>
                      <a:gd name="connsiteY10" fmla="*/ 135631 h 197807"/>
                      <a:gd name="connsiteX11" fmla="*/ 397802 w 398253"/>
                      <a:gd name="connsiteY11" fmla="*/ 88437 h 197807"/>
                      <a:gd name="connsiteX12" fmla="*/ 344307 w 398253"/>
                      <a:gd name="connsiteY12" fmla="*/ 36472 h 197807"/>
                      <a:gd name="connsiteX13" fmla="*/ 248236 w 398253"/>
                      <a:gd name="connsiteY13" fmla="*/ 13787 h 197807"/>
                      <a:gd name="connsiteX14" fmla="*/ 163380 w 398253"/>
                      <a:gd name="connsiteY14" fmla="*/ 1489 h 197807"/>
                      <a:gd name="connsiteX0" fmla="*/ 163276 w 398149"/>
                      <a:gd name="connsiteY0" fmla="*/ 1489 h 197807"/>
                      <a:gd name="connsiteX1" fmla="*/ 112800 w 398149"/>
                      <a:gd name="connsiteY1" fmla="*/ 32660 h 197807"/>
                      <a:gd name="connsiteX2" fmla="*/ 62072 w 398149"/>
                      <a:gd name="connsiteY2" fmla="*/ 51627 h 197807"/>
                      <a:gd name="connsiteX3" fmla="*/ 1453 w 398149"/>
                      <a:gd name="connsiteY3" fmla="*/ 97026 h 197807"/>
                      <a:gd name="connsiteX4" fmla="*/ 37322 w 398149"/>
                      <a:gd name="connsiteY4" fmla="*/ 145622 h 197807"/>
                      <a:gd name="connsiteX5" fmla="*/ 51289 w 398149"/>
                      <a:gd name="connsiteY5" fmla="*/ 179782 h 197807"/>
                      <a:gd name="connsiteX6" fmla="*/ 77281 w 398149"/>
                      <a:gd name="connsiteY6" fmla="*/ 185041 h 197807"/>
                      <a:gd name="connsiteX7" fmla="*/ 138497 w 398149"/>
                      <a:gd name="connsiteY7" fmla="*/ 190897 h 197807"/>
                      <a:gd name="connsiteX8" fmla="*/ 241759 w 398149"/>
                      <a:gd name="connsiteY8" fmla="*/ 194709 h 197807"/>
                      <a:gd name="connsiteX9" fmla="*/ 291256 w 398149"/>
                      <a:gd name="connsiteY9" fmla="*/ 162525 h 197807"/>
                      <a:gd name="connsiteX10" fmla="*/ 365497 w 398149"/>
                      <a:gd name="connsiteY10" fmla="*/ 135631 h 197807"/>
                      <a:gd name="connsiteX11" fmla="*/ 397698 w 398149"/>
                      <a:gd name="connsiteY11" fmla="*/ 88437 h 197807"/>
                      <a:gd name="connsiteX12" fmla="*/ 344203 w 398149"/>
                      <a:gd name="connsiteY12" fmla="*/ 36472 h 197807"/>
                      <a:gd name="connsiteX13" fmla="*/ 248132 w 398149"/>
                      <a:gd name="connsiteY13" fmla="*/ 13787 h 197807"/>
                      <a:gd name="connsiteX14" fmla="*/ 163276 w 398149"/>
                      <a:gd name="connsiteY14" fmla="*/ 1489 h 197807"/>
                      <a:gd name="connsiteX0" fmla="*/ 163427 w 398300"/>
                      <a:gd name="connsiteY0" fmla="*/ 1489 h 197807"/>
                      <a:gd name="connsiteX1" fmla="*/ 112951 w 398300"/>
                      <a:gd name="connsiteY1" fmla="*/ 32660 h 197807"/>
                      <a:gd name="connsiteX2" fmla="*/ 62223 w 398300"/>
                      <a:gd name="connsiteY2" fmla="*/ 51627 h 197807"/>
                      <a:gd name="connsiteX3" fmla="*/ 1604 w 398300"/>
                      <a:gd name="connsiteY3" fmla="*/ 97026 h 197807"/>
                      <a:gd name="connsiteX4" fmla="*/ 37473 w 398300"/>
                      <a:gd name="connsiteY4" fmla="*/ 145622 h 197807"/>
                      <a:gd name="connsiteX5" fmla="*/ 77432 w 398300"/>
                      <a:gd name="connsiteY5" fmla="*/ 185041 h 197807"/>
                      <a:gd name="connsiteX6" fmla="*/ 138648 w 398300"/>
                      <a:gd name="connsiteY6" fmla="*/ 190897 h 197807"/>
                      <a:gd name="connsiteX7" fmla="*/ 241910 w 398300"/>
                      <a:gd name="connsiteY7" fmla="*/ 194709 h 197807"/>
                      <a:gd name="connsiteX8" fmla="*/ 291407 w 398300"/>
                      <a:gd name="connsiteY8" fmla="*/ 162525 h 197807"/>
                      <a:gd name="connsiteX9" fmla="*/ 365648 w 398300"/>
                      <a:gd name="connsiteY9" fmla="*/ 135631 h 197807"/>
                      <a:gd name="connsiteX10" fmla="*/ 397849 w 398300"/>
                      <a:gd name="connsiteY10" fmla="*/ 88437 h 197807"/>
                      <a:gd name="connsiteX11" fmla="*/ 344354 w 398300"/>
                      <a:gd name="connsiteY11" fmla="*/ 36472 h 197807"/>
                      <a:gd name="connsiteX12" fmla="*/ 248283 w 398300"/>
                      <a:gd name="connsiteY12" fmla="*/ 13787 h 197807"/>
                      <a:gd name="connsiteX13" fmla="*/ 163427 w 398300"/>
                      <a:gd name="connsiteY13" fmla="*/ 1489 h 197807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76 w 398249"/>
                      <a:gd name="connsiteY0" fmla="*/ 1489 h 197929"/>
                      <a:gd name="connsiteX1" fmla="*/ 112900 w 398249"/>
                      <a:gd name="connsiteY1" fmla="*/ 32660 h 197929"/>
                      <a:gd name="connsiteX2" fmla="*/ 62172 w 398249"/>
                      <a:gd name="connsiteY2" fmla="*/ 51627 h 197929"/>
                      <a:gd name="connsiteX3" fmla="*/ 1553 w 398249"/>
                      <a:gd name="connsiteY3" fmla="*/ 97026 h 197929"/>
                      <a:gd name="connsiteX4" fmla="*/ 37422 w 398249"/>
                      <a:gd name="connsiteY4" fmla="*/ 145622 h 197929"/>
                      <a:gd name="connsiteX5" fmla="*/ 69014 w 398249"/>
                      <a:gd name="connsiteY5" fmla="*/ 180750 h 197929"/>
                      <a:gd name="connsiteX6" fmla="*/ 138597 w 398249"/>
                      <a:gd name="connsiteY6" fmla="*/ 190897 h 197929"/>
                      <a:gd name="connsiteX7" fmla="*/ 241859 w 398249"/>
                      <a:gd name="connsiteY7" fmla="*/ 194709 h 197929"/>
                      <a:gd name="connsiteX8" fmla="*/ 291356 w 398249"/>
                      <a:gd name="connsiteY8" fmla="*/ 162525 h 197929"/>
                      <a:gd name="connsiteX9" fmla="*/ 365597 w 398249"/>
                      <a:gd name="connsiteY9" fmla="*/ 135631 h 197929"/>
                      <a:gd name="connsiteX10" fmla="*/ 397798 w 398249"/>
                      <a:gd name="connsiteY10" fmla="*/ 88437 h 197929"/>
                      <a:gd name="connsiteX11" fmla="*/ 344303 w 398249"/>
                      <a:gd name="connsiteY11" fmla="*/ 36472 h 197929"/>
                      <a:gd name="connsiteX12" fmla="*/ 248232 w 398249"/>
                      <a:gd name="connsiteY12" fmla="*/ 13787 h 197929"/>
                      <a:gd name="connsiteX13" fmla="*/ 163376 w 398249"/>
                      <a:gd name="connsiteY13" fmla="*/ 1489 h 19792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197879"/>
                      <a:gd name="connsiteX1" fmla="*/ 112870 w 398219"/>
                      <a:gd name="connsiteY1" fmla="*/ 32660 h 197879"/>
                      <a:gd name="connsiteX2" fmla="*/ 62142 w 398219"/>
                      <a:gd name="connsiteY2" fmla="*/ 51627 h 197879"/>
                      <a:gd name="connsiteX3" fmla="*/ 1523 w 398219"/>
                      <a:gd name="connsiteY3" fmla="*/ 97026 h 197879"/>
                      <a:gd name="connsiteX4" fmla="*/ 37392 w 398219"/>
                      <a:gd name="connsiteY4" fmla="*/ 145622 h 197879"/>
                      <a:gd name="connsiteX5" fmla="*/ 63964 w 398219"/>
                      <a:gd name="connsiteY5" fmla="*/ 182466 h 197879"/>
                      <a:gd name="connsiteX6" fmla="*/ 138567 w 398219"/>
                      <a:gd name="connsiteY6" fmla="*/ 190897 h 197879"/>
                      <a:gd name="connsiteX7" fmla="*/ 241829 w 398219"/>
                      <a:gd name="connsiteY7" fmla="*/ 194709 h 197879"/>
                      <a:gd name="connsiteX8" fmla="*/ 291326 w 398219"/>
                      <a:gd name="connsiteY8" fmla="*/ 162525 h 197879"/>
                      <a:gd name="connsiteX9" fmla="*/ 365567 w 398219"/>
                      <a:gd name="connsiteY9" fmla="*/ 135631 h 197879"/>
                      <a:gd name="connsiteX10" fmla="*/ 397768 w 398219"/>
                      <a:gd name="connsiteY10" fmla="*/ 88437 h 197879"/>
                      <a:gd name="connsiteX11" fmla="*/ 344273 w 398219"/>
                      <a:gd name="connsiteY11" fmla="*/ 36472 h 197879"/>
                      <a:gd name="connsiteX12" fmla="*/ 248202 w 398219"/>
                      <a:gd name="connsiteY12" fmla="*/ 13787 h 197879"/>
                      <a:gd name="connsiteX13" fmla="*/ 163346 w 398219"/>
                      <a:gd name="connsiteY13" fmla="*/ 1489 h 197879"/>
                      <a:gd name="connsiteX0" fmla="*/ 163346 w 398219"/>
                      <a:gd name="connsiteY0" fmla="*/ 1489 h 205906"/>
                      <a:gd name="connsiteX1" fmla="*/ 112870 w 398219"/>
                      <a:gd name="connsiteY1" fmla="*/ 32660 h 205906"/>
                      <a:gd name="connsiteX2" fmla="*/ 62142 w 398219"/>
                      <a:gd name="connsiteY2" fmla="*/ 51627 h 205906"/>
                      <a:gd name="connsiteX3" fmla="*/ 1523 w 398219"/>
                      <a:gd name="connsiteY3" fmla="*/ 97026 h 205906"/>
                      <a:gd name="connsiteX4" fmla="*/ 37392 w 398219"/>
                      <a:gd name="connsiteY4" fmla="*/ 145622 h 205906"/>
                      <a:gd name="connsiteX5" fmla="*/ 63964 w 398219"/>
                      <a:gd name="connsiteY5" fmla="*/ 182466 h 205906"/>
                      <a:gd name="connsiteX6" fmla="*/ 156974 w 398219"/>
                      <a:gd name="connsiteY6" fmla="*/ 205485 h 205906"/>
                      <a:gd name="connsiteX7" fmla="*/ 241829 w 398219"/>
                      <a:gd name="connsiteY7" fmla="*/ 194709 h 205906"/>
                      <a:gd name="connsiteX8" fmla="*/ 291326 w 398219"/>
                      <a:gd name="connsiteY8" fmla="*/ 162525 h 205906"/>
                      <a:gd name="connsiteX9" fmla="*/ 365567 w 398219"/>
                      <a:gd name="connsiteY9" fmla="*/ 135631 h 205906"/>
                      <a:gd name="connsiteX10" fmla="*/ 397768 w 398219"/>
                      <a:gd name="connsiteY10" fmla="*/ 88437 h 205906"/>
                      <a:gd name="connsiteX11" fmla="*/ 344273 w 398219"/>
                      <a:gd name="connsiteY11" fmla="*/ 36472 h 205906"/>
                      <a:gd name="connsiteX12" fmla="*/ 248202 w 398219"/>
                      <a:gd name="connsiteY12" fmla="*/ 13787 h 205906"/>
                      <a:gd name="connsiteX13" fmla="*/ 163346 w 398219"/>
                      <a:gd name="connsiteY13" fmla="*/ 1489 h 205906"/>
                      <a:gd name="connsiteX0" fmla="*/ 163346 w 398219"/>
                      <a:gd name="connsiteY0" fmla="*/ 1489 h 196207"/>
                      <a:gd name="connsiteX1" fmla="*/ 112870 w 398219"/>
                      <a:gd name="connsiteY1" fmla="*/ 32660 h 196207"/>
                      <a:gd name="connsiteX2" fmla="*/ 62142 w 398219"/>
                      <a:gd name="connsiteY2" fmla="*/ 51627 h 196207"/>
                      <a:gd name="connsiteX3" fmla="*/ 1523 w 398219"/>
                      <a:gd name="connsiteY3" fmla="*/ 97026 h 196207"/>
                      <a:gd name="connsiteX4" fmla="*/ 37392 w 398219"/>
                      <a:gd name="connsiteY4" fmla="*/ 145622 h 196207"/>
                      <a:gd name="connsiteX5" fmla="*/ 63964 w 398219"/>
                      <a:gd name="connsiteY5" fmla="*/ 182466 h 196207"/>
                      <a:gd name="connsiteX6" fmla="*/ 158647 w 398219"/>
                      <a:gd name="connsiteY6" fmla="*/ 190038 h 196207"/>
                      <a:gd name="connsiteX7" fmla="*/ 241829 w 398219"/>
                      <a:gd name="connsiteY7" fmla="*/ 194709 h 196207"/>
                      <a:gd name="connsiteX8" fmla="*/ 291326 w 398219"/>
                      <a:gd name="connsiteY8" fmla="*/ 162525 h 196207"/>
                      <a:gd name="connsiteX9" fmla="*/ 365567 w 398219"/>
                      <a:gd name="connsiteY9" fmla="*/ 135631 h 196207"/>
                      <a:gd name="connsiteX10" fmla="*/ 397768 w 398219"/>
                      <a:gd name="connsiteY10" fmla="*/ 88437 h 196207"/>
                      <a:gd name="connsiteX11" fmla="*/ 344273 w 398219"/>
                      <a:gd name="connsiteY11" fmla="*/ 36472 h 196207"/>
                      <a:gd name="connsiteX12" fmla="*/ 248202 w 398219"/>
                      <a:gd name="connsiteY12" fmla="*/ 13787 h 196207"/>
                      <a:gd name="connsiteX13" fmla="*/ 163346 w 398219"/>
                      <a:gd name="connsiteY13" fmla="*/ 1489 h 196207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3346 w 398219"/>
                      <a:gd name="connsiteY0" fmla="*/ 1489 h 196563"/>
                      <a:gd name="connsiteX1" fmla="*/ 112870 w 398219"/>
                      <a:gd name="connsiteY1" fmla="*/ 32660 h 196563"/>
                      <a:gd name="connsiteX2" fmla="*/ 62142 w 398219"/>
                      <a:gd name="connsiteY2" fmla="*/ 51627 h 196563"/>
                      <a:gd name="connsiteX3" fmla="*/ 1523 w 398219"/>
                      <a:gd name="connsiteY3" fmla="*/ 97026 h 196563"/>
                      <a:gd name="connsiteX4" fmla="*/ 37392 w 398219"/>
                      <a:gd name="connsiteY4" fmla="*/ 145622 h 196563"/>
                      <a:gd name="connsiteX5" fmla="*/ 63964 w 398219"/>
                      <a:gd name="connsiteY5" fmla="*/ 182466 h 196563"/>
                      <a:gd name="connsiteX6" fmla="*/ 158647 w 398219"/>
                      <a:gd name="connsiteY6" fmla="*/ 190038 h 196563"/>
                      <a:gd name="connsiteX7" fmla="*/ 241829 w 398219"/>
                      <a:gd name="connsiteY7" fmla="*/ 194709 h 196563"/>
                      <a:gd name="connsiteX8" fmla="*/ 291326 w 398219"/>
                      <a:gd name="connsiteY8" fmla="*/ 162525 h 196563"/>
                      <a:gd name="connsiteX9" fmla="*/ 365567 w 398219"/>
                      <a:gd name="connsiteY9" fmla="*/ 135631 h 196563"/>
                      <a:gd name="connsiteX10" fmla="*/ 397768 w 398219"/>
                      <a:gd name="connsiteY10" fmla="*/ 88437 h 196563"/>
                      <a:gd name="connsiteX11" fmla="*/ 344273 w 398219"/>
                      <a:gd name="connsiteY11" fmla="*/ 36472 h 196563"/>
                      <a:gd name="connsiteX12" fmla="*/ 248202 w 398219"/>
                      <a:gd name="connsiteY12" fmla="*/ 13787 h 196563"/>
                      <a:gd name="connsiteX13" fmla="*/ 163346 w 398219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2125 w 396998"/>
                      <a:gd name="connsiteY0" fmla="*/ 1489 h 196563"/>
                      <a:gd name="connsiteX1" fmla="*/ 111649 w 396998"/>
                      <a:gd name="connsiteY1" fmla="*/ 32660 h 196563"/>
                      <a:gd name="connsiteX2" fmla="*/ 57575 w 396998"/>
                      <a:gd name="connsiteY2" fmla="*/ 58492 h 196563"/>
                      <a:gd name="connsiteX3" fmla="*/ 302 w 396998"/>
                      <a:gd name="connsiteY3" fmla="*/ 97026 h 196563"/>
                      <a:gd name="connsiteX4" fmla="*/ 36171 w 396998"/>
                      <a:gd name="connsiteY4" fmla="*/ 145622 h 196563"/>
                      <a:gd name="connsiteX5" fmla="*/ 62743 w 396998"/>
                      <a:gd name="connsiteY5" fmla="*/ 182466 h 196563"/>
                      <a:gd name="connsiteX6" fmla="*/ 157426 w 396998"/>
                      <a:gd name="connsiteY6" fmla="*/ 190038 h 196563"/>
                      <a:gd name="connsiteX7" fmla="*/ 240608 w 396998"/>
                      <a:gd name="connsiteY7" fmla="*/ 194709 h 196563"/>
                      <a:gd name="connsiteX8" fmla="*/ 290105 w 396998"/>
                      <a:gd name="connsiteY8" fmla="*/ 162525 h 196563"/>
                      <a:gd name="connsiteX9" fmla="*/ 364346 w 396998"/>
                      <a:gd name="connsiteY9" fmla="*/ 135631 h 196563"/>
                      <a:gd name="connsiteX10" fmla="*/ 396547 w 396998"/>
                      <a:gd name="connsiteY10" fmla="*/ 88437 h 196563"/>
                      <a:gd name="connsiteX11" fmla="*/ 343052 w 396998"/>
                      <a:gd name="connsiteY11" fmla="*/ 36472 h 196563"/>
                      <a:gd name="connsiteX12" fmla="*/ 246981 w 396998"/>
                      <a:gd name="connsiteY12" fmla="*/ 13787 h 196563"/>
                      <a:gd name="connsiteX13" fmla="*/ 162125 w 396998"/>
                      <a:gd name="connsiteY13" fmla="*/ 1489 h 196563"/>
                      <a:gd name="connsiteX0" fmla="*/ 164667 w 399540"/>
                      <a:gd name="connsiteY0" fmla="*/ 1489 h 196563"/>
                      <a:gd name="connsiteX1" fmla="*/ 114191 w 399540"/>
                      <a:gd name="connsiteY1" fmla="*/ 32660 h 196563"/>
                      <a:gd name="connsiteX2" fmla="*/ 60117 w 399540"/>
                      <a:gd name="connsiteY2" fmla="*/ 58492 h 196563"/>
                      <a:gd name="connsiteX3" fmla="*/ 2844 w 399540"/>
                      <a:gd name="connsiteY3" fmla="*/ 97026 h 196563"/>
                      <a:gd name="connsiteX4" fmla="*/ 38713 w 399540"/>
                      <a:gd name="connsiteY4" fmla="*/ 145622 h 196563"/>
                      <a:gd name="connsiteX5" fmla="*/ 65285 w 399540"/>
                      <a:gd name="connsiteY5" fmla="*/ 182466 h 196563"/>
                      <a:gd name="connsiteX6" fmla="*/ 159968 w 399540"/>
                      <a:gd name="connsiteY6" fmla="*/ 190038 h 196563"/>
                      <a:gd name="connsiteX7" fmla="*/ 243150 w 399540"/>
                      <a:gd name="connsiteY7" fmla="*/ 194709 h 196563"/>
                      <a:gd name="connsiteX8" fmla="*/ 292647 w 399540"/>
                      <a:gd name="connsiteY8" fmla="*/ 162525 h 196563"/>
                      <a:gd name="connsiteX9" fmla="*/ 366888 w 399540"/>
                      <a:gd name="connsiteY9" fmla="*/ 135631 h 196563"/>
                      <a:gd name="connsiteX10" fmla="*/ 399089 w 399540"/>
                      <a:gd name="connsiteY10" fmla="*/ 88437 h 196563"/>
                      <a:gd name="connsiteX11" fmla="*/ 345594 w 399540"/>
                      <a:gd name="connsiteY11" fmla="*/ 36472 h 196563"/>
                      <a:gd name="connsiteX12" fmla="*/ 249523 w 399540"/>
                      <a:gd name="connsiteY12" fmla="*/ 13787 h 196563"/>
                      <a:gd name="connsiteX13" fmla="*/ 164667 w 399540"/>
                      <a:gd name="connsiteY13" fmla="*/ 1489 h 196563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451 h 195525"/>
                      <a:gd name="connsiteX1" fmla="*/ 115864 w 399540"/>
                      <a:gd name="connsiteY1" fmla="*/ 28190 h 195525"/>
                      <a:gd name="connsiteX2" fmla="*/ 60117 w 399540"/>
                      <a:gd name="connsiteY2" fmla="*/ 57454 h 195525"/>
                      <a:gd name="connsiteX3" fmla="*/ 2844 w 399540"/>
                      <a:gd name="connsiteY3" fmla="*/ 95988 h 195525"/>
                      <a:gd name="connsiteX4" fmla="*/ 38713 w 399540"/>
                      <a:gd name="connsiteY4" fmla="*/ 144584 h 195525"/>
                      <a:gd name="connsiteX5" fmla="*/ 65285 w 399540"/>
                      <a:gd name="connsiteY5" fmla="*/ 181428 h 195525"/>
                      <a:gd name="connsiteX6" fmla="*/ 159968 w 399540"/>
                      <a:gd name="connsiteY6" fmla="*/ 189000 h 195525"/>
                      <a:gd name="connsiteX7" fmla="*/ 243150 w 399540"/>
                      <a:gd name="connsiteY7" fmla="*/ 193671 h 195525"/>
                      <a:gd name="connsiteX8" fmla="*/ 292647 w 399540"/>
                      <a:gd name="connsiteY8" fmla="*/ 161487 h 195525"/>
                      <a:gd name="connsiteX9" fmla="*/ 366888 w 399540"/>
                      <a:gd name="connsiteY9" fmla="*/ 134593 h 195525"/>
                      <a:gd name="connsiteX10" fmla="*/ 399089 w 399540"/>
                      <a:gd name="connsiteY10" fmla="*/ 87399 h 195525"/>
                      <a:gd name="connsiteX11" fmla="*/ 345594 w 399540"/>
                      <a:gd name="connsiteY11" fmla="*/ 35434 h 195525"/>
                      <a:gd name="connsiteX12" fmla="*/ 249523 w 399540"/>
                      <a:gd name="connsiteY12" fmla="*/ 12749 h 195525"/>
                      <a:gd name="connsiteX13" fmla="*/ 164667 w 399540"/>
                      <a:gd name="connsiteY13" fmla="*/ 451 h 195525"/>
                      <a:gd name="connsiteX0" fmla="*/ 164667 w 399540"/>
                      <a:gd name="connsiteY0" fmla="*/ 1283 h 196357"/>
                      <a:gd name="connsiteX1" fmla="*/ 115864 w 399540"/>
                      <a:gd name="connsiteY1" fmla="*/ 29022 h 196357"/>
                      <a:gd name="connsiteX2" fmla="*/ 60117 w 399540"/>
                      <a:gd name="connsiteY2" fmla="*/ 58286 h 196357"/>
                      <a:gd name="connsiteX3" fmla="*/ 2844 w 399540"/>
                      <a:gd name="connsiteY3" fmla="*/ 96820 h 196357"/>
                      <a:gd name="connsiteX4" fmla="*/ 38713 w 399540"/>
                      <a:gd name="connsiteY4" fmla="*/ 145416 h 196357"/>
                      <a:gd name="connsiteX5" fmla="*/ 65285 w 399540"/>
                      <a:gd name="connsiteY5" fmla="*/ 182260 h 196357"/>
                      <a:gd name="connsiteX6" fmla="*/ 159968 w 399540"/>
                      <a:gd name="connsiteY6" fmla="*/ 189832 h 196357"/>
                      <a:gd name="connsiteX7" fmla="*/ 243150 w 399540"/>
                      <a:gd name="connsiteY7" fmla="*/ 194503 h 196357"/>
                      <a:gd name="connsiteX8" fmla="*/ 292647 w 399540"/>
                      <a:gd name="connsiteY8" fmla="*/ 162319 h 196357"/>
                      <a:gd name="connsiteX9" fmla="*/ 366888 w 399540"/>
                      <a:gd name="connsiteY9" fmla="*/ 135425 h 196357"/>
                      <a:gd name="connsiteX10" fmla="*/ 399089 w 399540"/>
                      <a:gd name="connsiteY10" fmla="*/ 88231 h 196357"/>
                      <a:gd name="connsiteX11" fmla="*/ 345594 w 399540"/>
                      <a:gd name="connsiteY11" fmla="*/ 36266 h 196357"/>
                      <a:gd name="connsiteX12" fmla="*/ 249523 w 399540"/>
                      <a:gd name="connsiteY12" fmla="*/ 13581 h 196357"/>
                      <a:gd name="connsiteX13" fmla="*/ 164667 w 399540"/>
                      <a:gd name="connsiteY13" fmla="*/ 1283 h 196357"/>
                      <a:gd name="connsiteX0" fmla="*/ 164667 w 399540"/>
                      <a:gd name="connsiteY0" fmla="*/ 2584 h 197658"/>
                      <a:gd name="connsiteX1" fmla="*/ 115864 w 399540"/>
                      <a:gd name="connsiteY1" fmla="*/ 30323 h 197658"/>
                      <a:gd name="connsiteX2" fmla="*/ 60117 w 399540"/>
                      <a:gd name="connsiteY2" fmla="*/ 59587 h 197658"/>
                      <a:gd name="connsiteX3" fmla="*/ 2844 w 399540"/>
                      <a:gd name="connsiteY3" fmla="*/ 98121 h 197658"/>
                      <a:gd name="connsiteX4" fmla="*/ 38713 w 399540"/>
                      <a:gd name="connsiteY4" fmla="*/ 146717 h 197658"/>
                      <a:gd name="connsiteX5" fmla="*/ 65285 w 399540"/>
                      <a:gd name="connsiteY5" fmla="*/ 183561 h 197658"/>
                      <a:gd name="connsiteX6" fmla="*/ 159968 w 399540"/>
                      <a:gd name="connsiteY6" fmla="*/ 191133 h 197658"/>
                      <a:gd name="connsiteX7" fmla="*/ 243150 w 399540"/>
                      <a:gd name="connsiteY7" fmla="*/ 195804 h 197658"/>
                      <a:gd name="connsiteX8" fmla="*/ 292647 w 399540"/>
                      <a:gd name="connsiteY8" fmla="*/ 163620 h 197658"/>
                      <a:gd name="connsiteX9" fmla="*/ 366888 w 399540"/>
                      <a:gd name="connsiteY9" fmla="*/ 136726 h 197658"/>
                      <a:gd name="connsiteX10" fmla="*/ 399089 w 399540"/>
                      <a:gd name="connsiteY10" fmla="*/ 89532 h 197658"/>
                      <a:gd name="connsiteX11" fmla="*/ 345594 w 399540"/>
                      <a:gd name="connsiteY11" fmla="*/ 37567 h 197658"/>
                      <a:gd name="connsiteX12" fmla="*/ 249523 w 399540"/>
                      <a:gd name="connsiteY12" fmla="*/ 14882 h 197658"/>
                      <a:gd name="connsiteX13" fmla="*/ 164667 w 399540"/>
                      <a:gd name="connsiteY13" fmla="*/ 2584 h 197658"/>
                      <a:gd name="connsiteX0" fmla="*/ 164667 w 399540"/>
                      <a:gd name="connsiteY0" fmla="*/ 530 h 195604"/>
                      <a:gd name="connsiteX1" fmla="*/ 115864 w 399540"/>
                      <a:gd name="connsiteY1" fmla="*/ 28269 h 195604"/>
                      <a:gd name="connsiteX2" fmla="*/ 60117 w 399540"/>
                      <a:gd name="connsiteY2" fmla="*/ 57533 h 195604"/>
                      <a:gd name="connsiteX3" fmla="*/ 2844 w 399540"/>
                      <a:gd name="connsiteY3" fmla="*/ 96067 h 195604"/>
                      <a:gd name="connsiteX4" fmla="*/ 38713 w 399540"/>
                      <a:gd name="connsiteY4" fmla="*/ 144663 h 195604"/>
                      <a:gd name="connsiteX5" fmla="*/ 65285 w 399540"/>
                      <a:gd name="connsiteY5" fmla="*/ 181507 h 195604"/>
                      <a:gd name="connsiteX6" fmla="*/ 159968 w 399540"/>
                      <a:gd name="connsiteY6" fmla="*/ 189079 h 195604"/>
                      <a:gd name="connsiteX7" fmla="*/ 243150 w 399540"/>
                      <a:gd name="connsiteY7" fmla="*/ 193750 h 195604"/>
                      <a:gd name="connsiteX8" fmla="*/ 292647 w 399540"/>
                      <a:gd name="connsiteY8" fmla="*/ 161566 h 195604"/>
                      <a:gd name="connsiteX9" fmla="*/ 366888 w 399540"/>
                      <a:gd name="connsiteY9" fmla="*/ 134672 h 195604"/>
                      <a:gd name="connsiteX10" fmla="*/ 399089 w 399540"/>
                      <a:gd name="connsiteY10" fmla="*/ 87478 h 195604"/>
                      <a:gd name="connsiteX11" fmla="*/ 345594 w 399540"/>
                      <a:gd name="connsiteY11" fmla="*/ 35513 h 195604"/>
                      <a:gd name="connsiteX12" fmla="*/ 256217 w 399540"/>
                      <a:gd name="connsiteY12" fmla="*/ 11970 h 195604"/>
                      <a:gd name="connsiteX13" fmla="*/ 164667 w 399540"/>
                      <a:gd name="connsiteY13" fmla="*/ 530 h 195604"/>
                      <a:gd name="connsiteX0" fmla="*/ 173034 w 399540"/>
                      <a:gd name="connsiteY0" fmla="*/ 441 h 198089"/>
                      <a:gd name="connsiteX1" fmla="*/ 115864 w 399540"/>
                      <a:gd name="connsiteY1" fmla="*/ 30754 h 198089"/>
                      <a:gd name="connsiteX2" fmla="*/ 60117 w 399540"/>
                      <a:gd name="connsiteY2" fmla="*/ 60018 h 198089"/>
                      <a:gd name="connsiteX3" fmla="*/ 2844 w 399540"/>
                      <a:gd name="connsiteY3" fmla="*/ 98552 h 198089"/>
                      <a:gd name="connsiteX4" fmla="*/ 38713 w 399540"/>
                      <a:gd name="connsiteY4" fmla="*/ 147148 h 198089"/>
                      <a:gd name="connsiteX5" fmla="*/ 65285 w 399540"/>
                      <a:gd name="connsiteY5" fmla="*/ 183992 h 198089"/>
                      <a:gd name="connsiteX6" fmla="*/ 159968 w 399540"/>
                      <a:gd name="connsiteY6" fmla="*/ 191564 h 198089"/>
                      <a:gd name="connsiteX7" fmla="*/ 243150 w 399540"/>
                      <a:gd name="connsiteY7" fmla="*/ 196235 h 198089"/>
                      <a:gd name="connsiteX8" fmla="*/ 292647 w 399540"/>
                      <a:gd name="connsiteY8" fmla="*/ 164051 h 198089"/>
                      <a:gd name="connsiteX9" fmla="*/ 366888 w 399540"/>
                      <a:gd name="connsiteY9" fmla="*/ 137157 h 198089"/>
                      <a:gd name="connsiteX10" fmla="*/ 399089 w 399540"/>
                      <a:gd name="connsiteY10" fmla="*/ 89963 h 198089"/>
                      <a:gd name="connsiteX11" fmla="*/ 345594 w 399540"/>
                      <a:gd name="connsiteY11" fmla="*/ 37998 h 198089"/>
                      <a:gd name="connsiteX12" fmla="*/ 256217 w 399540"/>
                      <a:gd name="connsiteY12" fmla="*/ 14455 h 198089"/>
                      <a:gd name="connsiteX13" fmla="*/ 173034 w 399540"/>
                      <a:gd name="connsiteY13" fmla="*/ 441 h 198089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540"/>
                      <a:gd name="connsiteY0" fmla="*/ 2493 h 200141"/>
                      <a:gd name="connsiteX1" fmla="*/ 115864 w 399540"/>
                      <a:gd name="connsiteY1" fmla="*/ 32806 h 200141"/>
                      <a:gd name="connsiteX2" fmla="*/ 60117 w 399540"/>
                      <a:gd name="connsiteY2" fmla="*/ 62070 h 200141"/>
                      <a:gd name="connsiteX3" fmla="*/ 2844 w 399540"/>
                      <a:gd name="connsiteY3" fmla="*/ 100604 h 200141"/>
                      <a:gd name="connsiteX4" fmla="*/ 38713 w 399540"/>
                      <a:gd name="connsiteY4" fmla="*/ 149200 h 200141"/>
                      <a:gd name="connsiteX5" fmla="*/ 65285 w 399540"/>
                      <a:gd name="connsiteY5" fmla="*/ 186044 h 200141"/>
                      <a:gd name="connsiteX6" fmla="*/ 159968 w 399540"/>
                      <a:gd name="connsiteY6" fmla="*/ 193616 h 200141"/>
                      <a:gd name="connsiteX7" fmla="*/ 243150 w 399540"/>
                      <a:gd name="connsiteY7" fmla="*/ 198287 h 200141"/>
                      <a:gd name="connsiteX8" fmla="*/ 292647 w 399540"/>
                      <a:gd name="connsiteY8" fmla="*/ 166103 h 200141"/>
                      <a:gd name="connsiteX9" fmla="*/ 366888 w 399540"/>
                      <a:gd name="connsiteY9" fmla="*/ 139209 h 200141"/>
                      <a:gd name="connsiteX10" fmla="*/ 399089 w 399540"/>
                      <a:gd name="connsiteY10" fmla="*/ 92015 h 200141"/>
                      <a:gd name="connsiteX11" fmla="*/ 345594 w 399540"/>
                      <a:gd name="connsiteY11" fmla="*/ 40050 h 200141"/>
                      <a:gd name="connsiteX12" fmla="*/ 256217 w 399540"/>
                      <a:gd name="connsiteY12" fmla="*/ 16507 h 200141"/>
                      <a:gd name="connsiteX13" fmla="*/ 173034 w 399540"/>
                      <a:gd name="connsiteY13" fmla="*/ 2493 h 20014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3034 w 399732"/>
                      <a:gd name="connsiteY0" fmla="*/ 2413 h 200061"/>
                      <a:gd name="connsiteX1" fmla="*/ 115864 w 399732"/>
                      <a:gd name="connsiteY1" fmla="*/ 32726 h 200061"/>
                      <a:gd name="connsiteX2" fmla="*/ 60117 w 399732"/>
                      <a:gd name="connsiteY2" fmla="*/ 61990 h 200061"/>
                      <a:gd name="connsiteX3" fmla="*/ 2844 w 399732"/>
                      <a:gd name="connsiteY3" fmla="*/ 100524 h 200061"/>
                      <a:gd name="connsiteX4" fmla="*/ 38713 w 399732"/>
                      <a:gd name="connsiteY4" fmla="*/ 149120 h 200061"/>
                      <a:gd name="connsiteX5" fmla="*/ 65285 w 399732"/>
                      <a:gd name="connsiteY5" fmla="*/ 185964 h 200061"/>
                      <a:gd name="connsiteX6" fmla="*/ 159968 w 399732"/>
                      <a:gd name="connsiteY6" fmla="*/ 193536 h 200061"/>
                      <a:gd name="connsiteX7" fmla="*/ 243150 w 399732"/>
                      <a:gd name="connsiteY7" fmla="*/ 198207 h 200061"/>
                      <a:gd name="connsiteX8" fmla="*/ 292647 w 399732"/>
                      <a:gd name="connsiteY8" fmla="*/ 166023 h 200061"/>
                      <a:gd name="connsiteX9" fmla="*/ 366888 w 399732"/>
                      <a:gd name="connsiteY9" fmla="*/ 139129 h 200061"/>
                      <a:gd name="connsiteX10" fmla="*/ 399089 w 399732"/>
                      <a:gd name="connsiteY10" fmla="*/ 91935 h 200061"/>
                      <a:gd name="connsiteX11" fmla="*/ 340574 w 399732"/>
                      <a:gd name="connsiteY11" fmla="*/ 34821 h 200061"/>
                      <a:gd name="connsiteX12" fmla="*/ 256217 w 399732"/>
                      <a:gd name="connsiteY12" fmla="*/ 16427 h 200061"/>
                      <a:gd name="connsiteX13" fmla="*/ 173034 w 399732"/>
                      <a:gd name="connsiteY13" fmla="*/ 2413 h 200061"/>
                      <a:gd name="connsiteX0" fmla="*/ 170412 w 397110"/>
                      <a:gd name="connsiteY0" fmla="*/ 2413 h 200061"/>
                      <a:gd name="connsiteX1" fmla="*/ 113242 w 397110"/>
                      <a:gd name="connsiteY1" fmla="*/ 32726 h 200061"/>
                      <a:gd name="connsiteX2" fmla="*/ 54148 w 397110"/>
                      <a:gd name="connsiteY2" fmla="*/ 55983 h 200061"/>
                      <a:gd name="connsiteX3" fmla="*/ 222 w 397110"/>
                      <a:gd name="connsiteY3" fmla="*/ 100524 h 200061"/>
                      <a:gd name="connsiteX4" fmla="*/ 36091 w 397110"/>
                      <a:gd name="connsiteY4" fmla="*/ 149120 h 200061"/>
                      <a:gd name="connsiteX5" fmla="*/ 62663 w 397110"/>
                      <a:gd name="connsiteY5" fmla="*/ 185964 h 200061"/>
                      <a:gd name="connsiteX6" fmla="*/ 157346 w 397110"/>
                      <a:gd name="connsiteY6" fmla="*/ 193536 h 200061"/>
                      <a:gd name="connsiteX7" fmla="*/ 240528 w 397110"/>
                      <a:gd name="connsiteY7" fmla="*/ 198207 h 200061"/>
                      <a:gd name="connsiteX8" fmla="*/ 290025 w 397110"/>
                      <a:gd name="connsiteY8" fmla="*/ 166023 h 200061"/>
                      <a:gd name="connsiteX9" fmla="*/ 364266 w 397110"/>
                      <a:gd name="connsiteY9" fmla="*/ 139129 h 200061"/>
                      <a:gd name="connsiteX10" fmla="*/ 396467 w 397110"/>
                      <a:gd name="connsiteY10" fmla="*/ 91935 h 200061"/>
                      <a:gd name="connsiteX11" fmla="*/ 337952 w 397110"/>
                      <a:gd name="connsiteY11" fmla="*/ 34821 h 200061"/>
                      <a:gd name="connsiteX12" fmla="*/ 253595 w 397110"/>
                      <a:gd name="connsiteY12" fmla="*/ 16427 h 200061"/>
                      <a:gd name="connsiteX13" fmla="*/ 170412 w 397110"/>
                      <a:gd name="connsiteY13" fmla="*/ 2413 h 200061"/>
                      <a:gd name="connsiteX0" fmla="*/ 170294 w 396992"/>
                      <a:gd name="connsiteY0" fmla="*/ 2413 h 200061"/>
                      <a:gd name="connsiteX1" fmla="*/ 113124 w 396992"/>
                      <a:gd name="connsiteY1" fmla="*/ 32726 h 200061"/>
                      <a:gd name="connsiteX2" fmla="*/ 54030 w 396992"/>
                      <a:gd name="connsiteY2" fmla="*/ 55983 h 200061"/>
                      <a:gd name="connsiteX3" fmla="*/ 104 w 396992"/>
                      <a:gd name="connsiteY3" fmla="*/ 100524 h 200061"/>
                      <a:gd name="connsiteX4" fmla="*/ 40993 w 396992"/>
                      <a:gd name="connsiteY4" fmla="*/ 144829 h 200061"/>
                      <a:gd name="connsiteX5" fmla="*/ 62545 w 396992"/>
                      <a:gd name="connsiteY5" fmla="*/ 185964 h 200061"/>
                      <a:gd name="connsiteX6" fmla="*/ 157228 w 396992"/>
                      <a:gd name="connsiteY6" fmla="*/ 193536 h 200061"/>
                      <a:gd name="connsiteX7" fmla="*/ 240410 w 396992"/>
                      <a:gd name="connsiteY7" fmla="*/ 198207 h 200061"/>
                      <a:gd name="connsiteX8" fmla="*/ 289907 w 396992"/>
                      <a:gd name="connsiteY8" fmla="*/ 166023 h 200061"/>
                      <a:gd name="connsiteX9" fmla="*/ 364148 w 396992"/>
                      <a:gd name="connsiteY9" fmla="*/ 139129 h 200061"/>
                      <a:gd name="connsiteX10" fmla="*/ 396349 w 396992"/>
                      <a:gd name="connsiteY10" fmla="*/ 91935 h 200061"/>
                      <a:gd name="connsiteX11" fmla="*/ 337834 w 396992"/>
                      <a:gd name="connsiteY11" fmla="*/ 34821 h 200061"/>
                      <a:gd name="connsiteX12" fmla="*/ 253477 w 396992"/>
                      <a:gd name="connsiteY12" fmla="*/ 16427 h 200061"/>
                      <a:gd name="connsiteX13" fmla="*/ 170294 w 396992"/>
                      <a:gd name="connsiteY13" fmla="*/ 2413 h 20006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98 w 396996"/>
                      <a:gd name="connsiteY0" fmla="*/ 2413 h 200121"/>
                      <a:gd name="connsiteX1" fmla="*/ 113128 w 396996"/>
                      <a:gd name="connsiteY1" fmla="*/ 32726 h 200121"/>
                      <a:gd name="connsiteX2" fmla="*/ 54034 w 396996"/>
                      <a:gd name="connsiteY2" fmla="*/ 55983 h 200121"/>
                      <a:gd name="connsiteX3" fmla="*/ 108 w 396996"/>
                      <a:gd name="connsiteY3" fmla="*/ 100524 h 200121"/>
                      <a:gd name="connsiteX4" fmla="*/ 40997 w 396996"/>
                      <a:gd name="connsiteY4" fmla="*/ 144829 h 200121"/>
                      <a:gd name="connsiteX5" fmla="*/ 72589 w 396996"/>
                      <a:gd name="connsiteY5" fmla="*/ 183390 h 200121"/>
                      <a:gd name="connsiteX6" fmla="*/ 157232 w 396996"/>
                      <a:gd name="connsiteY6" fmla="*/ 193536 h 200121"/>
                      <a:gd name="connsiteX7" fmla="*/ 240414 w 396996"/>
                      <a:gd name="connsiteY7" fmla="*/ 198207 h 200121"/>
                      <a:gd name="connsiteX8" fmla="*/ 289911 w 396996"/>
                      <a:gd name="connsiteY8" fmla="*/ 166023 h 200121"/>
                      <a:gd name="connsiteX9" fmla="*/ 364152 w 396996"/>
                      <a:gd name="connsiteY9" fmla="*/ 139129 h 200121"/>
                      <a:gd name="connsiteX10" fmla="*/ 396353 w 396996"/>
                      <a:gd name="connsiteY10" fmla="*/ 91935 h 200121"/>
                      <a:gd name="connsiteX11" fmla="*/ 337838 w 396996"/>
                      <a:gd name="connsiteY11" fmla="*/ 34821 h 200121"/>
                      <a:gd name="connsiteX12" fmla="*/ 253481 w 396996"/>
                      <a:gd name="connsiteY12" fmla="*/ 16427 h 200121"/>
                      <a:gd name="connsiteX13" fmla="*/ 170298 w 396996"/>
                      <a:gd name="connsiteY13" fmla="*/ 2413 h 200121"/>
                      <a:gd name="connsiteX0" fmla="*/ 170274 w 396972"/>
                      <a:gd name="connsiteY0" fmla="*/ 2413 h 200121"/>
                      <a:gd name="connsiteX1" fmla="*/ 113104 w 396972"/>
                      <a:gd name="connsiteY1" fmla="*/ 32726 h 200121"/>
                      <a:gd name="connsiteX2" fmla="*/ 52337 w 396972"/>
                      <a:gd name="connsiteY2" fmla="*/ 60274 h 200121"/>
                      <a:gd name="connsiteX3" fmla="*/ 84 w 396972"/>
                      <a:gd name="connsiteY3" fmla="*/ 100524 h 200121"/>
                      <a:gd name="connsiteX4" fmla="*/ 40973 w 396972"/>
                      <a:gd name="connsiteY4" fmla="*/ 144829 h 200121"/>
                      <a:gd name="connsiteX5" fmla="*/ 72565 w 396972"/>
                      <a:gd name="connsiteY5" fmla="*/ 183390 h 200121"/>
                      <a:gd name="connsiteX6" fmla="*/ 157208 w 396972"/>
                      <a:gd name="connsiteY6" fmla="*/ 193536 h 200121"/>
                      <a:gd name="connsiteX7" fmla="*/ 240390 w 396972"/>
                      <a:gd name="connsiteY7" fmla="*/ 198207 h 200121"/>
                      <a:gd name="connsiteX8" fmla="*/ 289887 w 396972"/>
                      <a:gd name="connsiteY8" fmla="*/ 166023 h 200121"/>
                      <a:gd name="connsiteX9" fmla="*/ 364128 w 396972"/>
                      <a:gd name="connsiteY9" fmla="*/ 139129 h 200121"/>
                      <a:gd name="connsiteX10" fmla="*/ 396329 w 396972"/>
                      <a:gd name="connsiteY10" fmla="*/ 91935 h 200121"/>
                      <a:gd name="connsiteX11" fmla="*/ 337814 w 396972"/>
                      <a:gd name="connsiteY11" fmla="*/ 34821 h 200121"/>
                      <a:gd name="connsiteX12" fmla="*/ 253457 w 396972"/>
                      <a:gd name="connsiteY12" fmla="*/ 16427 h 200121"/>
                      <a:gd name="connsiteX13" fmla="*/ 170274 w 396972"/>
                      <a:gd name="connsiteY13" fmla="*/ 2413 h 200121"/>
                      <a:gd name="connsiteX0" fmla="*/ 170274 w 396563"/>
                      <a:gd name="connsiteY0" fmla="*/ 2493 h 200201"/>
                      <a:gd name="connsiteX1" fmla="*/ 113104 w 396563"/>
                      <a:gd name="connsiteY1" fmla="*/ 32806 h 200201"/>
                      <a:gd name="connsiteX2" fmla="*/ 52337 w 396563"/>
                      <a:gd name="connsiteY2" fmla="*/ 60354 h 200201"/>
                      <a:gd name="connsiteX3" fmla="*/ 84 w 396563"/>
                      <a:gd name="connsiteY3" fmla="*/ 100604 h 200201"/>
                      <a:gd name="connsiteX4" fmla="*/ 40973 w 396563"/>
                      <a:gd name="connsiteY4" fmla="*/ 144909 h 200201"/>
                      <a:gd name="connsiteX5" fmla="*/ 72565 w 396563"/>
                      <a:gd name="connsiteY5" fmla="*/ 183470 h 200201"/>
                      <a:gd name="connsiteX6" fmla="*/ 157208 w 396563"/>
                      <a:gd name="connsiteY6" fmla="*/ 193616 h 200201"/>
                      <a:gd name="connsiteX7" fmla="*/ 240390 w 396563"/>
                      <a:gd name="connsiteY7" fmla="*/ 198287 h 200201"/>
                      <a:gd name="connsiteX8" fmla="*/ 289887 w 396563"/>
                      <a:gd name="connsiteY8" fmla="*/ 166103 h 200201"/>
                      <a:gd name="connsiteX9" fmla="*/ 364128 w 396563"/>
                      <a:gd name="connsiteY9" fmla="*/ 139209 h 200201"/>
                      <a:gd name="connsiteX10" fmla="*/ 396329 w 396563"/>
                      <a:gd name="connsiteY10" fmla="*/ 92015 h 200201"/>
                      <a:gd name="connsiteX11" fmla="*/ 349527 w 396563"/>
                      <a:gd name="connsiteY11" fmla="*/ 40050 h 200201"/>
                      <a:gd name="connsiteX12" fmla="*/ 253457 w 396563"/>
                      <a:gd name="connsiteY12" fmla="*/ 16507 h 200201"/>
                      <a:gd name="connsiteX13" fmla="*/ 170274 w 396563"/>
                      <a:gd name="connsiteY13" fmla="*/ 2493 h 200201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266 h 197974"/>
                      <a:gd name="connsiteX1" fmla="*/ 119797 w 396563"/>
                      <a:gd name="connsiteY1" fmla="*/ 26288 h 197974"/>
                      <a:gd name="connsiteX2" fmla="*/ 52337 w 396563"/>
                      <a:gd name="connsiteY2" fmla="*/ 58127 h 197974"/>
                      <a:gd name="connsiteX3" fmla="*/ 84 w 396563"/>
                      <a:gd name="connsiteY3" fmla="*/ 98377 h 197974"/>
                      <a:gd name="connsiteX4" fmla="*/ 40973 w 396563"/>
                      <a:gd name="connsiteY4" fmla="*/ 142682 h 197974"/>
                      <a:gd name="connsiteX5" fmla="*/ 72565 w 396563"/>
                      <a:gd name="connsiteY5" fmla="*/ 181243 h 197974"/>
                      <a:gd name="connsiteX6" fmla="*/ 157208 w 396563"/>
                      <a:gd name="connsiteY6" fmla="*/ 191389 h 197974"/>
                      <a:gd name="connsiteX7" fmla="*/ 240390 w 396563"/>
                      <a:gd name="connsiteY7" fmla="*/ 196060 h 197974"/>
                      <a:gd name="connsiteX8" fmla="*/ 289887 w 396563"/>
                      <a:gd name="connsiteY8" fmla="*/ 163876 h 197974"/>
                      <a:gd name="connsiteX9" fmla="*/ 364128 w 396563"/>
                      <a:gd name="connsiteY9" fmla="*/ 136982 h 197974"/>
                      <a:gd name="connsiteX10" fmla="*/ 396329 w 396563"/>
                      <a:gd name="connsiteY10" fmla="*/ 89788 h 197974"/>
                      <a:gd name="connsiteX11" fmla="*/ 349527 w 396563"/>
                      <a:gd name="connsiteY11" fmla="*/ 37823 h 197974"/>
                      <a:gd name="connsiteX12" fmla="*/ 253457 w 396563"/>
                      <a:gd name="connsiteY12" fmla="*/ 14280 h 197974"/>
                      <a:gd name="connsiteX13" fmla="*/ 170274 w 396563"/>
                      <a:gd name="connsiteY13" fmla="*/ 266 h 197974"/>
                      <a:gd name="connsiteX0" fmla="*/ 170274 w 396563"/>
                      <a:gd name="connsiteY0" fmla="*/ 478 h 198186"/>
                      <a:gd name="connsiteX1" fmla="*/ 119797 w 396563"/>
                      <a:gd name="connsiteY1" fmla="*/ 26500 h 198186"/>
                      <a:gd name="connsiteX2" fmla="*/ 52337 w 396563"/>
                      <a:gd name="connsiteY2" fmla="*/ 58339 h 198186"/>
                      <a:gd name="connsiteX3" fmla="*/ 84 w 396563"/>
                      <a:gd name="connsiteY3" fmla="*/ 98589 h 198186"/>
                      <a:gd name="connsiteX4" fmla="*/ 40973 w 396563"/>
                      <a:gd name="connsiteY4" fmla="*/ 142894 h 198186"/>
                      <a:gd name="connsiteX5" fmla="*/ 72565 w 396563"/>
                      <a:gd name="connsiteY5" fmla="*/ 181455 h 198186"/>
                      <a:gd name="connsiteX6" fmla="*/ 157208 w 396563"/>
                      <a:gd name="connsiteY6" fmla="*/ 191601 h 198186"/>
                      <a:gd name="connsiteX7" fmla="*/ 240390 w 396563"/>
                      <a:gd name="connsiteY7" fmla="*/ 196272 h 198186"/>
                      <a:gd name="connsiteX8" fmla="*/ 289887 w 396563"/>
                      <a:gd name="connsiteY8" fmla="*/ 164088 h 198186"/>
                      <a:gd name="connsiteX9" fmla="*/ 364128 w 396563"/>
                      <a:gd name="connsiteY9" fmla="*/ 137194 h 198186"/>
                      <a:gd name="connsiteX10" fmla="*/ 396329 w 396563"/>
                      <a:gd name="connsiteY10" fmla="*/ 90000 h 198186"/>
                      <a:gd name="connsiteX11" fmla="*/ 349527 w 396563"/>
                      <a:gd name="connsiteY11" fmla="*/ 38035 h 198186"/>
                      <a:gd name="connsiteX12" fmla="*/ 253457 w 396563"/>
                      <a:gd name="connsiteY12" fmla="*/ 14492 h 198186"/>
                      <a:gd name="connsiteX13" fmla="*/ 170274 w 396563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298 w 396587"/>
                      <a:gd name="connsiteY0" fmla="*/ 478 h 198186"/>
                      <a:gd name="connsiteX1" fmla="*/ 119821 w 396587"/>
                      <a:gd name="connsiteY1" fmla="*/ 26500 h 198186"/>
                      <a:gd name="connsiteX2" fmla="*/ 54034 w 396587"/>
                      <a:gd name="connsiteY2" fmla="*/ 54048 h 198186"/>
                      <a:gd name="connsiteX3" fmla="*/ 108 w 396587"/>
                      <a:gd name="connsiteY3" fmla="*/ 98589 h 198186"/>
                      <a:gd name="connsiteX4" fmla="*/ 40997 w 396587"/>
                      <a:gd name="connsiteY4" fmla="*/ 142894 h 198186"/>
                      <a:gd name="connsiteX5" fmla="*/ 72589 w 396587"/>
                      <a:gd name="connsiteY5" fmla="*/ 181455 h 198186"/>
                      <a:gd name="connsiteX6" fmla="*/ 157232 w 396587"/>
                      <a:gd name="connsiteY6" fmla="*/ 191601 h 198186"/>
                      <a:gd name="connsiteX7" fmla="*/ 240414 w 396587"/>
                      <a:gd name="connsiteY7" fmla="*/ 196272 h 198186"/>
                      <a:gd name="connsiteX8" fmla="*/ 289911 w 396587"/>
                      <a:gd name="connsiteY8" fmla="*/ 164088 h 198186"/>
                      <a:gd name="connsiteX9" fmla="*/ 364152 w 396587"/>
                      <a:gd name="connsiteY9" fmla="*/ 137194 h 198186"/>
                      <a:gd name="connsiteX10" fmla="*/ 396353 w 396587"/>
                      <a:gd name="connsiteY10" fmla="*/ 90000 h 198186"/>
                      <a:gd name="connsiteX11" fmla="*/ 349551 w 396587"/>
                      <a:gd name="connsiteY11" fmla="*/ 38035 h 198186"/>
                      <a:gd name="connsiteX12" fmla="*/ 253481 w 396587"/>
                      <a:gd name="connsiteY12" fmla="*/ 14492 h 198186"/>
                      <a:gd name="connsiteX13" fmla="*/ 170298 w 396587"/>
                      <a:gd name="connsiteY13" fmla="*/ 478 h 198186"/>
                      <a:gd name="connsiteX0" fmla="*/ 170197 w 396486"/>
                      <a:gd name="connsiteY0" fmla="*/ 478 h 198186"/>
                      <a:gd name="connsiteX1" fmla="*/ 119720 w 396486"/>
                      <a:gd name="connsiteY1" fmla="*/ 26500 h 198186"/>
                      <a:gd name="connsiteX2" fmla="*/ 43893 w 396486"/>
                      <a:gd name="connsiteY2" fmla="*/ 59197 h 198186"/>
                      <a:gd name="connsiteX3" fmla="*/ 7 w 396486"/>
                      <a:gd name="connsiteY3" fmla="*/ 98589 h 198186"/>
                      <a:gd name="connsiteX4" fmla="*/ 40896 w 396486"/>
                      <a:gd name="connsiteY4" fmla="*/ 142894 h 198186"/>
                      <a:gd name="connsiteX5" fmla="*/ 72488 w 396486"/>
                      <a:gd name="connsiteY5" fmla="*/ 181455 h 198186"/>
                      <a:gd name="connsiteX6" fmla="*/ 157131 w 396486"/>
                      <a:gd name="connsiteY6" fmla="*/ 191601 h 198186"/>
                      <a:gd name="connsiteX7" fmla="*/ 240313 w 396486"/>
                      <a:gd name="connsiteY7" fmla="*/ 196272 h 198186"/>
                      <a:gd name="connsiteX8" fmla="*/ 289810 w 396486"/>
                      <a:gd name="connsiteY8" fmla="*/ 164088 h 198186"/>
                      <a:gd name="connsiteX9" fmla="*/ 364051 w 396486"/>
                      <a:gd name="connsiteY9" fmla="*/ 137194 h 198186"/>
                      <a:gd name="connsiteX10" fmla="*/ 396252 w 396486"/>
                      <a:gd name="connsiteY10" fmla="*/ 90000 h 198186"/>
                      <a:gd name="connsiteX11" fmla="*/ 349450 w 396486"/>
                      <a:gd name="connsiteY11" fmla="*/ 38035 h 198186"/>
                      <a:gd name="connsiteX12" fmla="*/ 253380 w 396486"/>
                      <a:gd name="connsiteY12" fmla="*/ 14492 h 198186"/>
                      <a:gd name="connsiteX13" fmla="*/ 170197 w 396486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98589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478 h 198186"/>
                      <a:gd name="connsiteX1" fmla="*/ 120308 w 397074"/>
                      <a:gd name="connsiteY1" fmla="*/ 26500 h 198186"/>
                      <a:gd name="connsiteX2" fmla="*/ 44481 w 397074"/>
                      <a:gd name="connsiteY2" fmla="*/ 59197 h 198186"/>
                      <a:gd name="connsiteX3" fmla="*/ 595 w 397074"/>
                      <a:gd name="connsiteY3" fmla="*/ 103738 h 198186"/>
                      <a:gd name="connsiteX4" fmla="*/ 41484 w 397074"/>
                      <a:gd name="connsiteY4" fmla="*/ 142894 h 198186"/>
                      <a:gd name="connsiteX5" fmla="*/ 73076 w 397074"/>
                      <a:gd name="connsiteY5" fmla="*/ 181455 h 198186"/>
                      <a:gd name="connsiteX6" fmla="*/ 157719 w 397074"/>
                      <a:gd name="connsiteY6" fmla="*/ 191601 h 198186"/>
                      <a:gd name="connsiteX7" fmla="*/ 240901 w 397074"/>
                      <a:gd name="connsiteY7" fmla="*/ 196272 h 198186"/>
                      <a:gd name="connsiteX8" fmla="*/ 290398 w 397074"/>
                      <a:gd name="connsiteY8" fmla="*/ 164088 h 198186"/>
                      <a:gd name="connsiteX9" fmla="*/ 364639 w 397074"/>
                      <a:gd name="connsiteY9" fmla="*/ 137194 h 198186"/>
                      <a:gd name="connsiteX10" fmla="*/ 396840 w 397074"/>
                      <a:gd name="connsiteY10" fmla="*/ 90000 h 198186"/>
                      <a:gd name="connsiteX11" fmla="*/ 350038 w 397074"/>
                      <a:gd name="connsiteY11" fmla="*/ 38035 h 198186"/>
                      <a:gd name="connsiteX12" fmla="*/ 253968 w 397074"/>
                      <a:gd name="connsiteY12" fmla="*/ 14492 h 198186"/>
                      <a:gd name="connsiteX13" fmla="*/ 170785 w 397074"/>
                      <a:gd name="connsiteY13" fmla="*/ 478 h 198186"/>
                      <a:gd name="connsiteX0" fmla="*/ 170785 w 397074"/>
                      <a:gd name="connsiteY0" fmla="*/ 388 h 198096"/>
                      <a:gd name="connsiteX1" fmla="*/ 120308 w 397074"/>
                      <a:gd name="connsiteY1" fmla="*/ 26410 h 198096"/>
                      <a:gd name="connsiteX2" fmla="*/ 44481 w 397074"/>
                      <a:gd name="connsiteY2" fmla="*/ 59107 h 198096"/>
                      <a:gd name="connsiteX3" fmla="*/ 595 w 397074"/>
                      <a:gd name="connsiteY3" fmla="*/ 103648 h 198096"/>
                      <a:gd name="connsiteX4" fmla="*/ 41484 w 397074"/>
                      <a:gd name="connsiteY4" fmla="*/ 142804 h 198096"/>
                      <a:gd name="connsiteX5" fmla="*/ 73076 w 397074"/>
                      <a:gd name="connsiteY5" fmla="*/ 181365 h 198096"/>
                      <a:gd name="connsiteX6" fmla="*/ 157719 w 397074"/>
                      <a:gd name="connsiteY6" fmla="*/ 191511 h 198096"/>
                      <a:gd name="connsiteX7" fmla="*/ 240901 w 397074"/>
                      <a:gd name="connsiteY7" fmla="*/ 196182 h 198096"/>
                      <a:gd name="connsiteX8" fmla="*/ 290398 w 397074"/>
                      <a:gd name="connsiteY8" fmla="*/ 163998 h 198096"/>
                      <a:gd name="connsiteX9" fmla="*/ 364639 w 397074"/>
                      <a:gd name="connsiteY9" fmla="*/ 137104 h 198096"/>
                      <a:gd name="connsiteX10" fmla="*/ 396840 w 397074"/>
                      <a:gd name="connsiteY10" fmla="*/ 89910 h 198096"/>
                      <a:gd name="connsiteX11" fmla="*/ 350038 w 397074"/>
                      <a:gd name="connsiteY11" fmla="*/ 37945 h 198096"/>
                      <a:gd name="connsiteX12" fmla="*/ 260661 w 397074"/>
                      <a:gd name="connsiteY12" fmla="*/ 12686 h 198096"/>
                      <a:gd name="connsiteX13" fmla="*/ 170785 w 397074"/>
                      <a:gd name="connsiteY13" fmla="*/ 388 h 198096"/>
                      <a:gd name="connsiteX0" fmla="*/ 170785 w 397074"/>
                      <a:gd name="connsiteY0" fmla="*/ 2179 h 199887"/>
                      <a:gd name="connsiteX1" fmla="*/ 120308 w 397074"/>
                      <a:gd name="connsiteY1" fmla="*/ 28201 h 199887"/>
                      <a:gd name="connsiteX2" fmla="*/ 44481 w 397074"/>
                      <a:gd name="connsiteY2" fmla="*/ 60898 h 199887"/>
                      <a:gd name="connsiteX3" fmla="*/ 595 w 397074"/>
                      <a:gd name="connsiteY3" fmla="*/ 105439 h 199887"/>
                      <a:gd name="connsiteX4" fmla="*/ 41484 w 397074"/>
                      <a:gd name="connsiteY4" fmla="*/ 144595 h 199887"/>
                      <a:gd name="connsiteX5" fmla="*/ 73076 w 397074"/>
                      <a:gd name="connsiteY5" fmla="*/ 183156 h 199887"/>
                      <a:gd name="connsiteX6" fmla="*/ 157719 w 397074"/>
                      <a:gd name="connsiteY6" fmla="*/ 193302 h 199887"/>
                      <a:gd name="connsiteX7" fmla="*/ 240901 w 397074"/>
                      <a:gd name="connsiteY7" fmla="*/ 197973 h 199887"/>
                      <a:gd name="connsiteX8" fmla="*/ 290398 w 397074"/>
                      <a:gd name="connsiteY8" fmla="*/ 165789 h 199887"/>
                      <a:gd name="connsiteX9" fmla="*/ 364639 w 397074"/>
                      <a:gd name="connsiteY9" fmla="*/ 138895 h 199887"/>
                      <a:gd name="connsiteX10" fmla="*/ 396840 w 397074"/>
                      <a:gd name="connsiteY10" fmla="*/ 91701 h 199887"/>
                      <a:gd name="connsiteX11" fmla="*/ 350038 w 397074"/>
                      <a:gd name="connsiteY11" fmla="*/ 39736 h 199887"/>
                      <a:gd name="connsiteX12" fmla="*/ 260661 w 397074"/>
                      <a:gd name="connsiteY12" fmla="*/ 14477 h 199887"/>
                      <a:gd name="connsiteX13" fmla="*/ 170785 w 397074"/>
                      <a:gd name="connsiteY13" fmla="*/ 2179 h 199887"/>
                      <a:gd name="connsiteX0" fmla="*/ 182498 w 397074"/>
                      <a:gd name="connsiteY0" fmla="*/ 1962 h 202244"/>
                      <a:gd name="connsiteX1" fmla="*/ 120308 w 397074"/>
                      <a:gd name="connsiteY1" fmla="*/ 30558 h 202244"/>
                      <a:gd name="connsiteX2" fmla="*/ 44481 w 397074"/>
                      <a:gd name="connsiteY2" fmla="*/ 63255 h 202244"/>
                      <a:gd name="connsiteX3" fmla="*/ 595 w 397074"/>
                      <a:gd name="connsiteY3" fmla="*/ 107796 h 202244"/>
                      <a:gd name="connsiteX4" fmla="*/ 41484 w 397074"/>
                      <a:gd name="connsiteY4" fmla="*/ 146952 h 202244"/>
                      <a:gd name="connsiteX5" fmla="*/ 73076 w 397074"/>
                      <a:gd name="connsiteY5" fmla="*/ 185513 h 202244"/>
                      <a:gd name="connsiteX6" fmla="*/ 157719 w 397074"/>
                      <a:gd name="connsiteY6" fmla="*/ 195659 h 202244"/>
                      <a:gd name="connsiteX7" fmla="*/ 240901 w 397074"/>
                      <a:gd name="connsiteY7" fmla="*/ 200330 h 202244"/>
                      <a:gd name="connsiteX8" fmla="*/ 290398 w 397074"/>
                      <a:gd name="connsiteY8" fmla="*/ 168146 h 202244"/>
                      <a:gd name="connsiteX9" fmla="*/ 364639 w 397074"/>
                      <a:gd name="connsiteY9" fmla="*/ 141252 h 202244"/>
                      <a:gd name="connsiteX10" fmla="*/ 396840 w 397074"/>
                      <a:gd name="connsiteY10" fmla="*/ 94058 h 202244"/>
                      <a:gd name="connsiteX11" fmla="*/ 350038 w 397074"/>
                      <a:gd name="connsiteY11" fmla="*/ 42093 h 202244"/>
                      <a:gd name="connsiteX12" fmla="*/ 260661 w 397074"/>
                      <a:gd name="connsiteY12" fmla="*/ 16834 h 202244"/>
                      <a:gd name="connsiteX13" fmla="*/ 182498 w 397074"/>
                      <a:gd name="connsiteY13" fmla="*/ 1962 h 202244"/>
                      <a:gd name="connsiteX0" fmla="*/ 182498 w 397074"/>
                      <a:gd name="connsiteY0" fmla="*/ 1350 h 201632"/>
                      <a:gd name="connsiteX1" fmla="*/ 120308 w 397074"/>
                      <a:gd name="connsiteY1" fmla="*/ 29946 h 201632"/>
                      <a:gd name="connsiteX2" fmla="*/ 44481 w 397074"/>
                      <a:gd name="connsiteY2" fmla="*/ 62643 h 201632"/>
                      <a:gd name="connsiteX3" fmla="*/ 595 w 397074"/>
                      <a:gd name="connsiteY3" fmla="*/ 107184 h 201632"/>
                      <a:gd name="connsiteX4" fmla="*/ 41484 w 397074"/>
                      <a:gd name="connsiteY4" fmla="*/ 146340 h 201632"/>
                      <a:gd name="connsiteX5" fmla="*/ 73076 w 397074"/>
                      <a:gd name="connsiteY5" fmla="*/ 184901 h 201632"/>
                      <a:gd name="connsiteX6" fmla="*/ 157719 w 397074"/>
                      <a:gd name="connsiteY6" fmla="*/ 195047 h 201632"/>
                      <a:gd name="connsiteX7" fmla="*/ 240901 w 397074"/>
                      <a:gd name="connsiteY7" fmla="*/ 199718 h 201632"/>
                      <a:gd name="connsiteX8" fmla="*/ 290398 w 397074"/>
                      <a:gd name="connsiteY8" fmla="*/ 167534 h 201632"/>
                      <a:gd name="connsiteX9" fmla="*/ 364639 w 397074"/>
                      <a:gd name="connsiteY9" fmla="*/ 140640 h 201632"/>
                      <a:gd name="connsiteX10" fmla="*/ 396840 w 397074"/>
                      <a:gd name="connsiteY10" fmla="*/ 93446 h 201632"/>
                      <a:gd name="connsiteX11" fmla="*/ 350038 w 397074"/>
                      <a:gd name="connsiteY11" fmla="*/ 41481 h 201632"/>
                      <a:gd name="connsiteX12" fmla="*/ 260661 w 397074"/>
                      <a:gd name="connsiteY12" fmla="*/ 16222 h 201632"/>
                      <a:gd name="connsiteX13" fmla="*/ 182498 w 397074"/>
                      <a:gd name="connsiteY13" fmla="*/ 1350 h 201632"/>
                      <a:gd name="connsiteX0" fmla="*/ 182498 w 413708"/>
                      <a:gd name="connsiteY0" fmla="*/ 1350 h 201632"/>
                      <a:gd name="connsiteX1" fmla="*/ 120308 w 413708"/>
                      <a:gd name="connsiteY1" fmla="*/ 29946 h 201632"/>
                      <a:gd name="connsiteX2" fmla="*/ 44481 w 413708"/>
                      <a:gd name="connsiteY2" fmla="*/ 62643 h 201632"/>
                      <a:gd name="connsiteX3" fmla="*/ 595 w 413708"/>
                      <a:gd name="connsiteY3" fmla="*/ 107184 h 201632"/>
                      <a:gd name="connsiteX4" fmla="*/ 41484 w 413708"/>
                      <a:gd name="connsiteY4" fmla="*/ 146340 h 201632"/>
                      <a:gd name="connsiteX5" fmla="*/ 73076 w 413708"/>
                      <a:gd name="connsiteY5" fmla="*/ 184901 h 201632"/>
                      <a:gd name="connsiteX6" fmla="*/ 157719 w 413708"/>
                      <a:gd name="connsiteY6" fmla="*/ 195047 h 201632"/>
                      <a:gd name="connsiteX7" fmla="*/ 240901 w 413708"/>
                      <a:gd name="connsiteY7" fmla="*/ 199718 h 201632"/>
                      <a:gd name="connsiteX8" fmla="*/ 290398 w 413708"/>
                      <a:gd name="connsiteY8" fmla="*/ 167534 h 201632"/>
                      <a:gd name="connsiteX9" fmla="*/ 364639 w 413708"/>
                      <a:gd name="connsiteY9" fmla="*/ 140640 h 201632"/>
                      <a:gd name="connsiteX10" fmla="*/ 413573 w 413708"/>
                      <a:gd name="connsiteY10" fmla="*/ 94304 h 201632"/>
                      <a:gd name="connsiteX11" fmla="*/ 350038 w 413708"/>
                      <a:gd name="connsiteY11" fmla="*/ 41481 h 201632"/>
                      <a:gd name="connsiteX12" fmla="*/ 260661 w 413708"/>
                      <a:gd name="connsiteY12" fmla="*/ 16222 h 201632"/>
                      <a:gd name="connsiteX13" fmla="*/ 182498 w 413708"/>
                      <a:gd name="connsiteY13" fmla="*/ 1350 h 201632"/>
                      <a:gd name="connsiteX0" fmla="*/ 182498 w 422312"/>
                      <a:gd name="connsiteY0" fmla="*/ 1350 h 201632"/>
                      <a:gd name="connsiteX1" fmla="*/ 120308 w 422312"/>
                      <a:gd name="connsiteY1" fmla="*/ 29946 h 201632"/>
                      <a:gd name="connsiteX2" fmla="*/ 44481 w 422312"/>
                      <a:gd name="connsiteY2" fmla="*/ 62643 h 201632"/>
                      <a:gd name="connsiteX3" fmla="*/ 595 w 422312"/>
                      <a:gd name="connsiteY3" fmla="*/ 107184 h 201632"/>
                      <a:gd name="connsiteX4" fmla="*/ 41484 w 422312"/>
                      <a:gd name="connsiteY4" fmla="*/ 146340 h 201632"/>
                      <a:gd name="connsiteX5" fmla="*/ 73076 w 422312"/>
                      <a:gd name="connsiteY5" fmla="*/ 184901 h 201632"/>
                      <a:gd name="connsiteX6" fmla="*/ 157719 w 422312"/>
                      <a:gd name="connsiteY6" fmla="*/ 195047 h 201632"/>
                      <a:gd name="connsiteX7" fmla="*/ 240901 w 422312"/>
                      <a:gd name="connsiteY7" fmla="*/ 199718 h 201632"/>
                      <a:gd name="connsiteX8" fmla="*/ 290398 w 422312"/>
                      <a:gd name="connsiteY8" fmla="*/ 167534 h 201632"/>
                      <a:gd name="connsiteX9" fmla="*/ 364639 w 422312"/>
                      <a:gd name="connsiteY9" fmla="*/ 140640 h 201632"/>
                      <a:gd name="connsiteX10" fmla="*/ 413573 w 422312"/>
                      <a:gd name="connsiteY10" fmla="*/ 94304 h 201632"/>
                      <a:gd name="connsiteX11" fmla="*/ 350038 w 422312"/>
                      <a:gd name="connsiteY11" fmla="*/ 41481 h 201632"/>
                      <a:gd name="connsiteX12" fmla="*/ 260661 w 422312"/>
                      <a:gd name="connsiteY12" fmla="*/ 16222 h 201632"/>
                      <a:gd name="connsiteX13" fmla="*/ 182498 w 422312"/>
                      <a:gd name="connsiteY13" fmla="*/ 1350 h 201632"/>
                      <a:gd name="connsiteX0" fmla="*/ 182498 w 414746"/>
                      <a:gd name="connsiteY0" fmla="*/ 1350 h 201632"/>
                      <a:gd name="connsiteX1" fmla="*/ 120308 w 414746"/>
                      <a:gd name="connsiteY1" fmla="*/ 29946 h 201632"/>
                      <a:gd name="connsiteX2" fmla="*/ 44481 w 414746"/>
                      <a:gd name="connsiteY2" fmla="*/ 62643 h 201632"/>
                      <a:gd name="connsiteX3" fmla="*/ 595 w 414746"/>
                      <a:gd name="connsiteY3" fmla="*/ 107184 h 201632"/>
                      <a:gd name="connsiteX4" fmla="*/ 41484 w 414746"/>
                      <a:gd name="connsiteY4" fmla="*/ 146340 h 201632"/>
                      <a:gd name="connsiteX5" fmla="*/ 73076 w 414746"/>
                      <a:gd name="connsiteY5" fmla="*/ 184901 h 201632"/>
                      <a:gd name="connsiteX6" fmla="*/ 157719 w 414746"/>
                      <a:gd name="connsiteY6" fmla="*/ 195047 h 201632"/>
                      <a:gd name="connsiteX7" fmla="*/ 240901 w 414746"/>
                      <a:gd name="connsiteY7" fmla="*/ 199718 h 201632"/>
                      <a:gd name="connsiteX8" fmla="*/ 290398 w 414746"/>
                      <a:gd name="connsiteY8" fmla="*/ 167534 h 201632"/>
                      <a:gd name="connsiteX9" fmla="*/ 364639 w 414746"/>
                      <a:gd name="connsiteY9" fmla="*/ 140640 h 201632"/>
                      <a:gd name="connsiteX10" fmla="*/ 405206 w 414746"/>
                      <a:gd name="connsiteY10" fmla="*/ 82290 h 201632"/>
                      <a:gd name="connsiteX11" fmla="*/ 350038 w 414746"/>
                      <a:gd name="connsiteY11" fmla="*/ 41481 h 201632"/>
                      <a:gd name="connsiteX12" fmla="*/ 260661 w 414746"/>
                      <a:gd name="connsiteY12" fmla="*/ 16222 h 201632"/>
                      <a:gd name="connsiteX13" fmla="*/ 182498 w 414746"/>
                      <a:gd name="connsiteY13" fmla="*/ 1350 h 201632"/>
                      <a:gd name="connsiteX0" fmla="*/ 182498 w 420242"/>
                      <a:gd name="connsiteY0" fmla="*/ 1350 h 201632"/>
                      <a:gd name="connsiteX1" fmla="*/ 120308 w 420242"/>
                      <a:gd name="connsiteY1" fmla="*/ 29946 h 201632"/>
                      <a:gd name="connsiteX2" fmla="*/ 44481 w 420242"/>
                      <a:gd name="connsiteY2" fmla="*/ 62643 h 201632"/>
                      <a:gd name="connsiteX3" fmla="*/ 595 w 420242"/>
                      <a:gd name="connsiteY3" fmla="*/ 107184 h 201632"/>
                      <a:gd name="connsiteX4" fmla="*/ 41484 w 420242"/>
                      <a:gd name="connsiteY4" fmla="*/ 146340 h 201632"/>
                      <a:gd name="connsiteX5" fmla="*/ 73076 w 420242"/>
                      <a:gd name="connsiteY5" fmla="*/ 184901 h 201632"/>
                      <a:gd name="connsiteX6" fmla="*/ 157719 w 420242"/>
                      <a:gd name="connsiteY6" fmla="*/ 195047 h 201632"/>
                      <a:gd name="connsiteX7" fmla="*/ 240901 w 420242"/>
                      <a:gd name="connsiteY7" fmla="*/ 199718 h 201632"/>
                      <a:gd name="connsiteX8" fmla="*/ 290398 w 420242"/>
                      <a:gd name="connsiteY8" fmla="*/ 167534 h 201632"/>
                      <a:gd name="connsiteX9" fmla="*/ 364639 w 420242"/>
                      <a:gd name="connsiteY9" fmla="*/ 140640 h 201632"/>
                      <a:gd name="connsiteX10" fmla="*/ 405206 w 420242"/>
                      <a:gd name="connsiteY10" fmla="*/ 82290 h 201632"/>
                      <a:gd name="connsiteX11" fmla="*/ 350038 w 420242"/>
                      <a:gd name="connsiteY11" fmla="*/ 41481 h 201632"/>
                      <a:gd name="connsiteX12" fmla="*/ 260661 w 420242"/>
                      <a:gd name="connsiteY12" fmla="*/ 16222 h 201632"/>
                      <a:gd name="connsiteX13" fmla="*/ 182498 w 420242"/>
                      <a:gd name="connsiteY13" fmla="*/ 1350 h 201632"/>
                      <a:gd name="connsiteX0" fmla="*/ 182498 w 407957"/>
                      <a:gd name="connsiteY0" fmla="*/ 1350 h 201632"/>
                      <a:gd name="connsiteX1" fmla="*/ 120308 w 407957"/>
                      <a:gd name="connsiteY1" fmla="*/ 29946 h 201632"/>
                      <a:gd name="connsiteX2" fmla="*/ 44481 w 407957"/>
                      <a:gd name="connsiteY2" fmla="*/ 62643 h 201632"/>
                      <a:gd name="connsiteX3" fmla="*/ 595 w 407957"/>
                      <a:gd name="connsiteY3" fmla="*/ 107184 h 201632"/>
                      <a:gd name="connsiteX4" fmla="*/ 41484 w 407957"/>
                      <a:gd name="connsiteY4" fmla="*/ 146340 h 201632"/>
                      <a:gd name="connsiteX5" fmla="*/ 73076 w 407957"/>
                      <a:gd name="connsiteY5" fmla="*/ 184901 h 201632"/>
                      <a:gd name="connsiteX6" fmla="*/ 157719 w 407957"/>
                      <a:gd name="connsiteY6" fmla="*/ 195047 h 201632"/>
                      <a:gd name="connsiteX7" fmla="*/ 240901 w 407957"/>
                      <a:gd name="connsiteY7" fmla="*/ 199718 h 201632"/>
                      <a:gd name="connsiteX8" fmla="*/ 290398 w 407957"/>
                      <a:gd name="connsiteY8" fmla="*/ 167534 h 201632"/>
                      <a:gd name="connsiteX9" fmla="*/ 364639 w 407957"/>
                      <a:gd name="connsiteY9" fmla="*/ 140640 h 201632"/>
                      <a:gd name="connsiteX10" fmla="*/ 396029 w 407957"/>
                      <a:gd name="connsiteY10" fmla="*/ 118823 h 201632"/>
                      <a:gd name="connsiteX11" fmla="*/ 405206 w 407957"/>
                      <a:gd name="connsiteY11" fmla="*/ 82290 h 201632"/>
                      <a:gd name="connsiteX12" fmla="*/ 350038 w 407957"/>
                      <a:gd name="connsiteY12" fmla="*/ 41481 h 201632"/>
                      <a:gd name="connsiteX13" fmla="*/ 260661 w 407957"/>
                      <a:gd name="connsiteY13" fmla="*/ 16222 h 201632"/>
                      <a:gd name="connsiteX14" fmla="*/ 182498 w 407957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0848"/>
                      <a:gd name="connsiteY0" fmla="*/ 1350 h 201632"/>
                      <a:gd name="connsiteX1" fmla="*/ 120308 w 410848"/>
                      <a:gd name="connsiteY1" fmla="*/ 29946 h 201632"/>
                      <a:gd name="connsiteX2" fmla="*/ 44481 w 410848"/>
                      <a:gd name="connsiteY2" fmla="*/ 62643 h 201632"/>
                      <a:gd name="connsiteX3" fmla="*/ 595 w 410848"/>
                      <a:gd name="connsiteY3" fmla="*/ 107184 h 201632"/>
                      <a:gd name="connsiteX4" fmla="*/ 41484 w 410848"/>
                      <a:gd name="connsiteY4" fmla="*/ 146340 h 201632"/>
                      <a:gd name="connsiteX5" fmla="*/ 73076 w 410848"/>
                      <a:gd name="connsiteY5" fmla="*/ 184901 h 201632"/>
                      <a:gd name="connsiteX6" fmla="*/ 157719 w 410848"/>
                      <a:gd name="connsiteY6" fmla="*/ 195047 h 201632"/>
                      <a:gd name="connsiteX7" fmla="*/ 240901 w 410848"/>
                      <a:gd name="connsiteY7" fmla="*/ 199718 h 201632"/>
                      <a:gd name="connsiteX8" fmla="*/ 290398 w 410848"/>
                      <a:gd name="connsiteY8" fmla="*/ 167534 h 201632"/>
                      <a:gd name="connsiteX9" fmla="*/ 364639 w 410848"/>
                      <a:gd name="connsiteY9" fmla="*/ 140640 h 201632"/>
                      <a:gd name="connsiteX10" fmla="*/ 396029 w 410848"/>
                      <a:gd name="connsiteY10" fmla="*/ 118823 h 201632"/>
                      <a:gd name="connsiteX11" fmla="*/ 408553 w 410848"/>
                      <a:gd name="connsiteY11" fmla="*/ 77141 h 201632"/>
                      <a:gd name="connsiteX12" fmla="*/ 350038 w 410848"/>
                      <a:gd name="connsiteY12" fmla="*/ 41481 h 201632"/>
                      <a:gd name="connsiteX13" fmla="*/ 260661 w 410848"/>
                      <a:gd name="connsiteY13" fmla="*/ 16222 h 201632"/>
                      <a:gd name="connsiteX14" fmla="*/ 182498 w 410848"/>
                      <a:gd name="connsiteY14" fmla="*/ 1350 h 201632"/>
                      <a:gd name="connsiteX0" fmla="*/ 182498 w 412899"/>
                      <a:gd name="connsiteY0" fmla="*/ 1350 h 201632"/>
                      <a:gd name="connsiteX1" fmla="*/ 120308 w 412899"/>
                      <a:gd name="connsiteY1" fmla="*/ 29946 h 201632"/>
                      <a:gd name="connsiteX2" fmla="*/ 44481 w 412899"/>
                      <a:gd name="connsiteY2" fmla="*/ 62643 h 201632"/>
                      <a:gd name="connsiteX3" fmla="*/ 595 w 412899"/>
                      <a:gd name="connsiteY3" fmla="*/ 107184 h 201632"/>
                      <a:gd name="connsiteX4" fmla="*/ 41484 w 412899"/>
                      <a:gd name="connsiteY4" fmla="*/ 146340 h 201632"/>
                      <a:gd name="connsiteX5" fmla="*/ 73076 w 412899"/>
                      <a:gd name="connsiteY5" fmla="*/ 184901 h 201632"/>
                      <a:gd name="connsiteX6" fmla="*/ 157719 w 412899"/>
                      <a:gd name="connsiteY6" fmla="*/ 195047 h 201632"/>
                      <a:gd name="connsiteX7" fmla="*/ 240901 w 412899"/>
                      <a:gd name="connsiteY7" fmla="*/ 199718 h 201632"/>
                      <a:gd name="connsiteX8" fmla="*/ 290398 w 412899"/>
                      <a:gd name="connsiteY8" fmla="*/ 167534 h 201632"/>
                      <a:gd name="connsiteX9" fmla="*/ 364639 w 412899"/>
                      <a:gd name="connsiteY9" fmla="*/ 140640 h 201632"/>
                      <a:gd name="connsiteX10" fmla="*/ 396029 w 412899"/>
                      <a:gd name="connsiteY10" fmla="*/ 118823 h 201632"/>
                      <a:gd name="connsiteX11" fmla="*/ 408553 w 412899"/>
                      <a:gd name="connsiteY11" fmla="*/ 77141 h 201632"/>
                      <a:gd name="connsiteX12" fmla="*/ 350038 w 412899"/>
                      <a:gd name="connsiteY12" fmla="*/ 41481 h 201632"/>
                      <a:gd name="connsiteX13" fmla="*/ 260661 w 412899"/>
                      <a:gd name="connsiteY13" fmla="*/ 16222 h 201632"/>
                      <a:gd name="connsiteX14" fmla="*/ 182498 w 412899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64639 w 415922"/>
                      <a:gd name="connsiteY9" fmla="*/ 140640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632"/>
                      <a:gd name="connsiteX1" fmla="*/ 120308 w 415922"/>
                      <a:gd name="connsiteY1" fmla="*/ 29946 h 201632"/>
                      <a:gd name="connsiteX2" fmla="*/ 44481 w 415922"/>
                      <a:gd name="connsiteY2" fmla="*/ 62643 h 201632"/>
                      <a:gd name="connsiteX3" fmla="*/ 595 w 415922"/>
                      <a:gd name="connsiteY3" fmla="*/ 107184 h 201632"/>
                      <a:gd name="connsiteX4" fmla="*/ 41484 w 415922"/>
                      <a:gd name="connsiteY4" fmla="*/ 146340 h 201632"/>
                      <a:gd name="connsiteX5" fmla="*/ 73076 w 415922"/>
                      <a:gd name="connsiteY5" fmla="*/ 184901 h 201632"/>
                      <a:gd name="connsiteX6" fmla="*/ 157719 w 415922"/>
                      <a:gd name="connsiteY6" fmla="*/ 195047 h 201632"/>
                      <a:gd name="connsiteX7" fmla="*/ 240901 w 415922"/>
                      <a:gd name="connsiteY7" fmla="*/ 199718 h 201632"/>
                      <a:gd name="connsiteX8" fmla="*/ 290398 w 415922"/>
                      <a:gd name="connsiteY8" fmla="*/ 167534 h 201632"/>
                      <a:gd name="connsiteX9" fmla="*/ 357946 w 415922"/>
                      <a:gd name="connsiteY9" fmla="*/ 147505 h 201632"/>
                      <a:gd name="connsiteX10" fmla="*/ 396029 w 415922"/>
                      <a:gd name="connsiteY10" fmla="*/ 118823 h 201632"/>
                      <a:gd name="connsiteX11" fmla="*/ 408553 w 415922"/>
                      <a:gd name="connsiteY11" fmla="*/ 77141 h 201632"/>
                      <a:gd name="connsiteX12" fmla="*/ 350038 w 415922"/>
                      <a:gd name="connsiteY12" fmla="*/ 41481 h 201632"/>
                      <a:gd name="connsiteX13" fmla="*/ 260661 w 415922"/>
                      <a:gd name="connsiteY13" fmla="*/ 16222 h 201632"/>
                      <a:gd name="connsiteX14" fmla="*/ 182498 w 415922"/>
                      <a:gd name="connsiteY14" fmla="*/ 1350 h 201632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57946 w 415922"/>
                      <a:gd name="connsiteY9" fmla="*/ 147505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5922"/>
                      <a:gd name="connsiteY0" fmla="*/ 1350 h 201034"/>
                      <a:gd name="connsiteX1" fmla="*/ 120308 w 415922"/>
                      <a:gd name="connsiteY1" fmla="*/ 29946 h 201034"/>
                      <a:gd name="connsiteX2" fmla="*/ 44481 w 415922"/>
                      <a:gd name="connsiteY2" fmla="*/ 62643 h 201034"/>
                      <a:gd name="connsiteX3" fmla="*/ 595 w 415922"/>
                      <a:gd name="connsiteY3" fmla="*/ 107184 h 201034"/>
                      <a:gd name="connsiteX4" fmla="*/ 41484 w 415922"/>
                      <a:gd name="connsiteY4" fmla="*/ 146340 h 201034"/>
                      <a:gd name="connsiteX5" fmla="*/ 73076 w 415922"/>
                      <a:gd name="connsiteY5" fmla="*/ 184901 h 201034"/>
                      <a:gd name="connsiteX6" fmla="*/ 157719 w 415922"/>
                      <a:gd name="connsiteY6" fmla="*/ 195047 h 201034"/>
                      <a:gd name="connsiteX7" fmla="*/ 240901 w 415922"/>
                      <a:gd name="connsiteY7" fmla="*/ 199718 h 201034"/>
                      <a:gd name="connsiteX8" fmla="*/ 288725 w 415922"/>
                      <a:gd name="connsiteY8" fmla="*/ 170967 h 201034"/>
                      <a:gd name="connsiteX9" fmla="*/ 362966 w 415922"/>
                      <a:gd name="connsiteY9" fmla="*/ 154370 h 201034"/>
                      <a:gd name="connsiteX10" fmla="*/ 396029 w 415922"/>
                      <a:gd name="connsiteY10" fmla="*/ 118823 h 201034"/>
                      <a:gd name="connsiteX11" fmla="*/ 408553 w 415922"/>
                      <a:gd name="connsiteY11" fmla="*/ 77141 h 201034"/>
                      <a:gd name="connsiteX12" fmla="*/ 350038 w 415922"/>
                      <a:gd name="connsiteY12" fmla="*/ 41481 h 201034"/>
                      <a:gd name="connsiteX13" fmla="*/ 260661 w 415922"/>
                      <a:gd name="connsiteY13" fmla="*/ 16222 h 201034"/>
                      <a:gd name="connsiteX14" fmla="*/ 182498 w 415922"/>
                      <a:gd name="connsiteY14" fmla="*/ 1350 h 201034"/>
                      <a:gd name="connsiteX0" fmla="*/ 182498 w 413740"/>
                      <a:gd name="connsiteY0" fmla="*/ 1350 h 201034"/>
                      <a:gd name="connsiteX1" fmla="*/ 120308 w 413740"/>
                      <a:gd name="connsiteY1" fmla="*/ 29946 h 201034"/>
                      <a:gd name="connsiteX2" fmla="*/ 44481 w 413740"/>
                      <a:gd name="connsiteY2" fmla="*/ 62643 h 201034"/>
                      <a:gd name="connsiteX3" fmla="*/ 595 w 413740"/>
                      <a:gd name="connsiteY3" fmla="*/ 107184 h 201034"/>
                      <a:gd name="connsiteX4" fmla="*/ 41484 w 413740"/>
                      <a:gd name="connsiteY4" fmla="*/ 146340 h 201034"/>
                      <a:gd name="connsiteX5" fmla="*/ 73076 w 413740"/>
                      <a:gd name="connsiteY5" fmla="*/ 184901 h 201034"/>
                      <a:gd name="connsiteX6" fmla="*/ 157719 w 413740"/>
                      <a:gd name="connsiteY6" fmla="*/ 195047 h 201034"/>
                      <a:gd name="connsiteX7" fmla="*/ 240901 w 413740"/>
                      <a:gd name="connsiteY7" fmla="*/ 199718 h 201034"/>
                      <a:gd name="connsiteX8" fmla="*/ 288725 w 413740"/>
                      <a:gd name="connsiteY8" fmla="*/ 170967 h 201034"/>
                      <a:gd name="connsiteX9" fmla="*/ 362966 w 413740"/>
                      <a:gd name="connsiteY9" fmla="*/ 154370 h 201034"/>
                      <a:gd name="connsiteX10" fmla="*/ 396029 w 413740"/>
                      <a:gd name="connsiteY10" fmla="*/ 119681 h 201034"/>
                      <a:gd name="connsiteX11" fmla="*/ 408553 w 413740"/>
                      <a:gd name="connsiteY11" fmla="*/ 77141 h 201034"/>
                      <a:gd name="connsiteX12" fmla="*/ 350038 w 413740"/>
                      <a:gd name="connsiteY12" fmla="*/ 41481 h 201034"/>
                      <a:gd name="connsiteX13" fmla="*/ 260661 w 413740"/>
                      <a:gd name="connsiteY13" fmla="*/ 16222 h 201034"/>
                      <a:gd name="connsiteX14" fmla="*/ 182498 w 413740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17114"/>
                      <a:gd name="connsiteY0" fmla="*/ 1350 h 201034"/>
                      <a:gd name="connsiteX1" fmla="*/ 120308 w 417114"/>
                      <a:gd name="connsiteY1" fmla="*/ 29946 h 201034"/>
                      <a:gd name="connsiteX2" fmla="*/ 44481 w 417114"/>
                      <a:gd name="connsiteY2" fmla="*/ 62643 h 201034"/>
                      <a:gd name="connsiteX3" fmla="*/ 595 w 417114"/>
                      <a:gd name="connsiteY3" fmla="*/ 107184 h 201034"/>
                      <a:gd name="connsiteX4" fmla="*/ 41484 w 417114"/>
                      <a:gd name="connsiteY4" fmla="*/ 146340 h 201034"/>
                      <a:gd name="connsiteX5" fmla="*/ 73076 w 417114"/>
                      <a:gd name="connsiteY5" fmla="*/ 184901 h 201034"/>
                      <a:gd name="connsiteX6" fmla="*/ 157719 w 417114"/>
                      <a:gd name="connsiteY6" fmla="*/ 195047 h 201034"/>
                      <a:gd name="connsiteX7" fmla="*/ 240901 w 417114"/>
                      <a:gd name="connsiteY7" fmla="*/ 199718 h 201034"/>
                      <a:gd name="connsiteX8" fmla="*/ 288725 w 417114"/>
                      <a:gd name="connsiteY8" fmla="*/ 170967 h 201034"/>
                      <a:gd name="connsiteX9" fmla="*/ 362966 w 417114"/>
                      <a:gd name="connsiteY9" fmla="*/ 154370 h 201034"/>
                      <a:gd name="connsiteX10" fmla="*/ 396029 w 417114"/>
                      <a:gd name="connsiteY10" fmla="*/ 119681 h 201034"/>
                      <a:gd name="connsiteX11" fmla="*/ 408553 w 417114"/>
                      <a:gd name="connsiteY11" fmla="*/ 77141 h 201034"/>
                      <a:gd name="connsiteX12" fmla="*/ 350038 w 417114"/>
                      <a:gd name="connsiteY12" fmla="*/ 41481 h 201034"/>
                      <a:gd name="connsiteX13" fmla="*/ 260661 w 417114"/>
                      <a:gd name="connsiteY13" fmla="*/ 16222 h 201034"/>
                      <a:gd name="connsiteX14" fmla="*/ 182498 w 417114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1034"/>
                      <a:gd name="connsiteX1" fmla="*/ 120308 w 422265"/>
                      <a:gd name="connsiteY1" fmla="*/ 29946 h 201034"/>
                      <a:gd name="connsiteX2" fmla="*/ 44481 w 422265"/>
                      <a:gd name="connsiteY2" fmla="*/ 62643 h 201034"/>
                      <a:gd name="connsiteX3" fmla="*/ 595 w 422265"/>
                      <a:gd name="connsiteY3" fmla="*/ 107184 h 201034"/>
                      <a:gd name="connsiteX4" fmla="*/ 41484 w 422265"/>
                      <a:gd name="connsiteY4" fmla="*/ 146340 h 201034"/>
                      <a:gd name="connsiteX5" fmla="*/ 73076 w 422265"/>
                      <a:gd name="connsiteY5" fmla="*/ 184901 h 201034"/>
                      <a:gd name="connsiteX6" fmla="*/ 157719 w 422265"/>
                      <a:gd name="connsiteY6" fmla="*/ 195047 h 201034"/>
                      <a:gd name="connsiteX7" fmla="*/ 240901 w 422265"/>
                      <a:gd name="connsiteY7" fmla="*/ 199718 h 201034"/>
                      <a:gd name="connsiteX8" fmla="*/ 288725 w 422265"/>
                      <a:gd name="connsiteY8" fmla="*/ 170967 h 201034"/>
                      <a:gd name="connsiteX9" fmla="*/ 362966 w 422265"/>
                      <a:gd name="connsiteY9" fmla="*/ 154370 h 201034"/>
                      <a:gd name="connsiteX10" fmla="*/ 404396 w 422265"/>
                      <a:gd name="connsiteY10" fmla="*/ 119681 h 201034"/>
                      <a:gd name="connsiteX11" fmla="*/ 408553 w 422265"/>
                      <a:gd name="connsiteY11" fmla="*/ 77141 h 201034"/>
                      <a:gd name="connsiteX12" fmla="*/ 350038 w 422265"/>
                      <a:gd name="connsiteY12" fmla="*/ 41481 h 201034"/>
                      <a:gd name="connsiteX13" fmla="*/ 260661 w 422265"/>
                      <a:gd name="connsiteY13" fmla="*/ 16222 h 201034"/>
                      <a:gd name="connsiteX14" fmla="*/ 182498 w 422265"/>
                      <a:gd name="connsiteY14" fmla="*/ 1350 h 201034"/>
                      <a:gd name="connsiteX0" fmla="*/ 182498 w 422265"/>
                      <a:gd name="connsiteY0" fmla="*/ 1350 h 202119"/>
                      <a:gd name="connsiteX1" fmla="*/ 120308 w 422265"/>
                      <a:gd name="connsiteY1" fmla="*/ 29946 h 202119"/>
                      <a:gd name="connsiteX2" fmla="*/ 44481 w 422265"/>
                      <a:gd name="connsiteY2" fmla="*/ 62643 h 202119"/>
                      <a:gd name="connsiteX3" fmla="*/ 595 w 422265"/>
                      <a:gd name="connsiteY3" fmla="*/ 107184 h 202119"/>
                      <a:gd name="connsiteX4" fmla="*/ 41484 w 422265"/>
                      <a:gd name="connsiteY4" fmla="*/ 146340 h 202119"/>
                      <a:gd name="connsiteX5" fmla="*/ 73076 w 422265"/>
                      <a:gd name="connsiteY5" fmla="*/ 184901 h 202119"/>
                      <a:gd name="connsiteX6" fmla="*/ 157719 w 422265"/>
                      <a:gd name="connsiteY6" fmla="*/ 195047 h 202119"/>
                      <a:gd name="connsiteX7" fmla="*/ 240901 w 422265"/>
                      <a:gd name="connsiteY7" fmla="*/ 199718 h 202119"/>
                      <a:gd name="connsiteX8" fmla="*/ 288725 w 422265"/>
                      <a:gd name="connsiteY8" fmla="*/ 170967 h 202119"/>
                      <a:gd name="connsiteX9" fmla="*/ 362966 w 422265"/>
                      <a:gd name="connsiteY9" fmla="*/ 154370 h 202119"/>
                      <a:gd name="connsiteX10" fmla="*/ 404396 w 422265"/>
                      <a:gd name="connsiteY10" fmla="*/ 119681 h 202119"/>
                      <a:gd name="connsiteX11" fmla="*/ 408553 w 422265"/>
                      <a:gd name="connsiteY11" fmla="*/ 77141 h 202119"/>
                      <a:gd name="connsiteX12" fmla="*/ 350038 w 422265"/>
                      <a:gd name="connsiteY12" fmla="*/ 41481 h 202119"/>
                      <a:gd name="connsiteX13" fmla="*/ 260661 w 422265"/>
                      <a:gd name="connsiteY13" fmla="*/ 16222 h 202119"/>
                      <a:gd name="connsiteX14" fmla="*/ 182498 w 422265"/>
                      <a:gd name="connsiteY14" fmla="*/ 1350 h 202119"/>
                      <a:gd name="connsiteX0" fmla="*/ 182498 w 421558"/>
                      <a:gd name="connsiteY0" fmla="*/ 1350 h 202119"/>
                      <a:gd name="connsiteX1" fmla="*/ 120308 w 421558"/>
                      <a:gd name="connsiteY1" fmla="*/ 29946 h 202119"/>
                      <a:gd name="connsiteX2" fmla="*/ 44481 w 421558"/>
                      <a:gd name="connsiteY2" fmla="*/ 62643 h 202119"/>
                      <a:gd name="connsiteX3" fmla="*/ 595 w 421558"/>
                      <a:gd name="connsiteY3" fmla="*/ 107184 h 202119"/>
                      <a:gd name="connsiteX4" fmla="*/ 41484 w 421558"/>
                      <a:gd name="connsiteY4" fmla="*/ 146340 h 202119"/>
                      <a:gd name="connsiteX5" fmla="*/ 73076 w 421558"/>
                      <a:gd name="connsiteY5" fmla="*/ 184901 h 202119"/>
                      <a:gd name="connsiteX6" fmla="*/ 157719 w 421558"/>
                      <a:gd name="connsiteY6" fmla="*/ 195047 h 202119"/>
                      <a:gd name="connsiteX7" fmla="*/ 240901 w 421558"/>
                      <a:gd name="connsiteY7" fmla="*/ 199718 h 202119"/>
                      <a:gd name="connsiteX8" fmla="*/ 288725 w 421558"/>
                      <a:gd name="connsiteY8" fmla="*/ 170967 h 202119"/>
                      <a:gd name="connsiteX9" fmla="*/ 362966 w 421558"/>
                      <a:gd name="connsiteY9" fmla="*/ 154370 h 202119"/>
                      <a:gd name="connsiteX10" fmla="*/ 404396 w 421558"/>
                      <a:gd name="connsiteY10" fmla="*/ 119681 h 202119"/>
                      <a:gd name="connsiteX11" fmla="*/ 408553 w 421558"/>
                      <a:gd name="connsiteY11" fmla="*/ 77141 h 202119"/>
                      <a:gd name="connsiteX12" fmla="*/ 350038 w 421558"/>
                      <a:gd name="connsiteY12" fmla="*/ 41481 h 202119"/>
                      <a:gd name="connsiteX13" fmla="*/ 260661 w 421558"/>
                      <a:gd name="connsiteY13" fmla="*/ 16222 h 202119"/>
                      <a:gd name="connsiteX14" fmla="*/ 182498 w 421558"/>
                      <a:gd name="connsiteY14" fmla="*/ 1350 h 202119"/>
                      <a:gd name="connsiteX0" fmla="*/ 182498 w 425126"/>
                      <a:gd name="connsiteY0" fmla="*/ 1350 h 202119"/>
                      <a:gd name="connsiteX1" fmla="*/ 120308 w 425126"/>
                      <a:gd name="connsiteY1" fmla="*/ 29946 h 202119"/>
                      <a:gd name="connsiteX2" fmla="*/ 44481 w 425126"/>
                      <a:gd name="connsiteY2" fmla="*/ 62643 h 202119"/>
                      <a:gd name="connsiteX3" fmla="*/ 595 w 425126"/>
                      <a:gd name="connsiteY3" fmla="*/ 107184 h 202119"/>
                      <a:gd name="connsiteX4" fmla="*/ 41484 w 425126"/>
                      <a:gd name="connsiteY4" fmla="*/ 146340 h 202119"/>
                      <a:gd name="connsiteX5" fmla="*/ 73076 w 425126"/>
                      <a:gd name="connsiteY5" fmla="*/ 184901 h 202119"/>
                      <a:gd name="connsiteX6" fmla="*/ 157719 w 425126"/>
                      <a:gd name="connsiteY6" fmla="*/ 195047 h 202119"/>
                      <a:gd name="connsiteX7" fmla="*/ 240901 w 425126"/>
                      <a:gd name="connsiteY7" fmla="*/ 199718 h 202119"/>
                      <a:gd name="connsiteX8" fmla="*/ 288725 w 425126"/>
                      <a:gd name="connsiteY8" fmla="*/ 170967 h 202119"/>
                      <a:gd name="connsiteX9" fmla="*/ 362966 w 425126"/>
                      <a:gd name="connsiteY9" fmla="*/ 154370 h 202119"/>
                      <a:gd name="connsiteX10" fmla="*/ 404396 w 425126"/>
                      <a:gd name="connsiteY10" fmla="*/ 119681 h 202119"/>
                      <a:gd name="connsiteX11" fmla="*/ 408553 w 425126"/>
                      <a:gd name="connsiteY11" fmla="*/ 77141 h 202119"/>
                      <a:gd name="connsiteX12" fmla="*/ 350038 w 425126"/>
                      <a:gd name="connsiteY12" fmla="*/ 41481 h 202119"/>
                      <a:gd name="connsiteX13" fmla="*/ 260661 w 425126"/>
                      <a:gd name="connsiteY13" fmla="*/ 16222 h 202119"/>
                      <a:gd name="connsiteX14" fmla="*/ 182498 w 425126"/>
                      <a:gd name="connsiteY14" fmla="*/ 1350 h 202119"/>
                      <a:gd name="connsiteX0" fmla="*/ 182498 w 429928"/>
                      <a:gd name="connsiteY0" fmla="*/ 1350 h 202119"/>
                      <a:gd name="connsiteX1" fmla="*/ 120308 w 429928"/>
                      <a:gd name="connsiteY1" fmla="*/ 29946 h 202119"/>
                      <a:gd name="connsiteX2" fmla="*/ 44481 w 429928"/>
                      <a:gd name="connsiteY2" fmla="*/ 62643 h 202119"/>
                      <a:gd name="connsiteX3" fmla="*/ 595 w 429928"/>
                      <a:gd name="connsiteY3" fmla="*/ 107184 h 202119"/>
                      <a:gd name="connsiteX4" fmla="*/ 41484 w 429928"/>
                      <a:gd name="connsiteY4" fmla="*/ 146340 h 202119"/>
                      <a:gd name="connsiteX5" fmla="*/ 73076 w 429928"/>
                      <a:gd name="connsiteY5" fmla="*/ 184901 h 202119"/>
                      <a:gd name="connsiteX6" fmla="*/ 157719 w 429928"/>
                      <a:gd name="connsiteY6" fmla="*/ 195047 h 202119"/>
                      <a:gd name="connsiteX7" fmla="*/ 240901 w 429928"/>
                      <a:gd name="connsiteY7" fmla="*/ 199718 h 202119"/>
                      <a:gd name="connsiteX8" fmla="*/ 288725 w 429928"/>
                      <a:gd name="connsiteY8" fmla="*/ 170967 h 202119"/>
                      <a:gd name="connsiteX9" fmla="*/ 362966 w 429928"/>
                      <a:gd name="connsiteY9" fmla="*/ 154370 h 202119"/>
                      <a:gd name="connsiteX10" fmla="*/ 411089 w 429928"/>
                      <a:gd name="connsiteY10" fmla="*/ 117107 h 202119"/>
                      <a:gd name="connsiteX11" fmla="*/ 408553 w 429928"/>
                      <a:gd name="connsiteY11" fmla="*/ 77141 h 202119"/>
                      <a:gd name="connsiteX12" fmla="*/ 350038 w 429928"/>
                      <a:gd name="connsiteY12" fmla="*/ 41481 h 202119"/>
                      <a:gd name="connsiteX13" fmla="*/ 260661 w 429928"/>
                      <a:gd name="connsiteY13" fmla="*/ 16222 h 202119"/>
                      <a:gd name="connsiteX14" fmla="*/ 182498 w 429928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0700"/>
                      <a:gd name="connsiteY0" fmla="*/ 1350 h 202119"/>
                      <a:gd name="connsiteX1" fmla="*/ 120308 w 420700"/>
                      <a:gd name="connsiteY1" fmla="*/ 29946 h 202119"/>
                      <a:gd name="connsiteX2" fmla="*/ 44481 w 420700"/>
                      <a:gd name="connsiteY2" fmla="*/ 62643 h 202119"/>
                      <a:gd name="connsiteX3" fmla="*/ 595 w 420700"/>
                      <a:gd name="connsiteY3" fmla="*/ 107184 h 202119"/>
                      <a:gd name="connsiteX4" fmla="*/ 41484 w 420700"/>
                      <a:gd name="connsiteY4" fmla="*/ 146340 h 202119"/>
                      <a:gd name="connsiteX5" fmla="*/ 73076 w 420700"/>
                      <a:gd name="connsiteY5" fmla="*/ 184901 h 202119"/>
                      <a:gd name="connsiteX6" fmla="*/ 157719 w 420700"/>
                      <a:gd name="connsiteY6" fmla="*/ 195047 h 202119"/>
                      <a:gd name="connsiteX7" fmla="*/ 240901 w 420700"/>
                      <a:gd name="connsiteY7" fmla="*/ 199718 h 202119"/>
                      <a:gd name="connsiteX8" fmla="*/ 288725 w 420700"/>
                      <a:gd name="connsiteY8" fmla="*/ 170967 h 202119"/>
                      <a:gd name="connsiteX9" fmla="*/ 362966 w 420700"/>
                      <a:gd name="connsiteY9" fmla="*/ 154370 h 202119"/>
                      <a:gd name="connsiteX10" fmla="*/ 411089 w 420700"/>
                      <a:gd name="connsiteY10" fmla="*/ 117107 h 202119"/>
                      <a:gd name="connsiteX11" fmla="*/ 415246 w 420700"/>
                      <a:gd name="connsiteY11" fmla="*/ 71992 h 202119"/>
                      <a:gd name="connsiteX12" fmla="*/ 350038 w 420700"/>
                      <a:gd name="connsiteY12" fmla="*/ 41481 h 202119"/>
                      <a:gd name="connsiteX13" fmla="*/ 260661 w 420700"/>
                      <a:gd name="connsiteY13" fmla="*/ 16222 h 202119"/>
                      <a:gd name="connsiteX14" fmla="*/ 182498 w 420700"/>
                      <a:gd name="connsiteY14" fmla="*/ 1350 h 202119"/>
                      <a:gd name="connsiteX0" fmla="*/ 182498 w 424388"/>
                      <a:gd name="connsiteY0" fmla="*/ 1350 h 202119"/>
                      <a:gd name="connsiteX1" fmla="*/ 120308 w 424388"/>
                      <a:gd name="connsiteY1" fmla="*/ 29946 h 202119"/>
                      <a:gd name="connsiteX2" fmla="*/ 44481 w 424388"/>
                      <a:gd name="connsiteY2" fmla="*/ 62643 h 202119"/>
                      <a:gd name="connsiteX3" fmla="*/ 595 w 424388"/>
                      <a:gd name="connsiteY3" fmla="*/ 107184 h 202119"/>
                      <a:gd name="connsiteX4" fmla="*/ 41484 w 424388"/>
                      <a:gd name="connsiteY4" fmla="*/ 146340 h 202119"/>
                      <a:gd name="connsiteX5" fmla="*/ 73076 w 424388"/>
                      <a:gd name="connsiteY5" fmla="*/ 184901 h 202119"/>
                      <a:gd name="connsiteX6" fmla="*/ 157719 w 424388"/>
                      <a:gd name="connsiteY6" fmla="*/ 195047 h 202119"/>
                      <a:gd name="connsiteX7" fmla="*/ 240901 w 424388"/>
                      <a:gd name="connsiteY7" fmla="*/ 199718 h 202119"/>
                      <a:gd name="connsiteX8" fmla="*/ 288725 w 424388"/>
                      <a:gd name="connsiteY8" fmla="*/ 170967 h 202119"/>
                      <a:gd name="connsiteX9" fmla="*/ 362966 w 424388"/>
                      <a:gd name="connsiteY9" fmla="*/ 154370 h 202119"/>
                      <a:gd name="connsiteX10" fmla="*/ 411089 w 424388"/>
                      <a:gd name="connsiteY10" fmla="*/ 117107 h 202119"/>
                      <a:gd name="connsiteX11" fmla="*/ 415246 w 424388"/>
                      <a:gd name="connsiteY11" fmla="*/ 71992 h 202119"/>
                      <a:gd name="connsiteX12" fmla="*/ 350038 w 424388"/>
                      <a:gd name="connsiteY12" fmla="*/ 41481 h 202119"/>
                      <a:gd name="connsiteX13" fmla="*/ 260661 w 424388"/>
                      <a:gd name="connsiteY13" fmla="*/ 16222 h 202119"/>
                      <a:gd name="connsiteX14" fmla="*/ 182498 w 424388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6950"/>
                      <a:gd name="connsiteY0" fmla="*/ 1350 h 202119"/>
                      <a:gd name="connsiteX1" fmla="*/ 120308 w 426950"/>
                      <a:gd name="connsiteY1" fmla="*/ 29946 h 202119"/>
                      <a:gd name="connsiteX2" fmla="*/ 44481 w 426950"/>
                      <a:gd name="connsiteY2" fmla="*/ 62643 h 202119"/>
                      <a:gd name="connsiteX3" fmla="*/ 595 w 426950"/>
                      <a:gd name="connsiteY3" fmla="*/ 107184 h 202119"/>
                      <a:gd name="connsiteX4" fmla="*/ 41484 w 426950"/>
                      <a:gd name="connsiteY4" fmla="*/ 146340 h 202119"/>
                      <a:gd name="connsiteX5" fmla="*/ 73076 w 426950"/>
                      <a:gd name="connsiteY5" fmla="*/ 184901 h 202119"/>
                      <a:gd name="connsiteX6" fmla="*/ 157719 w 426950"/>
                      <a:gd name="connsiteY6" fmla="*/ 195047 h 202119"/>
                      <a:gd name="connsiteX7" fmla="*/ 240901 w 426950"/>
                      <a:gd name="connsiteY7" fmla="*/ 199718 h 202119"/>
                      <a:gd name="connsiteX8" fmla="*/ 288725 w 426950"/>
                      <a:gd name="connsiteY8" fmla="*/ 170967 h 202119"/>
                      <a:gd name="connsiteX9" fmla="*/ 362966 w 426950"/>
                      <a:gd name="connsiteY9" fmla="*/ 154370 h 202119"/>
                      <a:gd name="connsiteX10" fmla="*/ 411089 w 426950"/>
                      <a:gd name="connsiteY10" fmla="*/ 117107 h 202119"/>
                      <a:gd name="connsiteX11" fmla="*/ 418593 w 426950"/>
                      <a:gd name="connsiteY11" fmla="*/ 81432 h 202119"/>
                      <a:gd name="connsiteX12" fmla="*/ 350038 w 426950"/>
                      <a:gd name="connsiteY12" fmla="*/ 41481 h 202119"/>
                      <a:gd name="connsiteX13" fmla="*/ 260661 w 426950"/>
                      <a:gd name="connsiteY13" fmla="*/ 16222 h 202119"/>
                      <a:gd name="connsiteX14" fmla="*/ 182498 w 426950"/>
                      <a:gd name="connsiteY14" fmla="*/ 1350 h 202119"/>
                      <a:gd name="connsiteX0" fmla="*/ 182498 w 422985"/>
                      <a:gd name="connsiteY0" fmla="*/ 1303 h 202072"/>
                      <a:gd name="connsiteX1" fmla="*/ 120308 w 422985"/>
                      <a:gd name="connsiteY1" fmla="*/ 29899 h 202072"/>
                      <a:gd name="connsiteX2" fmla="*/ 44481 w 422985"/>
                      <a:gd name="connsiteY2" fmla="*/ 62596 h 202072"/>
                      <a:gd name="connsiteX3" fmla="*/ 595 w 422985"/>
                      <a:gd name="connsiteY3" fmla="*/ 107137 h 202072"/>
                      <a:gd name="connsiteX4" fmla="*/ 41484 w 422985"/>
                      <a:gd name="connsiteY4" fmla="*/ 146293 h 202072"/>
                      <a:gd name="connsiteX5" fmla="*/ 73076 w 422985"/>
                      <a:gd name="connsiteY5" fmla="*/ 184854 h 202072"/>
                      <a:gd name="connsiteX6" fmla="*/ 157719 w 422985"/>
                      <a:gd name="connsiteY6" fmla="*/ 195000 h 202072"/>
                      <a:gd name="connsiteX7" fmla="*/ 240901 w 422985"/>
                      <a:gd name="connsiteY7" fmla="*/ 199671 h 202072"/>
                      <a:gd name="connsiteX8" fmla="*/ 288725 w 422985"/>
                      <a:gd name="connsiteY8" fmla="*/ 170920 h 202072"/>
                      <a:gd name="connsiteX9" fmla="*/ 362966 w 422985"/>
                      <a:gd name="connsiteY9" fmla="*/ 154323 h 202072"/>
                      <a:gd name="connsiteX10" fmla="*/ 411089 w 422985"/>
                      <a:gd name="connsiteY10" fmla="*/ 117060 h 202072"/>
                      <a:gd name="connsiteX11" fmla="*/ 418593 w 422985"/>
                      <a:gd name="connsiteY11" fmla="*/ 81385 h 202072"/>
                      <a:gd name="connsiteX12" fmla="*/ 353385 w 422985"/>
                      <a:gd name="connsiteY12" fmla="*/ 37143 h 202072"/>
                      <a:gd name="connsiteX13" fmla="*/ 260661 w 422985"/>
                      <a:gd name="connsiteY13" fmla="*/ 16175 h 202072"/>
                      <a:gd name="connsiteX14" fmla="*/ 182498 w 422985"/>
                      <a:gd name="connsiteY14" fmla="*/ 1303 h 202072"/>
                      <a:gd name="connsiteX0" fmla="*/ 182498 w 427571"/>
                      <a:gd name="connsiteY0" fmla="*/ 1303 h 202072"/>
                      <a:gd name="connsiteX1" fmla="*/ 120308 w 427571"/>
                      <a:gd name="connsiteY1" fmla="*/ 29899 h 202072"/>
                      <a:gd name="connsiteX2" fmla="*/ 44481 w 427571"/>
                      <a:gd name="connsiteY2" fmla="*/ 62596 h 202072"/>
                      <a:gd name="connsiteX3" fmla="*/ 595 w 427571"/>
                      <a:gd name="connsiteY3" fmla="*/ 107137 h 202072"/>
                      <a:gd name="connsiteX4" fmla="*/ 41484 w 427571"/>
                      <a:gd name="connsiteY4" fmla="*/ 146293 h 202072"/>
                      <a:gd name="connsiteX5" fmla="*/ 73076 w 427571"/>
                      <a:gd name="connsiteY5" fmla="*/ 184854 h 202072"/>
                      <a:gd name="connsiteX6" fmla="*/ 157719 w 427571"/>
                      <a:gd name="connsiteY6" fmla="*/ 195000 h 202072"/>
                      <a:gd name="connsiteX7" fmla="*/ 240901 w 427571"/>
                      <a:gd name="connsiteY7" fmla="*/ 199671 h 202072"/>
                      <a:gd name="connsiteX8" fmla="*/ 288725 w 427571"/>
                      <a:gd name="connsiteY8" fmla="*/ 170920 h 202072"/>
                      <a:gd name="connsiteX9" fmla="*/ 362966 w 427571"/>
                      <a:gd name="connsiteY9" fmla="*/ 154323 h 202072"/>
                      <a:gd name="connsiteX10" fmla="*/ 411089 w 427571"/>
                      <a:gd name="connsiteY10" fmla="*/ 117060 h 202072"/>
                      <a:gd name="connsiteX11" fmla="*/ 418593 w 427571"/>
                      <a:gd name="connsiteY11" fmla="*/ 81385 h 202072"/>
                      <a:gd name="connsiteX12" fmla="*/ 353385 w 427571"/>
                      <a:gd name="connsiteY12" fmla="*/ 37143 h 202072"/>
                      <a:gd name="connsiteX13" fmla="*/ 260661 w 427571"/>
                      <a:gd name="connsiteY13" fmla="*/ 16175 h 202072"/>
                      <a:gd name="connsiteX14" fmla="*/ 182498 w 427571"/>
                      <a:gd name="connsiteY14" fmla="*/ 1303 h 202072"/>
                      <a:gd name="connsiteX0" fmla="*/ 179151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9151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571"/>
                      <a:gd name="connsiteY0" fmla="*/ 973 h 209465"/>
                      <a:gd name="connsiteX1" fmla="*/ 120308 w 427571"/>
                      <a:gd name="connsiteY1" fmla="*/ 37292 h 209465"/>
                      <a:gd name="connsiteX2" fmla="*/ 44481 w 427571"/>
                      <a:gd name="connsiteY2" fmla="*/ 69989 h 209465"/>
                      <a:gd name="connsiteX3" fmla="*/ 595 w 427571"/>
                      <a:gd name="connsiteY3" fmla="*/ 114530 h 209465"/>
                      <a:gd name="connsiteX4" fmla="*/ 41484 w 427571"/>
                      <a:gd name="connsiteY4" fmla="*/ 153686 h 209465"/>
                      <a:gd name="connsiteX5" fmla="*/ 73076 w 427571"/>
                      <a:gd name="connsiteY5" fmla="*/ 192247 h 209465"/>
                      <a:gd name="connsiteX6" fmla="*/ 157719 w 427571"/>
                      <a:gd name="connsiteY6" fmla="*/ 202393 h 209465"/>
                      <a:gd name="connsiteX7" fmla="*/ 240901 w 427571"/>
                      <a:gd name="connsiteY7" fmla="*/ 207064 h 209465"/>
                      <a:gd name="connsiteX8" fmla="*/ 288725 w 427571"/>
                      <a:gd name="connsiteY8" fmla="*/ 178313 h 209465"/>
                      <a:gd name="connsiteX9" fmla="*/ 362966 w 427571"/>
                      <a:gd name="connsiteY9" fmla="*/ 161716 h 209465"/>
                      <a:gd name="connsiteX10" fmla="*/ 411089 w 427571"/>
                      <a:gd name="connsiteY10" fmla="*/ 124453 h 209465"/>
                      <a:gd name="connsiteX11" fmla="*/ 418593 w 427571"/>
                      <a:gd name="connsiteY11" fmla="*/ 88778 h 209465"/>
                      <a:gd name="connsiteX12" fmla="*/ 353385 w 427571"/>
                      <a:gd name="connsiteY12" fmla="*/ 44536 h 209465"/>
                      <a:gd name="connsiteX13" fmla="*/ 260661 w 427571"/>
                      <a:gd name="connsiteY13" fmla="*/ 23568 h 209465"/>
                      <a:gd name="connsiteX14" fmla="*/ 175805 w 427571"/>
                      <a:gd name="connsiteY14" fmla="*/ 973 h 209465"/>
                      <a:gd name="connsiteX0" fmla="*/ 175805 w 427466"/>
                      <a:gd name="connsiteY0" fmla="*/ 953 h 209445"/>
                      <a:gd name="connsiteX1" fmla="*/ 120308 w 427466"/>
                      <a:gd name="connsiteY1" fmla="*/ 37272 h 209445"/>
                      <a:gd name="connsiteX2" fmla="*/ 44481 w 427466"/>
                      <a:gd name="connsiteY2" fmla="*/ 69969 h 209445"/>
                      <a:gd name="connsiteX3" fmla="*/ 595 w 427466"/>
                      <a:gd name="connsiteY3" fmla="*/ 114510 h 209445"/>
                      <a:gd name="connsiteX4" fmla="*/ 41484 w 427466"/>
                      <a:gd name="connsiteY4" fmla="*/ 153666 h 209445"/>
                      <a:gd name="connsiteX5" fmla="*/ 73076 w 427466"/>
                      <a:gd name="connsiteY5" fmla="*/ 192227 h 209445"/>
                      <a:gd name="connsiteX6" fmla="*/ 157719 w 427466"/>
                      <a:gd name="connsiteY6" fmla="*/ 202373 h 209445"/>
                      <a:gd name="connsiteX7" fmla="*/ 240901 w 427466"/>
                      <a:gd name="connsiteY7" fmla="*/ 207044 h 209445"/>
                      <a:gd name="connsiteX8" fmla="*/ 288725 w 427466"/>
                      <a:gd name="connsiteY8" fmla="*/ 178293 h 209445"/>
                      <a:gd name="connsiteX9" fmla="*/ 362966 w 427466"/>
                      <a:gd name="connsiteY9" fmla="*/ 161696 h 209445"/>
                      <a:gd name="connsiteX10" fmla="*/ 411089 w 427466"/>
                      <a:gd name="connsiteY10" fmla="*/ 124433 h 209445"/>
                      <a:gd name="connsiteX11" fmla="*/ 418593 w 427466"/>
                      <a:gd name="connsiteY11" fmla="*/ 88758 h 209445"/>
                      <a:gd name="connsiteX12" fmla="*/ 355058 w 427466"/>
                      <a:gd name="connsiteY12" fmla="*/ 41084 h 209445"/>
                      <a:gd name="connsiteX13" fmla="*/ 260661 w 427466"/>
                      <a:gd name="connsiteY13" fmla="*/ 23548 h 209445"/>
                      <a:gd name="connsiteX14" fmla="*/ 175805 w 427466"/>
                      <a:gd name="connsiteY14" fmla="*/ 953 h 209445"/>
                      <a:gd name="connsiteX0" fmla="*/ 175805 w 428101"/>
                      <a:gd name="connsiteY0" fmla="*/ 953 h 209445"/>
                      <a:gd name="connsiteX1" fmla="*/ 120308 w 428101"/>
                      <a:gd name="connsiteY1" fmla="*/ 37272 h 209445"/>
                      <a:gd name="connsiteX2" fmla="*/ 44481 w 428101"/>
                      <a:gd name="connsiteY2" fmla="*/ 69969 h 209445"/>
                      <a:gd name="connsiteX3" fmla="*/ 595 w 428101"/>
                      <a:gd name="connsiteY3" fmla="*/ 114510 h 209445"/>
                      <a:gd name="connsiteX4" fmla="*/ 41484 w 428101"/>
                      <a:gd name="connsiteY4" fmla="*/ 153666 h 209445"/>
                      <a:gd name="connsiteX5" fmla="*/ 73076 w 428101"/>
                      <a:gd name="connsiteY5" fmla="*/ 192227 h 209445"/>
                      <a:gd name="connsiteX6" fmla="*/ 157719 w 428101"/>
                      <a:gd name="connsiteY6" fmla="*/ 202373 h 209445"/>
                      <a:gd name="connsiteX7" fmla="*/ 240901 w 428101"/>
                      <a:gd name="connsiteY7" fmla="*/ 207044 h 209445"/>
                      <a:gd name="connsiteX8" fmla="*/ 288725 w 428101"/>
                      <a:gd name="connsiteY8" fmla="*/ 178293 h 209445"/>
                      <a:gd name="connsiteX9" fmla="*/ 362966 w 428101"/>
                      <a:gd name="connsiteY9" fmla="*/ 161696 h 209445"/>
                      <a:gd name="connsiteX10" fmla="*/ 411089 w 428101"/>
                      <a:gd name="connsiteY10" fmla="*/ 124433 h 209445"/>
                      <a:gd name="connsiteX11" fmla="*/ 418593 w 428101"/>
                      <a:gd name="connsiteY11" fmla="*/ 88758 h 209445"/>
                      <a:gd name="connsiteX12" fmla="*/ 355058 w 428101"/>
                      <a:gd name="connsiteY12" fmla="*/ 41084 h 209445"/>
                      <a:gd name="connsiteX13" fmla="*/ 260661 w 428101"/>
                      <a:gd name="connsiteY13" fmla="*/ 23548 h 209445"/>
                      <a:gd name="connsiteX14" fmla="*/ 175805 w 428101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6323"/>
                      <a:gd name="connsiteY0" fmla="*/ 953 h 209445"/>
                      <a:gd name="connsiteX1" fmla="*/ 120308 w 426323"/>
                      <a:gd name="connsiteY1" fmla="*/ 37272 h 209445"/>
                      <a:gd name="connsiteX2" fmla="*/ 44481 w 426323"/>
                      <a:gd name="connsiteY2" fmla="*/ 69969 h 209445"/>
                      <a:gd name="connsiteX3" fmla="*/ 595 w 426323"/>
                      <a:gd name="connsiteY3" fmla="*/ 114510 h 209445"/>
                      <a:gd name="connsiteX4" fmla="*/ 41484 w 426323"/>
                      <a:gd name="connsiteY4" fmla="*/ 153666 h 209445"/>
                      <a:gd name="connsiteX5" fmla="*/ 73076 w 426323"/>
                      <a:gd name="connsiteY5" fmla="*/ 192227 h 209445"/>
                      <a:gd name="connsiteX6" fmla="*/ 157719 w 426323"/>
                      <a:gd name="connsiteY6" fmla="*/ 202373 h 209445"/>
                      <a:gd name="connsiteX7" fmla="*/ 240901 w 426323"/>
                      <a:gd name="connsiteY7" fmla="*/ 207044 h 209445"/>
                      <a:gd name="connsiteX8" fmla="*/ 288725 w 426323"/>
                      <a:gd name="connsiteY8" fmla="*/ 178293 h 209445"/>
                      <a:gd name="connsiteX9" fmla="*/ 362966 w 426323"/>
                      <a:gd name="connsiteY9" fmla="*/ 161696 h 209445"/>
                      <a:gd name="connsiteX10" fmla="*/ 411089 w 426323"/>
                      <a:gd name="connsiteY10" fmla="*/ 124433 h 209445"/>
                      <a:gd name="connsiteX11" fmla="*/ 421940 w 426323"/>
                      <a:gd name="connsiteY11" fmla="*/ 83609 h 209445"/>
                      <a:gd name="connsiteX12" fmla="*/ 355058 w 426323"/>
                      <a:gd name="connsiteY12" fmla="*/ 41084 h 209445"/>
                      <a:gd name="connsiteX13" fmla="*/ 260661 w 426323"/>
                      <a:gd name="connsiteY13" fmla="*/ 23548 h 209445"/>
                      <a:gd name="connsiteX14" fmla="*/ 175805 w 426323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75805 w 427789"/>
                      <a:gd name="connsiteY0" fmla="*/ 953 h 209445"/>
                      <a:gd name="connsiteX1" fmla="*/ 120308 w 427789"/>
                      <a:gd name="connsiteY1" fmla="*/ 37272 h 209445"/>
                      <a:gd name="connsiteX2" fmla="*/ 44481 w 427789"/>
                      <a:gd name="connsiteY2" fmla="*/ 69969 h 209445"/>
                      <a:gd name="connsiteX3" fmla="*/ 595 w 427789"/>
                      <a:gd name="connsiteY3" fmla="*/ 114510 h 209445"/>
                      <a:gd name="connsiteX4" fmla="*/ 41484 w 427789"/>
                      <a:gd name="connsiteY4" fmla="*/ 153666 h 209445"/>
                      <a:gd name="connsiteX5" fmla="*/ 73076 w 427789"/>
                      <a:gd name="connsiteY5" fmla="*/ 192227 h 209445"/>
                      <a:gd name="connsiteX6" fmla="*/ 157719 w 427789"/>
                      <a:gd name="connsiteY6" fmla="*/ 202373 h 209445"/>
                      <a:gd name="connsiteX7" fmla="*/ 240901 w 427789"/>
                      <a:gd name="connsiteY7" fmla="*/ 207044 h 209445"/>
                      <a:gd name="connsiteX8" fmla="*/ 288725 w 427789"/>
                      <a:gd name="connsiteY8" fmla="*/ 178293 h 209445"/>
                      <a:gd name="connsiteX9" fmla="*/ 362966 w 427789"/>
                      <a:gd name="connsiteY9" fmla="*/ 161696 h 209445"/>
                      <a:gd name="connsiteX10" fmla="*/ 411089 w 427789"/>
                      <a:gd name="connsiteY10" fmla="*/ 124433 h 209445"/>
                      <a:gd name="connsiteX11" fmla="*/ 421940 w 427789"/>
                      <a:gd name="connsiteY11" fmla="*/ 83609 h 209445"/>
                      <a:gd name="connsiteX12" fmla="*/ 355058 w 427789"/>
                      <a:gd name="connsiteY12" fmla="*/ 41084 h 209445"/>
                      <a:gd name="connsiteX13" fmla="*/ 260661 w 427789"/>
                      <a:gd name="connsiteY13" fmla="*/ 23548 h 209445"/>
                      <a:gd name="connsiteX14" fmla="*/ 175805 w 427789"/>
                      <a:gd name="connsiteY14" fmla="*/ 953 h 209445"/>
                      <a:gd name="connsiteX0" fmla="*/ 180825 w 427789"/>
                      <a:gd name="connsiteY0" fmla="*/ 1181 h 203666"/>
                      <a:gd name="connsiteX1" fmla="*/ 120308 w 427789"/>
                      <a:gd name="connsiteY1" fmla="*/ 31493 h 203666"/>
                      <a:gd name="connsiteX2" fmla="*/ 44481 w 427789"/>
                      <a:gd name="connsiteY2" fmla="*/ 64190 h 203666"/>
                      <a:gd name="connsiteX3" fmla="*/ 595 w 427789"/>
                      <a:gd name="connsiteY3" fmla="*/ 108731 h 203666"/>
                      <a:gd name="connsiteX4" fmla="*/ 41484 w 427789"/>
                      <a:gd name="connsiteY4" fmla="*/ 147887 h 203666"/>
                      <a:gd name="connsiteX5" fmla="*/ 73076 w 427789"/>
                      <a:gd name="connsiteY5" fmla="*/ 186448 h 203666"/>
                      <a:gd name="connsiteX6" fmla="*/ 157719 w 427789"/>
                      <a:gd name="connsiteY6" fmla="*/ 196594 h 203666"/>
                      <a:gd name="connsiteX7" fmla="*/ 240901 w 427789"/>
                      <a:gd name="connsiteY7" fmla="*/ 201265 h 203666"/>
                      <a:gd name="connsiteX8" fmla="*/ 288725 w 427789"/>
                      <a:gd name="connsiteY8" fmla="*/ 172514 h 203666"/>
                      <a:gd name="connsiteX9" fmla="*/ 362966 w 427789"/>
                      <a:gd name="connsiteY9" fmla="*/ 155917 h 203666"/>
                      <a:gd name="connsiteX10" fmla="*/ 411089 w 427789"/>
                      <a:gd name="connsiteY10" fmla="*/ 118654 h 203666"/>
                      <a:gd name="connsiteX11" fmla="*/ 421940 w 427789"/>
                      <a:gd name="connsiteY11" fmla="*/ 77830 h 203666"/>
                      <a:gd name="connsiteX12" fmla="*/ 355058 w 427789"/>
                      <a:gd name="connsiteY12" fmla="*/ 35305 h 203666"/>
                      <a:gd name="connsiteX13" fmla="*/ 260661 w 427789"/>
                      <a:gd name="connsiteY13" fmla="*/ 17769 h 203666"/>
                      <a:gd name="connsiteX14" fmla="*/ 180825 w 427789"/>
                      <a:gd name="connsiteY14" fmla="*/ 1181 h 203666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  <a:gd name="connsiteX0" fmla="*/ 180865 w 427829"/>
                      <a:gd name="connsiteY0" fmla="*/ 1181 h 203688"/>
                      <a:gd name="connsiteX1" fmla="*/ 120348 w 427829"/>
                      <a:gd name="connsiteY1" fmla="*/ 31493 h 203688"/>
                      <a:gd name="connsiteX2" fmla="*/ 44521 w 427829"/>
                      <a:gd name="connsiteY2" fmla="*/ 64190 h 203688"/>
                      <a:gd name="connsiteX3" fmla="*/ 635 w 427829"/>
                      <a:gd name="connsiteY3" fmla="*/ 108731 h 203688"/>
                      <a:gd name="connsiteX4" fmla="*/ 41524 w 427829"/>
                      <a:gd name="connsiteY4" fmla="*/ 147887 h 203688"/>
                      <a:gd name="connsiteX5" fmla="*/ 88176 w 427829"/>
                      <a:gd name="connsiteY5" fmla="*/ 185590 h 203688"/>
                      <a:gd name="connsiteX6" fmla="*/ 157759 w 427829"/>
                      <a:gd name="connsiteY6" fmla="*/ 196594 h 203688"/>
                      <a:gd name="connsiteX7" fmla="*/ 240941 w 427829"/>
                      <a:gd name="connsiteY7" fmla="*/ 201265 h 203688"/>
                      <a:gd name="connsiteX8" fmla="*/ 288765 w 427829"/>
                      <a:gd name="connsiteY8" fmla="*/ 172514 h 203688"/>
                      <a:gd name="connsiteX9" fmla="*/ 363006 w 427829"/>
                      <a:gd name="connsiteY9" fmla="*/ 155917 h 203688"/>
                      <a:gd name="connsiteX10" fmla="*/ 411129 w 427829"/>
                      <a:gd name="connsiteY10" fmla="*/ 118654 h 203688"/>
                      <a:gd name="connsiteX11" fmla="*/ 421980 w 427829"/>
                      <a:gd name="connsiteY11" fmla="*/ 77830 h 203688"/>
                      <a:gd name="connsiteX12" fmla="*/ 355098 w 427829"/>
                      <a:gd name="connsiteY12" fmla="*/ 35305 h 203688"/>
                      <a:gd name="connsiteX13" fmla="*/ 260701 w 427829"/>
                      <a:gd name="connsiteY13" fmla="*/ 17769 h 203688"/>
                      <a:gd name="connsiteX14" fmla="*/ 180865 w 427829"/>
                      <a:gd name="connsiteY14" fmla="*/ 1181 h 203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27829" h="203688">
                        <a:moveTo>
                          <a:pt x="180865" y="1181"/>
                        </a:moveTo>
                        <a:cubicBezTo>
                          <a:pt x="140740" y="6901"/>
                          <a:pt x="143072" y="20992"/>
                          <a:pt x="120348" y="31493"/>
                        </a:cubicBezTo>
                        <a:cubicBezTo>
                          <a:pt x="97624" y="41994"/>
                          <a:pt x="56106" y="39303"/>
                          <a:pt x="44521" y="64190"/>
                        </a:cubicBezTo>
                        <a:cubicBezTo>
                          <a:pt x="32936" y="89077"/>
                          <a:pt x="6154" y="86200"/>
                          <a:pt x="635" y="108731"/>
                        </a:cubicBezTo>
                        <a:cubicBezTo>
                          <a:pt x="-4884" y="131262"/>
                          <a:pt x="26934" y="135077"/>
                          <a:pt x="41524" y="147887"/>
                        </a:cubicBezTo>
                        <a:cubicBezTo>
                          <a:pt x="56114" y="160697"/>
                          <a:pt x="54581" y="171179"/>
                          <a:pt x="88176" y="185590"/>
                        </a:cubicBezTo>
                        <a:cubicBezTo>
                          <a:pt x="110059" y="195711"/>
                          <a:pt x="132298" y="193982"/>
                          <a:pt x="157759" y="196594"/>
                        </a:cubicBezTo>
                        <a:cubicBezTo>
                          <a:pt x="183220" y="199207"/>
                          <a:pt x="207394" y="207852"/>
                          <a:pt x="240941" y="201265"/>
                        </a:cubicBezTo>
                        <a:cubicBezTo>
                          <a:pt x="274488" y="194678"/>
                          <a:pt x="268421" y="180072"/>
                          <a:pt x="288765" y="172514"/>
                        </a:cubicBezTo>
                        <a:cubicBezTo>
                          <a:pt x="309109" y="164956"/>
                          <a:pt x="342612" y="164894"/>
                          <a:pt x="363006" y="155917"/>
                        </a:cubicBezTo>
                        <a:cubicBezTo>
                          <a:pt x="383400" y="146940"/>
                          <a:pt x="401300" y="131668"/>
                          <a:pt x="411129" y="118654"/>
                        </a:cubicBezTo>
                        <a:cubicBezTo>
                          <a:pt x="420958" y="105640"/>
                          <a:pt x="436338" y="101161"/>
                          <a:pt x="421980" y="77830"/>
                        </a:cubicBezTo>
                        <a:cubicBezTo>
                          <a:pt x="407622" y="54499"/>
                          <a:pt x="385325" y="63336"/>
                          <a:pt x="355098" y="35305"/>
                        </a:cubicBezTo>
                        <a:cubicBezTo>
                          <a:pt x="324871" y="7274"/>
                          <a:pt x="289740" y="23456"/>
                          <a:pt x="260701" y="17769"/>
                        </a:cubicBezTo>
                        <a:cubicBezTo>
                          <a:pt x="231662" y="12082"/>
                          <a:pt x="220990" y="-4539"/>
                          <a:pt x="180865" y="118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9050" cap="flat" cmpd="sng" algn="ctr">
                    <a:solidFill>
                      <a:srgbClr val="3C2C24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  <p:sp>
                <p:nvSpPr>
                  <p:cNvPr id="391" name="Freeform 193">
                    <a:extLst>
                      <a:ext uri="{FF2B5EF4-FFF2-40B4-BE49-F238E27FC236}">
                        <a16:creationId xmlns:a16="http://schemas.microsoft.com/office/drawing/2014/main" id="{3C17742A-2084-4CD8-B490-DD766F1F0938}"/>
                      </a:ext>
                    </a:extLst>
                  </p:cNvPr>
                  <p:cNvSpPr/>
                  <p:nvPr/>
                </p:nvSpPr>
                <p:spPr>
                  <a:xfrm>
                    <a:off x="2764816" y="4456239"/>
                    <a:ext cx="856299" cy="875417"/>
                  </a:xfrm>
                  <a:custGeom>
                    <a:avLst/>
                    <a:gdLst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120745 w 331468"/>
                      <a:gd name="connsiteY2" fmla="*/ 107972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50822 h 235170"/>
                      <a:gd name="connsiteX1" fmla="*/ 111220 w 331468"/>
                      <a:gd name="connsiteY1" fmla="*/ 73047 h 235170"/>
                      <a:gd name="connsiteX2" fmla="*/ 59586 w 331468"/>
                      <a:gd name="connsiteY2" fmla="*/ 80658 h 235170"/>
                      <a:gd name="connsiteX3" fmla="*/ 44545 w 331468"/>
                      <a:gd name="connsiteY3" fmla="*/ 123847 h 235170"/>
                      <a:gd name="connsiteX4" fmla="*/ 95 w 331468"/>
                      <a:gd name="connsiteY4" fmla="*/ 136547 h 235170"/>
                      <a:gd name="connsiteX5" fmla="*/ 35020 w 331468"/>
                      <a:gd name="connsiteY5" fmla="*/ 196872 h 235170"/>
                      <a:gd name="connsiteX6" fmla="*/ 108045 w 331468"/>
                      <a:gd name="connsiteY6" fmla="*/ 234972 h 235170"/>
                      <a:gd name="connsiteX7" fmla="*/ 177895 w 331468"/>
                      <a:gd name="connsiteY7" fmla="*/ 180997 h 235170"/>
                      <a:gd name="connsiteX8" fmla="*/ 222345 w 331468"/>
                      <a:gd name="connsiteY8" fmla="*/ 203222 h 235170"/>
                      <a:gd name="connsiteX9" fmla="*/ 241395 w 331468"/>
                      <a:gd name="connsiteY9" fmla="*/ 142897 h 235170"/>
                      <a:gd name="connsiteX10" fmla="*/ 330295 w 331468"/>
                      <a:gd name="connsiteY10" fmla="*/ 76222 h 235170"/>
                      <a:gd name="connsiteX11" fmla="*/ 289020 w 331468"/>
                      <a:gd name="connsiteY11" fmla="*/ 47647 h 235170"/>
                      <a:gd name="connsiteX12" fmla="*/ 241395 w 331468"/>
                      <a:gd name="connsiteY12" fmla="*/ 22 h 235170"/>
                      <a:gd name="connsiteX13" fmla="*/ 177895 w 331468"/>
                      <a:gd name="connsiteY13" fmla="*/ 50822 h 235170"/>
                      <a:gd name="connsiteX0" fmla="*/ 177895 w 331468"/>
                      <a:gd name="connsiteY0" fmla="*/ 10875 h 195223"/>
                      <a:gd name="connsiteX1" fmla="*/ 111220 w 331468"/>
                      <a:gd name="connsiteY1" fmla="*/ 33100 h 195223"/>
                      <a:gd name="connsiteX2" fmla="*/ 59586 w 331468"/>
                      <a:gd name="connsiteY2" fmla="*/ 40711 h 195223"/>
                      <a:gd name="connsiteX3" fmla="*/ 44545 w 331468"/>
                      <a:gd name="connsiteY3" fmla="*/ 83900 h 195223"/>
                      <a:gd name="connsiteX4" fmla="*/ 95 w 331468"/>
                      <a:gd name="connsiteY4" fmla="*/ 96600 h 195223"/>
                      <a:gd name="connsiteX5" fmla="*/ 35020 w 331468"/>
                      <a:gd name="connsiteY5" fmla="*/ 156925 h 195223"/>
                      <a:gd name="connsiteX6" fmla="*/ 108045 w 331468"/>
                      <a:gd name="connsiteY6" fmla="*/ 195025 h 195223"/>
                      <a:gd name="connsiteX7" fmla="*/ 177895 w 331468"/>
                      <a:gd name="connsiteY7" fmla="*/ 141050 h 195223"/>
                      <a:gd name="connsiteX8" fmla="*/ 222345 w 331468"/>
                      <a:gd name="connsiteY8" fmla="*/ 163275 h 195223"/>
                      <a:gd name="connsiteX9" fmla="*/ 241395 w 331468"/>
                      <a:gd name="connsiteY9" fmla="*/ 102950 h 195223"/>
                      <a:gd name="connsiteX10" fmla="*/ 330295 w 331468"/>
                      <a:gd name="connsiteY10" fmla="*/ 36275 h 195223"/>
                      <a:gd name="connsiteX11" fmla="*/ 289020 w 331468"/>
                      <a:gd name="connsiteY11" fmla="*/ 7700 h 195223"/>
                      <a:gd name="connsiteX12" fmla="*/ 222673 w 331468"/>
                      <a:gd name="connsiteY12" fmla="*/ 2652 h 195223"/>
                      <a:gd name="connsiteX13" fmla="*/ 177895 w 331468"/>
                      <a:gd name="connsiteY13" fmla="*/ 10875 h 195223"/>
                      <a:gd name="connsiteX0" fmla="*/ 167910 w 331468"/>
                      <a:gd name="connsiteY0" fmla="*/ 980 h 207822"/>
                      <a:gd name="connsiteX1" fmla="*/ 111220 w 331468"/>
                      <a:gd name="connsiteY1" fmla="*/ 45699 h 207822"/>
                      <a:gd name="connsiteX2" fmla="*/ 59586 w 331468"/>
                      <a:gd name="connsiteY2" fmla="*/ 53310 h 207822"/>
                      <a:gd name="connsiteX3" fmla="*/ 44545 w 331468"/>
                      <a:gd name="connsiteY3" fmla="*/ 96499 h 207822"/>
                      <a:gd name="connsiteX4" fmla="*/ 95 w 331468"/>
                      <a:gd name="connsiteY4" fmla="*/ 109199 h 207822"/>
                      <a:gd name="connsiteX5" fmla="*/ 35020 w 331468"/>
                      <a:gd name="connsiteY5" fmla="*/ 169524 h 207822"/>
                      <a:gd name="connsiteX6" fmla="*/ 108045 w 331468"/>
                      <a:gd name="connsiteY6" fmla="*/ 207624 h 207822"/>
                      <a:gd name="connsiteX7" fmla="*/ 177895 w 331468"/>
                      <a:gd name="connsiteY7" fmla="*/ 153649 h 207822"/>
                      <a:gd name="connsiteX8" fmla="*/ 222345 w 331468"/>
                      <a:gd name="connsiteY8" fmla="*/ 175874 h 207822"/>
                      <a:gd name="connsiteX9" fmla="*/ 241395 w 331468"/>
                      <a:gd name="connsiteY9" fmla="*/ 115549 h 207822"/>
                      <a:gd name="connsiteX10" fmla="*/ 330295 w 331468"/>
                      <a:gd name="connsiteY10" fmla="*/ 48874 h 207822"/>
                      <a:gd name="connsiteX11" fmla="*/ 289020 w 331468"/>
                      <a:gd name="connsiteY11" fmla="*/ 20299 h 207822"/>
                      <a:gd name="connsiteX12" fmla="*/ 222673 w 331468"/>
                      <a:gd name="connsiteY12" fmla="*/ 15251 h 207822"/>
                      <a:gd name="connsiteX13" fmla="*/ 167910 w 331468"/>
                      <a:gd name="connsiteY13" fmla="*/ 980 h 207822"/>
                      <a:gd name="connsiteX0" fmla="*/ 167910 w 331468"/>
                      <a:gd name="connsiteY0" fmla="*/ 4233 h 211075"/>
                      <a:gd name="connsiteX1" fmla="*/ 111220 w 331468"/>
                      <a:gd name="connsiteY1" fmla="*/ 48952 h 211075"/>
                      <a:gd name="connsiteX2" fmla="*/ 59586 w 331468"/>
                      <a:gd name="connsiteY2" fmla="*/ 56563 h 211075"/>
                      <a:gd name="connsiteX3" fmla="*/ 44545 w 331468"/>
                      <a:gd name="connsiteY3" fmla="*/ 99752 h 211075"/>
                      <a:gd name="connsiteX4" fmla="*/ 95 w 331468"/>
                      <a:gd name="connsiteY4" fmla="*/ 112452 h 211075"/>
                      <a:gd name="connsiteX5" fmla="*/ 35020 w 331468"/>
                      <a:gd name="connsiteY5" fmla="*/ 172777 h 211075"/>
                      <a:gd name="connsiteX6" fmla="*/ 108045 w 331468"/>
                      <a:gd name="connsiteY6" fmla="*/ 210877 h 211075"/>
                      <a:gd name="connsiteX7" fmla="*/ 177895 w 331468"/>
                      <a:gd name="connsiteY7" fmla="*/ 156902 h 211075"/>
                      <a:gd name="connsiteX8" fmla="*/ 222345 w 331468"/>
                      <a:gd name="connsiteY8" fmla="*/ 179127 h 211075"/>
                      <a:gd name="connsiteX9" fmla="*/ 241395 w 331468"/>
                      <a:gd name="connsiteY9" fmla="*/ 118802 h 211075"/>
                      <a:gd name="connsiteX10" fmla="*/ 330295 w 331468"/>
                      <a:gd name="connsiteY10" fmla="*/ 52127 h 211075"/>
                      <a:gd name="connsiteX11" fmla="*/ 289020 w 331468"/>
                      <a:gd name="connsiteY11" fmla="*/ 23552 h 211075"/>
                      <a:gd name="connsiteX12" fmla="*/ 231410 w 331468"/>
                      <a:gd name="connsiteY12" fmla="*/ 4043 h 211075"/>
                      <a:gd name="connsiteX13" fmla="*/ 167910 w 331468"/>
                      <a:gd name="connsiteY13" fmla="*/ 4233 h 211075"/>
                      <a:gd name="connsiteX0" fmla="*/ 167910 w 321859"/>
                      <a:gd name="connsiteY0" fmla="*/ 4233 h 211075"/>
                      <a:gd name="connsiteX1" fmla="*/ 111220 w 321859"/>
                      <a:gd name="connsiteY1" fmla="*/ 48952 h 211075"/>
                      <a:gd name="connsiteX2" fmla="*/ 59586 w 321859"/>
                      <a:gd name="connsiteY2" fmla="*/ 56563 h 211075"/>
                      <a:gd name="connsiteX3" fmla="*/ 44545 w 321859"/>
                      <a:gd name="connsiteY3" fmla="*/ 99752 h 211075"/>
                      <a:gd name="connsiteX4" fmla="*/ 95 w 321859"/>
                      <a:gd name="connsiteY4" fmla="*/ 112452 h 211075"/>
                      <a:gd name="connsiteX5" fmla="*/ 35020 w 321859"/>
                      <a:gd name="connsiteY5" fmla="*/ 172777 h 211075"/>
                      <a:gd name="connsiteX6" fmla="*/ 108045 w 321859"/>
                      <a:gd name="connsiteY6" fmla="*/ 210877 h 211075"/>
                      <a:gd name="connsiteX7" fmla="*/ 177895 w 321859"/>
                      <a:gd name="connsiteY7" fmla="*/ 156902 h 211075"/>
                      <a:gd name="connsiteX8" fmla="*/ 222345 w 321859"/>
                      <a:gd name="connsiteY8" fmla="*/ 179127 h 211075"/>
                      <a:gd name="connsiteX9" fmla="*/ 241395 w 321859"/>
                      <a:gd name="connsiteY9" fmla="*/ 118802 h 211075"/>
                      <a:gd name="connsiteX10" fmla="*/ 320310 w 321859"/>
                      <a:gd name="connsiteY10" fmla="*/ 89885 h 211075"/>
                      <a:gd name="connsiteX11" fmla="*/ 289020 w 321859"/>
                      <a:gd name="connsiteY11" fmla="*/ 23552 h 211075"/>
                      <a:gd name="connsiteX12" fmla="*/ 231410 w 321859"/>
                      <a:gd name="connsiteY12" fmla="*/ 4043 h 211075"/>
                      <a:gd name="connsiteX13" fmla="*/ 167910 w 321859"/>
                      <a:gd name="connsiteY13" fmla="*/ 4233 h 211075"/>
                      <a:gd name="connsiteX0" fmla="*/ 167910 w 321859"/>
                      <a:gd name="connsiteY0" fmla="*/ 1249 h 208091"/>
                      <a:gd name="connsiteX1" fmla="*/ 111220 w 321859"/>
                      <a:gd name="connsiteY1" fmla="*/ 45968 h 208091"/>
                      <a:gd name="connsiteX2" fmla="*/ 59586 w 321859"/>
                      <a:gd name="connsiteY2" fmla="*/ 53579 h 208091"/>
                      <a:gd name="connsiteX3" fmla="*/ 44545 w 321859"/>
                      <a:gd name="connsiteY3" fmla="*/ 96768 h 208091"/>
                      <a:gd name="connsiteX4" fmla="*/ 95 w 321859"/>
                      <a:gd name="connsiteY4" fmla="*/ 109468 h 208091"/>
                      <a:gd name="connsiteX5" fmla="*/ 35020 w 321859"/>
                      <a:gd name="connsiteY5" fmla="*/ 169793 h 208091"/>
                      <a:gd name="connsiteX6" fmla="*/ 108045 w 321859"/>
                      <a:gd name="connsiteY6" fmla="*/ 207893 h 208091"/>
                      <a:gd name="connsiteX7" fmla="*/ 177895 w 321859"/>
                      <a:gd name="connsiteY7" fmla="*/ 153918 h 208091"/>
                      <a:gd name="connsiteX8" fmla="*/ 222345 w 321859"/>
                      <a:gd name="connsiteY8" fmla="*/ 176143 h 208091"/>
                      <a:gd name="connsiteX9" fmla="*/ 241395 w 321859"/>
                      <a:gd name="connsiteY9" fmla="*/ 115818 h 208091"/>
                      <a:gd name="connsiteX10" fmla="*/ 320310 w 321859"/>
                      <a:gd name="connsiteY10" fmla="*/ 86901 h 208091"/>
                      <a:gd name="connsiteX11" fmla="*/ 289020 w 321859"/>
                      <a:gd name="connsiteY11" fmla="*/ 20568 h 208091"/>
                      <a:gd name="connsiteX12" fmla="*/ 232658 w 321859"/>
                      <a:gd name="connsiteY12" fmla="*/ 13109 h 208091"/>
                      <a:gd name="connsiteX13" fmla="*/ 167910 w 321859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22345 w 320686"/>
                      <a:gd name="connsiteY8" fmla="*/ 17614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8091"/>
                      <a:gd name="connsiteX1" fmla="*/ 111220 w 320686"/>
                      <a:gd name="connsiteY1" fmla="*/ 45968 h 208091"/>
                      <a:gd name="connsiteX2" fmla="*/ 59586 w 320686"/>
                      <a:gd name="connsiteY2" fmla="*/ 53579 h 208091"/>
                      <a:gd name="connsiteX3" fmla="*/ 44545 w 320686"/>
                      <a:gd name="connsiteY3" fmla="*/ 96768 h 208091"/>
                      <a:gd name="connsiteX4" fmla="*/ 95 w 320686"/>
                      <a:gd name="connsiteY4" fmla="*/ 109468 h 208091"/>
                      <a:gd name="connsiteX5" fmla="*/ 35020 w 320686"/>
                      <a:gd name="connsiteY5" fmla="*/ 169793 h 208091"/>
                      <a:gd name="connsiteX6" fmla="*/ 108045 w 320686"/>
                      <a:gd name="connsiteY6" fmla="*/ 207893 h 208091"/>
                      <a:gd name="connsiteX7" fmla="*/ 177895 w 320686"/>
                      <a:gd name="connsiteY7" fmla="*/ 153918 h 208091"/>
                      <a:gd name="connsiteX8" fmla="*/ 242315 w 320686"/>
                      <a:gd name="connsiteY8" fmla="*/ 159273 h 208091"/>
                      <a:gd name="connsiteX9" fmla="*/ 268854 w 320686"/>
                      <a:gd name="connsiteY9" fmla="*/ 119835 h 208091"/>
                      <a:gd name="connsiteX10" fmla="*/ 320310 w 320686"/>
                      <a:gd name="connsiteY10" fmla="*/ 86901 h 208091"/>
                      <a:gd name="connsiteX11" fmla="*/ 289020 w 320686"/>
                      <a:gd name="connsiteY11" fmla="*/ 20568 h 208091"/>
                      <a:gd name="connsiteX12" fmla="*/ 232658 w 320686"/>
                      <a:gd name="connsiteY12" fmla="*/ 13109 h 208091"/>
                      <a:gd name="connsiteX13" fmla="*/ 167910 w 320686"/>
                      <a:gd name="connsiteY13" fmla="*/ 1249 h 208091"/>
                      <a:gd name="connsiteX0" fmla="*/ 167910 w 320686"/>
                      <a:gd name="connsiteY0" fmla="*/ 1249 h 209675"/>
                      <a:gd name="connsiteX1" fmla="*/ 111220 w 320686"/>
                      <a:gd name="connsiteY1" fmla="*/ 45968 h 209675"/>
                      <a:gd name="connsiteX2" fmla="*/ 59586 w 320686"/>
                      <a:gd name="connsiteY2" fmla="*/ 53579 h 209675"/>
                      <a:gd name="connsiteX3" fmla="*/ 44545 w 320686"/>
                      <a:gd name="connsiteY3" fmla="*/ 96768 h 209675"/>
                      <a:gd name="connsiteX4" fmla="*/ 95 w 320686"/>
                      <a:gd name="connsiteY4" fmla="*/ 109468 h 209675"/>
                      <a:gd name="connsiteX5" fmla="*/ 35020 w 320686"/>
                      <a:gd name="connsiteY5" fmla="*/ 169793 h 209675"/>
                      <a:gd name="connsiteX6" fmla="*/ 108045 w 320686"/>
                      <a:gd name="connsiteY6" fmla="*/ 207893 h 209675"/>
                      <a:gd name="connsiteX7" fmla="*/ 199114 w 320686"/>
                      <a:gd name="connsiteY7" fmla="*/ 198906 h 209675"/>
                      <a:gd name="connsiteX8" fmla="*/ 242315 w 320686"/>
                      <a:gd name="connsiteY8" fmla="*/ 159273 h 209675"/>
                      <a:gd name="connsiteX9" fmla="*/ 268854 w 320686"/>
                      <a:gd name="connsiteY9" fmla="*/ 119835 h 209675"/>
                      <a:gd name="connsiteX10" fmla="*/ 320310 w 320686"/>
                      <a:gd name="connsiteY10" fmla="*/ 86901 h 209675"/>
                      <a:gd name="connsiteX11" fmla="*/ 289020 w 320686"/>
                      <a:gd name="connsiteY11" fmla="*/ 20568 h 209675"/>
                      <a:gd name="connsiteX12" fmla="*/ 232658 w 320686"/>
                      <a:gd name="connsiteY12" fmla="*/ 13109 h 209675"/>
                      <a:gd name="connsiteX13" fmla="*/ 167910 w 320686"/>
                      <a:gd name="connsiteY13" fmla="*/ 1249 h 209675"/>
                      <a:gd name="connsiteX0" fmla="*/ 167916 w 320692"/>
                      <a:gd name="connsiteY0" fmla="*/ 1249 h 201384"/>
                      <a:gd name="connsiteX1" fmla="*/ 111226 w 320692"/>
                      <a:gd name="connsiteY1" fmla="*/ 45968 h 201384"/>
                      <a:gd name="connsiteX2" fmla="*/ 59592 w 320692"/>
                      <a:gd name="connsiteY2" fmla="*/ 53579 h 201384"/>
                      <a:gd name="connsiteX3" fmla="*/ 44551 w 320692"/>
                      <a:gd name="connsiteY3" fmla="*/ 96768 h 201384"/>
                      <a:gd name="connsiteX4" fmla="*/ 101 w 320692"/>
                      <a:gd name="connsiteY4" fmla="*/ 109468 h 201384"/>
                      <a:gd name="connsiteX5" fmla="*/ 35026 w 320692"/>
                      <a:gd name="connsiteY5" fmla="*/ 169793 h 201384"/>
                      <a:gd name="connsiteX6" fmla="*/ 115540 w 320692"/>
                      <a:gd name="connsiteY6" fmla="*/ 194236 h 201384"/>
                      <a:gd name="connsiteX7" fmla="*/ 199120 w 320692"/>
                      <a:gd name="connsiteY7" fmla="*/ 198906 h 201384"/>
                      <a:gd name="connsiteX8" fmla="*/ 242321 w 320692"/>
                      <a:gd name="connsiteY8" fmla="*/ 159273 h 201384"/>
                      <a:gd name="connsiteX9" fmla="*/ 268860 w 320692"/>
                      <a:gd name="connsiteY9" fmla="*/ 119835 h 201384"/>
                      <a:gd name="connsiteX10" fmla="*/ 320316 w 320692"/>
                      <a:gd name="connsiteY10" fmla="*/ 86901 h 201384"/>
                      <a:gd name="connsiteX11" fmla="*/ 289026 w 320692"/>
                      <a:gd name="connsiteY11" fmla="*/ 20568 h 201384"/>
                      <a:gd name="connsiteX12" fmla="*/ 232664 w 320692"/>
                      <a:gd name="connsiteY12" fmla="*/ 13109 h 201384"/>
                      <a:gd name="connsiteX13" fmla="*/ 167916 w 320692"/>
                      <a:gd name="connsiteY13" fmla="*/ 1249 h 201384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09468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6768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1249 h 201039"/>
                      <a:gd name="connsiteX1" fmla="*/ 111226 w 320692"/>
                      <a:gd name="connsiteY1" fmla="*/ 45968 h 201039"/>
                      <a:gd name="connsiteX2" fmla="*/ 59592 w 320692"/>
                      <a:gd name="connsiteY2" fmla="*/ 53579 h 201039"/>
                      <a:gd name="connsiteX3" fmla="*/ 44551 w 320692"/>
                      <a:gd name="connsiteY3" fmla="*/ 90341 h 201039"/>
                      <a:gd name="connsiteX4" fmla="*/ 101 w 320692"/>
                      <a:gd name="connsiteY4" fmla="*/ 120715 h 201039"/>
                      <a:gd name="connsiteX5" fmla="*/ 35026 w 320692"/>
                      <a:gd name="connsiteY5" fmla="*/ 181843 h 201039"/>
                      <a:gd name="connsiteX6" fmla="*/ 115540 w 320692"/>
                      <a:gd name="connsiteY6" fmla="*/ 194236 h 201039"/>
                      <a:gd name="connsiteX7" fmla="*/ 199120 w 320692"/>
                      <a:gd name="connsiteY7" fmla="*/ 198906 h 201039"/>
                      <a:gd name="connsiteX8" fmla="*/ 242321 w 320692"/>
                      <a:gd name="connsiteY8" fmla="*/ 159273 h 201039"/>
                      <a:gd name="connsiteX9" fmla="*/ 268860 w 320692"/>
                      <a:gd name="connsiteY9" fmla="*/ 119835 h 201039"/>
                      <a:gd name="connsiteX10" fmla="*/ 320316 w 320692"/>
                      <a:gd name="connsiteY10" fmla="*/ 86901 h 201039"/>
                      <a:gd name="connsiteX11" fmla="*/ 289026 w 320692"/>
                      <a:gd name="connsiteY11" fmla="*/ 20568 h 201039"/>
                      <a:gd name="connsiteX12" fmla="*/ 232664 w 320692"/>
                      <a:gd name="connsiteY12" fmla="*/ 13109 h 201039"/>
                      <a:gd name="connsiteX13" fmla="*/ 167916 w 320692"/>
                      <a:gd name="connsiteY13" fmla="*/ 1249 h 201039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59592 w 320692"/>
                      <a:gd name="connsiteY2" fmla="*/ 53106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67916 w 320692"/>
                      <a:gd name="connsiteY0" fmla="*/ 776 h 200566"/>
                      <a:gd name="connsiteX1" fmla="*/ 127452 w 320692"/>
                      <a:gd name="connsiteY1" fmla="*/ 36658 h 200566"/>
                      <a:gd name="connsiteX2" fmla="*/ 63337 w 320692"/>
                      <a:gd name="connsiteY2" fmla="*/ 53909 h 200566"/>
                      <a:gd name="connsiteX3" fmla="*/ 44551 w 320692"/>
                      <a:gd name="connsiteY3" fmla="*/ 89868 h 200566"/>
                      <a:gd name="connsiteX4" fmla="*/ 101 w 320692"/>
                      <a:gd name="connsiteY4" fmla="*/ 120242 h 200566"/>
                      <a:gd name="connsiteX5" fmla="*/ 35026 w 320692"/>
                      <a:gd name="connsiteY5" fmla="*/ 181370 h 200566"/>
                      <a:gd name="connsiteX6" fmla="*/ 115540 w 320692"/>
                      <a:gd name="connsiteY6" fmla="*/ 193763 h 200566"/>
                      <a:gd name="connsiteX7" fmla="*/ 199120 w 320692"/>
                      <a:gd name="connsiteY7" fmla="*/ 198433 h 200566"/>
                      <a:gd name="connsiteX8" fmla="*/ 242321 w 320692"/>
                      <a:gd name="connsiteY8" fmla="*/ 158800 h 200566"/>
                      <a:gd name="connsiteX9" fmla="*/ 268860 w 320692"/>
                      <a:gd name="connsiteY9" fmla="*/ 119362 h 200566"/>
                      <a:gd name="connsiteX10" fmla="*/ 320316 w 320692"/>
                      <a:gd name="connsiteY10" fmla="*/ 86428 h 200566"/>
                      <a:gd name="connsiteX11" fmla="*/ 289026 w 320692"/>
                      <a:gd name="connsiteY11" fmla="*/ 20095 h 200566"/>
                      <a:gd name="connsiteX12" fmla="*/ 232664 w 320692"/>
                      <a:gd name="connsiteY12" fmla="*/ 12636 h 200566"/>
                      <a:gd name="connsiteX13" fmla="*/ 167916 w 320692"/>
                      <a:gd name="connsiteY13" fmla="*/ 776 h 200566"/>
                      <a:gd name="connsiteX0" fmla="*/ 172908 w 320692"/>
                      <a:gd name="connsiteY0" fmla="*/ 1181 h 194544"/>
                      <a:gd name="connsiteX1" fmla="*/ 127452 w 320692"/>
                      <a:gd name="connsiteY1" fmla="*/ 30636 h 194544"/>
                      <a:gd name="connsiteX2" fmla="*/ 63337 w 320692"/>
                      <a:gd name="connsiteY2" fmla="*/ 47887 h 194544"/>
                      <a:gd name="connsiteX3" fmla="*/ 44551 w 320692"/>
                      <a:gd name="connsiteY3" fmla="*/ 83846 h 194544"/>
                      <a:gd name="connsiteX4" fmla="*/ 101 w 320692"/>
                      <a:gd name="connsiteY4" fmla="*/ 114220 h 194544"/>
                      <a:gd name="connsiteX5" fmla="*/ 35026 w 320692"/>
                      <a:gd name="connsiteY5" fmla="*/ 175348 h 194544"/>
                      <a:gd name="connsiteX6" fmla="*/ 115540 w 320692"/>
                      <a:gd name="connsiteY6" fmla="*/ 187741 h 194544"/>
                      <a:gd name="connsiteX7" fmla="*/ 199120 w 320692"/>
                      <a:gd name="connsiteY7" fmla="*/ 192411 h 194544"/>
                      <a:gd name="connsiteX8" fmla="*/ 242321 w 320692"/>
                      <a:gd name="connsiteY8" fmla="*/ 152778 h 194544"/>
                      <a:gd name="connsiteX9" fmla="*/ 268860 w 320692"/>
                      <a:gd name="connsiteY9" fmla="*/ 113340 h 194544"/>
                      <a:gd name="connsiteX10" fmla="*/ 320316 w 320692"/>
                      <a:gd name="connsiteY10" fmla="*/ 80406 h 194544"/>
                      <a:gd name="connsiteX11" fmla="*/ 289026 w 320692"/>
                      <a:gd name="connsiteY11" fmla="*/ 14073 h 194544"/>
                      <a:gd name="connsiteX12" fmla="*/ 232664 w 320692"/>
                      <a:gd name="connsiteY12" fmla="*/ 6614 h 194544"/>
                      <a:gd name="connsiteX13" fmla="*/ 172908 w 320692"/>
                      <a:gd name="connsiteY13" fmla="*/ 1181 h 194544"/>
                      <a:gd name="connsiteX0" fmla="*/ 172915 w 320699"/>
                      <a:gd name="connsiteY0" fmla="*/ 1181 h 193768"/>
                      <a:gd name="connsiteX1" fmla="*/ 127459 w 320699"/>
                      <a:gd name="connsiteY1" fmla="*/ 30636 h 193768"/>
                      <a:gd name="connsiteX2" fmla="*/ 63344 w 320699"/>
                      <a:gd name="connsiteY2" fmla="*/ 47887 h 193768"/>
                      <a:gd name="connsiteX3" fmla="*/ 44558 w 320699"/>
                      <a:gd name="connsiteY3" fmla="*/ 83846 h 193768"/>
                      <a:gd name="connsiteX4" fmla="*/ 108 w 320699"/>
                      <a:gd name="connsiteY4" fmla="*/ 114220 h 193768"/>
                      <a:gd name="connsiteX5" fmla="*/ 35033 w 320699"/>
                      <a:gd name="connsiteY5" fmla="*/ 175348 h 193768"/>
                      <a:gd name="connsiteX6" fmla="*/ 123036 w 320699"/>
                      <a:gd name="connsiteY6" fmla="*/ 183724 h 193768"/>
                      <a:gd name="connsiteX7" fmla="*/ 199127 w 320699"/>
                      <a:gd name="connsiteY7" fmla="*/ 192411 h 193768"/>
                      <a:gd name="connsiteX8" fmla="*/ 242328 w 320699"/>
                      <a:gd name="connsiteY8" fmla="*/ 152778 h 193768"/>
                      <a:gd name="connsiteX9" fmla="*/ 268867 w 320699"/>
                      <a:gd name="connsiteY9" fmla="*/ 113340 h 193768"/>
                      <a:gd name="connsiteX10" fmla="*/ 320323 w 320699"/>
                      <a:gd name="connsiteY10" fmla="*/ 80406 h 193768"/>
                      <a:gd name="connsiteX11" fmla="*/ 289033 w 320699"/>
                      <a:gd name="connsiteY11" fmla="*/ 14073 h 193768"/>
                      <a:gd name="connsiteX12" fmla="*/ 232671 w 320699"/>
                      <a:gd name="connsiteY12" fmla="*/ 6614 h 193768"/>
                      <a:gd name="connsiteX13" fmla="*/ 172915 w 320699"/>
                      <a:gd name="connsiteY13" fmla="*/ 1181 h 193768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1422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11 w 320595"/>
                      <a:gd name="connsiteY0" fmla="*/ 1181 h 193735"/>
                      <a:gd name="connsiteX1" fmla="*/ 127355 w 320595"/>
                      <a:gd name="connsiteY1" fmla="*/ 30636 h 193735"/>
                      <a:gd name="connsiteX2" fmla="*/ 63240 w 320595"/>
                      <a:gd name="connsiteY2" fmla="*/ 47887 h 193735"/>
                      <a:gd name="connsiteX3" fmla="*/ 44454 w 320595"/>
                      <a:gd name="connsiteY3" fmla="*/ 83846 h 193735"/>
                      <a:gd name="connsiteX4" fmla="*/ 4 w 320595"/>
                      <a:gd name="connsiteY4" fmla="*/ 123860 h 193735"/>
                      <a:gd name="connsiteX5" fmla="*/ 42418 w 320595"/>
                      <a:gd name="connsiteY5" fmla="*/ 177758 h 193735"/>
                      <a:gd name="connsiteX6" fmla="*/ 122932 w 320595"/>
                      <a:gd name="connsiteY6" fmla="*/ 183724 h 193735"/>
                      <a:gd name="connsiteX7" fmla="*/ 199023 w 320595"/>
                      <a:gd name="connsiteY7" fmla="*/ 192411 h 193735"/>
                      <a:gd name="connsiteX8" fmla="*/ 242224 w 320595"/>
                      <a:gd name="connsiteY8" fmla="*/ 152778 h 193735"/>
                      <a:gd name="connsiteX9" fmla="*/ 268763 w 320595"/>
                      <a:gd name="connsiteY9" fmla="*/ 113340 h 193735"/>
                      <a:gd name="connsiteX10" fmla="*/ 320219 w 320595"/>
                      <a:gd name="connsiteY10" fmla="*/ 80406 h 193735"/>
                      <a:gd name="connsiteX11" fmla="*/ 288929 w 320595"/>
                      <a:gd name="connsiteY11" fmla="*/ 14073 h 193735"/>
                      <a:gd name="connsiteX12" fmla="*/ 232567 w 320595"/>
                      <a:gd name="connsiteY12" fmla="*/ 6614 h 193735"/>
                      <a:gd name="connsiteX13" fmla="*/ 172811 w 320595"/>
                      <a:gd name="connsiteY13" fmla="*/ 1181 h 193735"/>
                      <a:gd name="connsiteX0" fmla="*/ 172883 w 320667"/>
                      <a:gd name="connsiteY0" fmla="*/ 1181 h 193735"/>
                      <a:gd name="connsiteX1" fmla="*/ 127427 w 320667"/>
                      <a:gd name="connsiteY1" fmla="*/ 30636 h 193735"/>
                      <a:gd name="connsiteX2" fmla="*/ 63312 w 320667"/>
                      <a:gd name="connsiteY2" fmla="*/ 47887 h 193735"/>
                      <a:gd name="connsiteX3" fmla="*/ 44526 w 320667"/>
                      <a:gd name="connsiteY3" fmla="*/ 83846 h 193735"/>
                      <a:gd name="connsiteX4" fmla="*/ 76 w 320667"/>
                      <a:gd name="connsiteY4" fmla="*/ 123860 h 193735"/>
                      <a:gd name="connsiteX5" fmla="*/ 42490 w 320667"/>
                      <a:gd name="connsiteY5" fmla="*/ 177758 h 193735"/>
                      <a:gd name="connsiteX6" fmla="*/ 123004 w 320667"/>
                      <a:gd name="connsiteY6" fmla="*/ 183724 h 193735"/>
                      <a:gd name="connsiteX7" fmla="*/ 199095 w 320667"/>
                      <a:gd name="connsiteY7" fmla="*/ 192411 h 193735"/>
                      <a:gd name="connsiteX8" fmla="*/ 242296 w 320667"/>
                      <a:gd name="connsiteY8" fmla="*/ 152778 h 193735"/>
                      <a:gd name="connsiteX9" fmla="*/ 268835 w 320667"/>
                      <a:gd name="connsiteY9" fmla="*/ 113340 h 193735"/>
                      <a:gd name="connsiteX10" fmla="*/ 320291 w 320667"/>
                      <a:gd name="connsiteY10" fmla="*/ 80406 h 193735"/>
                      <a:gd name="connsiteX11" fmla="*/ 289001 w 320667"/>
                      <a:gd name="connsiteY11" fmla="*/ 14073 h 193735"/>
                      <a:gd name="connsiteX12" fmla="*/ 232639 w 320667"/>
                      <a:gd name="connsiteY12" fmla="*/ 6614 h 193735"/>
                      <a:gd name="connsiteX13" fmla="*/ 172883 w 320667"/>
                      <a:gd name="connsiteY13" fmla="*/ 1181 h 193735"/>
                      <a:gd name="connsiteX0" fmla="*/ 172883 w 320667"/>
                      <a:gd name="connsiteY0" fmla="*/ 1181 h 190094"/>
                      <a:gd name="connsiteX1" fmla="*/ 127427 w 320667"/>
                      <a:gd name="connsiteY1" fmla="*/ 30636 h 190094"/>
                      <a:gd name="connsiteX2" fmla="*/ 63312 w 320667"/>
                      <a:gd name="connsiteY2" fmla="*/ 47887 h 190094"/>
                      <a:gd name="connsiteX3" fmla="*/ 44526 w 320667"/>
                      <a:gd name="connsiteY3" fmla="*/ 83846 h 190094"/>
                      <a:gd name="connsiteX4" fmla="*/ 76 w 320667"/>
                      <a:gd name="connsiteY4" fmla="*/ 123860 h 190094"/>
                      <a:gd name="connsiteX5" fmla="*/ 42490 w 320667"/>
                      <a:gd name="connsiteY5" fmla="*/ 177758 h 190094"/>
                      <a:gd name="connsiteX6" fmla="*/ 123004 w 320667"/>
                      <a:gd name="connsiteY6" fmla="*/ 183724 h 190094"/>
                      <a:gd name="connsiteX7" fmla="*/ 202839 w 320667"/>
                      <a:gd name="connsiteY7" fmla="*/ 188394 h 190094"/>
                      <a:gd name="connsiteX8" fmla="*/ 242296 w 320667"/>
                      <a:gd name="connsiteY8" fmla="*/ 152778 h 190094"/>
                      <a:gd name="connsiteX9" fmla="*/ 268835 w 320667"/>
                      <a:gd name="connsiteY9" fmla="*/ 113340 h 190094"/>
                      <a:gd name="connsiteX10" fmla="*/ 320291 w 320667"/>
                      <a:gd name="connsiteY10" fmla="*/ 80406 h 190094"/>
                      <a:gd name="connsiteX11" fmla="*/ 289001 w 320667"/>
                      <a:gd name="connsiteY11" fmla="*/ 14073 h 190094"/>
                      <a:gd name="connsiteX12" fmla="*/ 232639 w 320667"/>
                      <a:gd name="connsiteY12" fmla="*/ 6614 h 190094"/>
                      <a:gd name="connsiteX13" fmla="*/ 172883 w 320667"/>
                      <a:gd name="connsiteY13" fmla="*/ 1181 h 190094"/>
                      <a:gd name="connsiteX0" fmla="*/ 172883 w 320667"/>
                      <a:gd name="connsiteY0" fmla="*/ 1181 h 191799"/>
                      <a:gd name="connsiteX1" fmla="*/ 127427 w 320667"/>
                      <a:gd name="connsiteY1" fmla="*/ 30636 h 191799"/>
                      <a:gd name="connsiteX2" fmla="*/ 63312 w 320667"/>
                      <a:gd name="connsiteY2" fmla="*/ 47887 h 191799"/>
                      <a:gd name="connsiteX3" fmla="*/ 44526 w 320667"/>
                      <a:gd name="connsiteY3" fmla="*/ 83846 h 191799"/>
                      <a:gd name="connsiteX4" fmla="*/ 76 w 320667"/>
                      <a:gd name="connsiteY4" fmla="*/ 123860 h 191799"/>
                      <a:gd name="connsiteX5" fmla="*/ 42490 w 320667"/>
                      <a:gd name="connsiteY5" fmla="*/ 177758 h 191799"/>
                      <a:gd name="connsiteX6" fmla="*/ 123004 w 320667"/>
                      <a:gd name="connsiteY6" fmla="*/ 183724 h 191799"/>
                      <a:gd name="connsiteX7" fmla="*/ 202839 w 320667"/>
                      <a:gd name="connsiteY7" fmla="*/ 188394 h 191799"/>
                      <a:gd name="connsiteX8" fmla="*/ 242296 w 320667"/>
                      <a:gd name="connsiteY8" fmla="*/ 152778 h 191799"/>
                      <a:gd name="connsiteX9" fmla="*/ 268835 w 320667"/>
                      <a:gd name="connsiteY9" fmla="*/ 113340 h 191799"/>
                      <a:gd name="connsiteX10" fmla="*/ 320291 w 320667"/>
                      <a:gd name="connsiteY10" fmla="*/ 80406 h 191799"/>
                      <a:gd name="connsiteX11" fmla="*/ 289001 w 320667"/>
                      <a:gd name="connsiteY11" fmla="*/ 14073 h 191799"/>
                      <a:gd name="connsiteX12" fmla="*/ 232639 w 320667"/>
                      <a:gd name="connsiteY12" fmla="*/ 6614 h 191799"/>
                      <a:gd name="connsiteX13" fmla="*/ 172883 w 320667"/>
                      <a:gd name="connsiteY13" fmla="*/ 1181 h 191799"/>
                      <a:gd name="connsiteX0" fmla="*/ 172883 w 320751"/>
                      <a:gd name="connsiteY0" fmla="*/ 1181 h 191799"/>
                      <a:gd name="connsiteX1" fmla="*/ 127427 w 320751"/>
                      <a:gd name="connsiteY1" fmla="*/ 30636 h 191799"/>
                      <a:gd name="connsiteX2" fmla="*/ 63312 w 320751"/>
                      <a:gd name="connsiteY2" fmla="*/ 47887 h 191799"/>
                      <a:gd name="connsiteX3" fmla="*/ 44526 w 320751"/>
                      <a:gd name="connsiteY3" fmla="*/ 83846 h 191799"/>
                      <a:gd name="connsiteX4" fmla="*/ 76 w 320751"/>
                      <a:gd name="connsiteY4" fmla="*/ 123860 h 191799"/>
                      <a:gd name="connsiteX5" fmla="*/ 42490 w 320751"/>
                      <a:gd name="connsiteY5" fmla="*/ 177758 h 191799"/>
                      <a:gd name="connsiteX6" fmla="*/ 123004 w 320751"/>
                      <a:gd name="connsiteY6" fmla="*/ 183724 h 191799"/>
                      <a:gd name="connsiteX7" fmla="*/ 202839 w 320751"/>
                      <a:gd name="connsiteY7" fmla="*/ 188394 h 191799"/>
                      <a:gd name="connsiteX8" fmla="*/ 242296 w 320751"/>
                      <a:gd name="connsiteY8" fmla="*/ 152778 h 191799"/>
                      <a:gd name="connsiteX9" fmla="*/ 266338 w 320751"/>
                      <a:gd name="connsiteY9" fmla="*/ 118160 h 191799"/>
                      <a:gd name="connsiteX10" fmla="*/ 320291 w 320751"/>
                      <a:gd name="connsiteY10" fmla="*/ 80406 h 191799"/>
                      <a:gd name="connsiteX11" fmla="*/ 289001 w 320751"/>
                      <a:gd name="connsiteY11" fmla="*/ 14073 h 191799"/>
                      <a:gd name="connsiteX12" fmla="*/ 232639 w 320751"/>
                      <a:gd name="connsiteY12" fmla="*/ 6614 h 191799"/>
                      <a:gd name="connsiteX13" fmla="*/ 172883 w 320751"/>
                      <a:gd name="connsiteY13" fmla="*/ 1181 h 191799"/>
                      <a:gd name="connsiteX0" fmla="*/ 172883 w 322916"/>
                      <a:gd name="connsiteY0" fmla="*/ 1181 h 191799"/>
                      <a:gd name="connsiteX1" fmla="*/ 127427 w 322916"/>
                      <a:gd name="connsiteY1" fmla="*/ 30636 h 191799"/>
                      <a:gd name="connsiteX2" fmla="*/ 63312 w 322916"/>
                      <a:gd name="connsiteY2" fmla="*/ 47887 h 191799"/>
                      <a:gd name="connsiteX3" fmla="*/ 44526 w 322916"/>
                      <a:gd name="connsiteY3" fmla="*/ 83846 h 191799"/>
                      <a:gd name="connsiteX4" fmla="*/ 76 w 322916"/>
                      <a:gd name="connsiteY4" fmla="*/ 123860 h 191799"/>
                      <a:gd name="connsiteX5" fmla="*/ 42490 w 322916"/>
                      <a:gd name="connsiteY5" fmla="*/ 177758 h 191799"/>
                      <a:gd name="connsiteX6" fmla="*/ 123004 w 322916"/>
                      <a:gd name="connsiteY6" fmla="*/ 183724 h 191799"/>
                      <a:gd name="connsiteX7" fmla="*/ 202839 w 322916"/>
                      <a:gd name="connsiteY7" fmla="*/ 188394 h 191799"/>
                      <a:gd name="connsiteX8" fmla="*/ 242296 w 322916"/>
                      <a:gd name="connsiteY8" fmla="*/ 152778 h 191799"/>
                      <a:gd name="connsiteX9" fmla="*/ 266338 w 322916"/>
                      <a:gd name="connsiteY9" fmla="*/ 118160 h 191799"/>
                      <a:gd name="connsiteX10" fmla="*/ 320291 w 322916"/>
                      <a:gd name="connsiteY10" fmla="*/ 80406 h 191799"/>
                      <a:gd name="connsiteX11" fmla="*/ 289001 w 322916"/>
                      <a:gd name="connsiteY11" fmla="*/ 14073 h 191799"/>
                      <a:gd name="connsiteX12" fmla="*/ 232639 w 322916"/>
                      <a:gd name="connsiteY12" fmla="*/ 6614 h 191799"/>
                      <a:gd name="connsiteX13" fmla="*/ 172883 w 322916"/>
                      <a:gd name="connsiteY13" fmla="*/ 1181 h 191799"/>
                      <a:gd name="connsiteX0" fmla="*/ 172883 w 321206"/>
                      <a:gd name="connsiteY0" fmla="*/ 1238 h 191856"/>
                      <a:gd name="connsiteX1" fmla="*/ 127427 w 321206"/>
                      <a:gd name="connsiteY1" fmla="*/ 30693 h 191856"/>
                      <a:gd name="connsiteX2" fmla="*/ 63312 w 321206"/>
                      <a:gd name="connsiteY2" fmla="*/ 47944 h 191856"/>
                      <a:gd name="connsiteX3" fmla="*/ 44526 w 321206"/>
                      <a:gd name="connsiteY3" fmla="*/ 83903 h 191856"/>
                      <a:gd name="connsiteX4" fmla="*/ 76 w 321206"/>
                      <a:gd name="connsiteY4" fmla="*/ 123917 h 191856"/>
                      <a:gd name="connsiteX5" fmla="*/ 42490 w 321206"/>
                      <a:gd name="connsiteY5" fmla="*/ 177815 h 191856"/>
                      <a:gd name="connsiteX6" fmla="*/ 123004 w 321206"/>
                      <a:gd name="connsiteY6" fmla="*/ 183781 h 191856"/>
                      <a:gd name="connsiteX7" fmla="*/ 202839 w 321206"/>
                      <a:gd name="connsiteY7" fmla="*/ 188451 h 191856"/>
                      <a:gd name="connsiteX8" fmla="*/ 242296 w 321206"/>
                      <a:gd name="connsiteY8" fmla="*/ 152835 h 191856"/>
                      <a:gd name="connsiteX9" fmla="*/ 266338 w 321206"/>
                      <a:gd name="connsiteY9" fmla="*/ 118217 h 191856"/>
                      <a:gd name="connsiteX10" fmla="*/ 320291 w 321206"/>
                      <a:gd name="connsiteY10" fmla="*/ 80463 h 191856"/>
                      <a:gd name="connsiteX11" fmla="*/ 295242 w 321206"/>
                      <a:gd name="connsiteY11" fmla="*/ 17343 h 191856"/>
                      <a:gd name="connsiteX12" fmla="*/ 232639 w 321206"/>
                      <a:gd name="connsiteY12" fmla="*/ 6671 h 191856"/>
                      <a:gd name="connsiteX13" fmla="*/ 172883 w 321206"/>
                      <a:gd name="connsiteY13" fmla="*/ 1238 h 191856"/>
                      <a:gd name="connsiteX0" fmla="*/ 172883 w 321206"/>
                      <a:gd name="connsiteY0" fmla="*/ 2234 h 192852"/>
                      <a:gd name="connsiteX1" fmla="*/ 127427 w 321206"/>
                      <a:gd name="connsiteY1" fmla="*/ 31689 h 192852"/>
                      <a:gd name="connsiteX2" fmla="*/ 63312 w 321206"/>
                      <a:gd name="connsiteY2" fmla="*/ 48940 h 192852"/>
                      <a:gd name="connsiteX3" fmla="*/ 44526 w 321206"/>
                      <a:gd name="connsiteY3" fmla="*/ 84899 h 192852"/>
                      <a:gd name="connsiteX4" fmla="*/ 76 w 321206"/>
                      <a:gd name="connsiteY4" fmla="*/ 124913 h 192852"/>
                      <a:gd name="connsiteX5" fmla="*/ 42490 w 321206"/>
                      <a:gd name="connsiteY5" fmla="*/ 178811 h 192852"/>
                      <a:gd name="connsiteX6" fmla="*/ 123004 w 321206"/>
                      <a:gd name="connsiteY6" fmla="*/ 184777 h 192852"/>
                      <a:gd name="connsiteX7" fmla="*/ 202839 w 321206"/>
                      <a:gd name="connsiteY7" fmla="*/ 189447 h 192852"/>
                      <a:gd name="connsiteX8" fmla="*/ 242296 w 321206"/>
                      <a:gd name="connsiteY8" fmla="*/ 153831 h 192852"/>
                      <a:gd name="connsiteX9" fmla="*/ 266338 w 321206"/>
                      <a:gd name="connsiteY9" fmla="*/ 119213 h 192852"/>
                      <a:gd name="connsiteX10" fmla="*/ 320291 w 321206"/>
                      <a:gd name="connsiteY10" fmla="*/ 81459 h 192852"/>
                      <a:gd name="connsiteX11" fmla="*/ 295242 w 321206"/>
                      <a:gd name="connsiteY11" fmla="*/ 18339 h 192852"/>
                      <a:gd name="connsiteX12" fmla="*/ 232639 w 321206"/>
                      <a:gd name="connsiteY12" fmla="*/ 7667 h 192852"/>
                      <a:gd name="connsiteX13" fmla="*/ 172883 w 321206"/>
                      <a:gd name="connsiteY13" fmla="*/ 2234 h 192852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63312 w 321206"/>
                      <a:gd name="connsiteY2" fmla="*/ 47209 h 191121"/>
                      <a:gd name="connsiteX3" fmla="*/ 44526 w 321206"/>
                      <a:gd name="connsiteY3" fmla="*/ 83168 h 191121"/>
                      <a:gd name="connsiteX4" fmla="*/ 76 w 321206"/>
                      <a:gd name="connsiteY4" fmla="*/ 123182 h 191121"/>
                      <a:gd name="connsiteX5" fmla="*/ 42490 w 321206"/>
                      <a:gd name="connsiteY5" fmla="*/ 177080 h 191121"/>
                      <a:gd name="connsiteX6" fmla="*/ 123004 w 321206"/>
                      <a:gd name="connsiteY6" fmla="*/ 183046 h 191121"/>
                      <a:gd name="connsiteX7" fmla="*/ 202839 w 321206"/>
                      <a:gd name="connsiteY7" fmla="*/ 187716 h 191121"/>
                      <a:gd name="connsiteX8" fmla="*/ 242296 w 321206"/>
                      <a:gd name="connsiteY8" fmla="*/ 152100 h 191121"/>
                      <a:gd name="connsiteX9" fmla="*/ 266338 w 321206"/>
                      <a:gd name="connsiteY9" fmla="*/ 117482 h 191121"/>
                      <a:gd name="connsiteX10" fmla="*/ 320291 w 321206"/>
                      <a:gd name="connsiteY10" fmla="*/ 79728 h 191121"/>
                      <a:gd name="connsiteX11" fmla="*/ 295242 w 321206"/>
                      <a:gd name="connsiteY11" fmla="*/ 16608 h 191121"/>
                      <a:gd name="connsiteX12" fmla="*/ 172883 w 321206"/>
                      <a:gd name="connsiteY12" fmla="*/ 503 h 191121"/>
                      <a:gd name="connsiteX0" fmla="*/ 172883 w 321206"/>
                      <a:gd name="connsiteY0" fmla="*/ 503 h 191121"/>
                      <a:gd name="connsiteX1" fmla="*/ 127427 w 321206"/>
                      <a:gd name="connsiteY1" fmla="*/ 29958 h 191121"/>
                      <a:gd name="connsiteX2" fmla="*/ 44526 w 321206"/>
                      <a:gd name="connsiteY2" fmla="*/ 83168 h 191121"/>
                      <a:gd name="connsiteX3" fmla="*/ 76 w 321206"/>
                      <a:gd name="connsiteY3" fmla="*/ 123182 h 191121"/>
                      <a:gd name="connsiteX4" fmla="*/ 42490 w 321206"/>
                      <a:gd name="connsiteY4" fmla="*/ 177080 h 191121"/>
                      <a:gd name="connsiteX5" fmla="*/ 123004 w 321206"/>
                      <a:gd name="connsiteY5" fmla="*/ 183046 h 191121"/>
                      <a:gd name="connsiteX6" fmla="*/ 202839 w 321206"/>
                      <a:gd name="connsiteY6" fmla="*/ 187716 h 191121"/>
                      <a:gd name="connsiteX7" fmla="*/ 242296 w 321206"/>
                      <a:gd name="connsiteY7" fmla="*/ 152100 h 191121"/>
                      <a:gd name="connsiteX8" fmla="*/ 266338 w 321206"/>
                      <a:gd name="connsiteY8" fmla="*/ 117482 h 191121"/>
                      <a:gd name="connsiteX9" fmla="*/ 320291 w 321206"/>
                      <a:gd name="connsiteY9" fmla="*/ 79728 h 191121"/>
                      <a:gd name="connsiteX10" fmla="*/ 295242 w 321206"/>
                      <a:gd name="connsiteY10" fmla="*/ 16608 h 191121"/>
                      <a:gd name="connsiteX11" fmla="*/ 172883 w 321206"/>
                      <a:gd name="connsiteY11" fmla="*/ 503 h 191121"/>
                      <a:gd name="connsiteX0" fmla="*/ 172883 w 321206"/>
                      <a:gd name="connsiteY0" fmla="*/ 503 h 191121"/>
                      <a:gd name="connsiteX1" fmla="*/ 44526 w 321206"/>
                      <a:gd name="connsiteY1" fmla="*/ 83168 h 191121"/>
                      <a:gd name="connsiteX2" fmla="*/ 76 w 321206"/>
                      <a:gd name="connsiteY2" fmla="*/ 123182 h 191121"/>
                      <a:gd name="connsiteX3" fmla="*/ 42490 w 321206"/>
                      <a:gd name="connsiteY3" fmla="*/ 177080 h 191121"/>
                      <a:gd name="connsiteX4" fmla="*/ 123004 w 321206"/>
                      <a:gd name="connsiteY4" fmla="*/ 183046 h 191121"/>
                      <a:gd name="connsiteX5" fmla="*/ 202839 w 321206"/>
                      <a:gd name="connsiteY5" fmla="*/ 187716 h 191121"/>
                      <a:gd name="connsiteX6" fmla="*/ 242296 w 321206"/>
                      <a:gd name="connsiteY6" fmla="*/ 152100 h 191121"/>
                      <a:gd name="connsiteX7" fmla="*/ 266338 w 321206"/>
                      <a:gd name="connsiteY7" fmla="*/ 117482 h 191121"/>
                      <a:gd name="connsiteX8" fmla="*/ 320291 w 321206"/>
                      <a:gd name="connsiteY8" fmla="*/ 79728 h 191121"/>
                      <a:gd name="connsiteX9" fmla="*/ 295242 w 321206"/>
                      <a:gd name="connsiteY9" fmla="*/ 16608 h 191121"/>
                      <a:gd name="connsiteX10" fmla="*/ 172883 w 321206"/>
                      <a:gd name="connsiteY10" fmla="*/ 503 h 191121"/>
                      <a:gd name="connsiteX0" fmla="*/ 143064 w 321206"/>
                      <a:gd name="connsiteY0" fmla="*/ 869 h 187719"/>
                      <a:gd name="connsiteX1" fmla="*/ 44526 w 321206"/>
                      <a:gd name="connsiteY1" fmla="*/ 79766 h 187719"/>
                      <a:gd name="connsiteX2" fmla="*/ 76 w 321206"/>
                      <a:gd name="connsiteY2" fmla="*/ 119780 h 187719"/>
                      <a:gd name="connsiteX3" fmla="*/ 42490 w 321206"/>
                      <a:gd name="connsiteY3" fmla="*/ 173678 h 187719"/>
                      <a:gd name="connsiteX4" fmla="*/ 123004 w 321206"/>
                      <a:gd name="connsiteY4" fmla="*/ 179644 h 187719"/>
                      <a:gd name="connsiteX5" fmla="*/ 202839 w 321206"/>
                      <a:gd name="connsiteY5" fmla="*/ 184314 h 187719"/>
                      <a:gd name="connsiteX6" fmla="*/ 242296 w 321206"/>
                      <a:gd name="connsiteY6" fmla="*/ 148698 h 187719"/>
                      <a:gd name="connsiteX7" fmla="*/ 266338 w 321206"/>
                      <a:gd name="connsiteY7" fmla="*/ 114080 h 187719"/>
                      <a:gd name="connsiteX8" fmla="*/ 320291 w 321206"/>
                      <a:gd name="connsiteY8" fmla="*/ 76326 h 187719"/>
                      <a:gd name="connsiteX9" fmla="*/ 295242 w 321206"/>
                      <a:gd name="connsiteY9" fmla="*/ 13206 h 187719"/>
                      <a:gd name="connsiteX10" fmla="*/ 143064 w 321206"/>
                      <a:gd name="connsiteY10" fmla="*/ 869 h 187719"/>
                      <a:gd name="connsiteX0" fmla="*/ 143064 w 321206"/>
                      <a:gd name="connsiteY0" fmla="*/ 8298 h 195148"/>
                      <a:gd name="connsiteX1" fmla="*/ 44526 w 321206"/>
                      <a:gd name="connsiteY1" fmla="*/ 87195 h 195148"/>
                      <a:gd name="connsiteX2" fmla="*/ 76 w 321206"/>
                      <a:gd name="connsiteY2" fmla="*/ 127209 h 195148"/>
                      <a:gd name="connsiteX3" fmla="*/ 42490 w 321206"/>
                      <a:gd name="connsiteY3" fmla="*/ 181107 h 195148"/>
                      <a:gd name="connsiteX4" fmla="*/ 123004 w 321206"/>
                      <a:gd name="connsiteY4" fmla="*/ 187073 h 195148"/>
                      <a:gd name="connsiteX5" fmla="*/ 202839 w 321206"/>
                      <a:gd name="connsiteY5" fmla="*/ 191743 h 195148"/>
                      <a:gd name="connsiteX6" fmla="*/ 242296 w 321206"/>
                      <a:gd name="connsiteY6" fmla="*/ 156127 h 195148"/>
                      <a:gd name="connsiteX7" fmla="*/ 266338 w 321206"/>
                      <a:gd name="connsiteY7" fmla="*/ 121509 h 195148"/>
                      <a:gd name="connsiteX8" fmla="*/ 320291 w 321206"/>
                      <a:gd name="connsiteY8" fmla="*/ 83755 h 195148"/>
                      <a:gd name="connsiteX9" fmla="*/ 295242 w 321206"/>
                      <a:gd name="connsiteY9" fmla="*/ 20635 h 195148"/>
                      <a:gd name="connsiteX10" fmla="*/ 143064 w 321206"/>
                      <a:gd name="connsiteY10" fmla="*/ 8298 h 195148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339 w 321481"/>
                      <a:gd name="connsiteY0" fmla="*/ 4170 h 191020"/>
                      <a:gd name="connsiteX1" fmla="*/ 64680 w 321481"/>
                      <a:gd name="connsiteY1" fmla="*/ 75530 h 191020"/>
                      <a:gd name="connsiteX2" fmla="*/ 351 w 321481"/>
                      <a:gd name="connsiteY2" fmla="*/ 123081 h 191020"/>
                      <a:gd name="connsiteX3" fmla="*/ 42765 w 321481"/>
                      <a:gd name="connsiteY3" fmla="*/ 176979 h 191020"/>
                      <a:gd name="connsiteX4" fmla="*/ 123279 w 321481"/>
                      <a:gd name="connsiteY4" fmla="*/ 182945 h 191020"/>
                      <a:gd name="connsiteX5" fmla="*/ 203114 w 321481"/>
                      <a:gd name="connsiteY5" fmla="*/ 187615 h 191020"/>
                      <a:gd name="connsiteX6" fmla="*/ 242571 w 321481"/>
                      <a:gd name="connsiteY6" fmla="*/ 151999 h 191020"/>
                      <a:gd name="connsiteX7" fmla="*/ 266613 w 321481"/>
                      <a:gd name="connsiteY7" fmla="*/ 117381 h 191020"/>
                      <a:gd name="connsiteX8" fmla="*/ 320566 w 321481"/>
                      <a:gd name="connsiteY8" fmla="*/ 79627 h 191020"/>
                      <a:gd name="connsiteX9" fmla="*/ 295517 w 321481"/>
                      <a:gd name="connsiteY9" fmla="*/ 16507 h 191020"/>
                      <a:gd name="connsiteX10" fmla="*/ 143339 w 321481"/>
                      <a:gd name="connsiteY10" fmla="*/ 4170 h 191020"/>
                      <a:gd name="connsiteX0" fmla="*/ 143660 w 321802"/>
                      <a:gd name="connsiteY0" fmla="*/ 2930 h 189780"/>
                      <a:gd name="connsiteX1" fmla="*/ 74940 w 321802"/>
                      <a:gd name="connsiteY1" fmla="*/ 57332 h 189780"/>
                      <a:gd name="connsiteX2" fmla="*/ 672 w 321802"/>
                      <a:gd name="connsiteY2" fmla="*/ 121841 h 189780"/>
                      <a:gd name="connsiteX3" fmla="*/ 43086 w 321802"/>
                      <a:gd name="connsiteY3" fmla="*/ 175739 h 189780"/>
                      <a:gd name="connsiteX4" fmla="*/ 123600 w 321802"/>
                      <a:gd name="connsiteY4" fmla="*/ 181705 h 189780"/>
                      <a:gd name="connsiteX5" fmla="*/ 203435 w 321802"/>
                      <a:gd name="connsiteY5" fmla="*/ 186375 h 189780"/>
                      <a:gd name="connsiteX6" fmla="*/ 242892 w 321802"/>
                      <a:gd name="connsiteY6" fmla="*/ 150759 h 189780"/>
                      <a:gd name="connsiteX7" fmla="*/ 266934 w 321802"/>
                      <a:gd name="connsiteY7" fmla="*/ 116141 h 189780"/>
                      <a:gd name="connsiteX8" fmla="*/ 320887 w 321802"/>
                      <a:gd name="connsiteY8" fmla="*/ 78387 h 189780"/>
                      <a:gd name="connsiteX9" fmla="*/ 295838 w 321802"/>
                      <a:gd name="connsiteY9" fmla="*/ 15267 h 189780"/>
                      <a:gd name="connsiteX10" fmla="*/ 143660 w 321802"/>
                      <a:gd name="connsiteY10" fmla="*/ 2930 h 189780"/>
                      <a:gd name="connsiteX0" fmla="*/ 143660 w 321802"/>
                      <a:gd name="connsiteY0" fmla="*/ 2930 h 190540"/>
                      <a:gd name="connsiteX1" fmla="*/ 74940 w 321802"/>
                      <a:gd name="connsiteY1" fmla="*/ 57332 h 190540"/>
                      <a:gd name="connsiteX2" fmla="*/ 672 w 321802"/>
                      <a:gd name="connsiteY2" fmla="*/ 121841 h 190540"/>
                      <a:gd name="connsiteX3" fmla="*/ 43086 w 321802"/>
                      <a:gd name="connsiteY3" fmla="*/ 175739 h 190540"/>
                      <a:gd name="connsiteX4" fmla="*/ 123600 w 321802"/>
                      <a:gd name="connsiteY4" fmla="*/ 181705 h 190540"/>
                      <a:gd name="connsiteX5" fmla="*/ 203435 w 321802"/>
                      <a:gd name="connsiteY5" fmla="*/ 186375 h 190540"/>
                      <a:gd name="connsiteX6" fmla="*/ 266934 w 321802"/>
                      <a:gd name="connsiteY6" fmla="*/ 116141 h 190540"/>
                      <a:gd name="connsiteX7" fmla="*/ 320887 w 321802"/>
                      <a:gd name="connsiteY7" fmla="*/ 78387 h 190540"/>
                      <a:gd name="connsiteX8" fmla="*/ 295838 w 321802"/>
                      <a:gd name="connsiteY8" fmla="*/ 15267 h 190540"/>
                      <a:gd name="connsiteX9" fmla="*/ 143660 w 321802"/>
                      <a:gd name="connsiteY9" fmla="*/ 2930 h 190540"/>
                      <a:gd name="connsiteX0" fmla="*/ 144085 w 322227"/>
                      <a:gd name="connsiteY0" fmla="*/ 2930 h 190493"/>
                      <a:gd name="connsiteX1" fmla="*/ 75365 w 322227"/>
                      <a:gd name="connsiteY1" fmla="*/ 57332 h 190493"/>
                      <a:gd name="connsiteX2" fmla="*/ 1097 w 322227"/>
                      <a:gd name="connsiteY2" fmla="*/ 121841 h 190493"/>
                      <a:gd name="connsiteX3" fmla="*/ 43511 w 322227"/>
                      <a:gd name="connsiteY3" fmla="*/ 175739 h 190493"/>
                      <a:gd name="connsiteX4" fmla="*/ 203860 w 322227"/>
                      <a:gd name="connsiteY4" fmla="*/ 186375 h 190493"/>
                      <a:gd name="connsiteX5" fmla="*/ 267359 w 322227"/>
                      <a:gd name="connsiteY5" fmla="*/ 116141 h 190493"/>
                      <a:gd name="connsiteX6" fmla="*/ 321312 w 322227"/>
                      <a:gd name="connsiteY6" fmla="*/ 78387 h 190493"/>
                      <a:gd name="connsiteX7" fmla="*/ 296263 w 322227"/>
                      <a:gd name="connsiteY7" fmla="*/ 15267 h 190493"/>
                      <a:gd name="connsiteX8" fmla="*/ 144085 w 322227"/>
                      <a:gd name="connsiteY8" fmla="*/ 2930 h 190493"/>
                      <a:gd name="connsiteX0" fmla="*/ 144085 w 322227"/>
                      <a:gd name="connsiteY0" fmla="*/ 2930 h 195926"/>
                      <a:gd name="connsiteX1" fmla="*/ 75365 w 322227"/>
                      <a:gd name="connsiteY1" fmla="*/ 57332 h 195926"/>
                      <a:gd name="connsiteX2" fmla="*/ 1097 w 322227"/>
                      <a:gd name="connsiteY2" fmla="*/ 121841 h 195926"/>
                      <a:gd name="connsiteX3" fmla="*/ 43511 w 322227"/>
                      <a:gd name="connsiteY3" fmla="*/ 175739 h 195926"/>
                      <a:gd name="connsiteX4" fmla="*/ 203860 w 322227"/>
                      <a:gd name="connsiteY4" fmla="*/ 186375 h 195926"/>
                      <a:gd name="connsiteX5" fmla="*/ 267359 w 322227"/>
                      <a:gd name="connsiteY5" fmla="*/ 116141 h 195926"/>
                      <a:gd name="connsiteX6" fmla="*/ 321312 w 322227"/>
                      <a:gd name="connsiteY6" fmla="*/ 78387 h 195926"/>
                      <a:gd name="connsiteX7" fmla="*/ 296263 w 322227"/>
                      <a:gd name="connsiteY7" fmla="*/ 15267 h 195926"/>
                      <a:gd name="connsiteX8" fmla="*/ 144085 w 322227"/>
                      <a:gd name="connsiteY8" fmla="*/ 2930 h 195926"/>
                      <a:gd name="connsiteX0" fmla="*/ 152807 w 330949"/>
                      <a:gd name="connsiteY0" fmla="*/ 2930 h 192314"/>
                      <a:gd name="connsiteX1" fmla="*/ 84087 w 330949"/>
                      <a:gd name="connsiteY1" fmla="*/ 57332 h 192314"/>
                      <a:gd name="connsiteX2" fmla="*/ 9819 w 330949"/>
                      <a:gd name="connsiteY2" fmla="*/ 121841 h 192314"/>
                      <a:gd name="connsiteX3" fmla="*/ 52233 w 330949"/>
                      <a:gd name="connsiteY3" fmla="*/ 175739 h 192314"/>
                      <a:gd name="connsiteX4" fmla="*/ 212582 w 330949"/>
                      <a:gd name="connsiteY4" fmla="*/ 186375 h 192314"/>
                      <a:gd name="connsiteX5" fmla="*/ 276081 w 330949"/>
                      <a:gd name="connsiteY5" fmla="*/ 116141 h 192314"/>
                      <a:gd name="connsiteX6" fmla="*/ 330034 w 330949"/>
                      <a:gd name="connsiteY6" fmla="*/ 78387 h 192314"/>
                      <a:gd name="connsiteX7" fmla="*/ 304985 w 330949"/>
                      <a:gd name="connsiteY7" fmla="*/ 15267 h 192314"/>
                      <a:gd name="connsiteX8" fmla="*/ 152807 w 330949"/>
                      <a:gd name="connsiteY8" fmla="*/ 2930 h 192314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149"/>
                      <a:gd name="connsiteX1" fmla="*/ 74292 w 321154"/>
                      <a:gd name="connsiteY1" fmla="*/ 57332 h 187149"/>
                      <a:gd name="connsiteX2" fmla="*/ 24 w 321154"/>
                      <a:gd name="connsiteY2" fmla="*/ 121841 h 187149"/>
                      <a:gd name="connsiteX3" fmla="*/ 78883 w 321154"/>
                      <a:gd name="connsiteY3" fmla="*/ 160665 h 187149"/>
                      <a:gd name="connsiteX4" fmla="*/ 202787 w 321154"/>
                      <a:gd name="connsiteY4" fmla="*/ 186375 h 187149"/>
                      <a:gd name="connsiteX5" fmla="*/ 266286 w 321154"/>
                      <a:gd name="connsiteY5" fmla="*/ 116141 h 187149"/>
                      <a:gd name="connsiteX6" fmla="*/ 320239 w 321154"/>
                      <a:gd name="connsiteY6" fmla="*/ 78387 h 187149"/>
                      <a:gd name="connsiteX7" fmla="*/ 295190 w 321154"/>
                      <a:gd name="connsiteY7" fmla="*/ 15267 h 187149"/>
                      <a:gd name="connsiteX8" fmla="*/ 143012 w 321154"/>
                      <a:gd name="connsiteY8" fmla="*/ 2930 h 187149"/>
                      <a:gd name="connsiteX0" fmla="*/ 143012 w 321154"/>
                      <a:gd name="connsiteY0" fmla="*/ 2930 h 187443"/>
                      <a:gd name="connsiteX1" fmla="*/ 74292 w 321154"/>
                      <a:gd name="connsiteY1" fmla="*/ 57332 h 187443"/>
                      <a:gd name="connsiteX2" fmla="*/ 24 w 321154"/>
                      <a:gd name="connsiteY2" fmla="*/ 121841 h 187443"/>
                      <a:gd name="connsiteX3" fmla="*/ 78883 w 321154"/>
                      <a:gd name="connsiteY3" fmla="*/ 160665 h 187443"/>
                      <a:gd name="connsiteX4" fmla="*/ 202787 w 321154"/>
                      <a:gd name="connsiteY4" fmla="*/ 186375 h 187443"/>
                      <a:gd name="connsiteX5" fmla="*/ 266286 w 321154"/>
                      <a:gd name="connsiteY5" fmla="*/ 116141 h 187443"/>
                      <a:gd name="connsiteX6" fmla="*/ 320239 w 321154"/>
                      <a:gd name="connsiteY6" fmla="*/ 78387 h 187443"/>
                      <a:gd name="connsiteX7" fmla="*/ 295190 w 321154"/>
                      <a:gd name="connsiteY7" fmla="*/ 15267 h 187443"/>
                      <a:gd name="connsiteX8" fmla="*/ 143012 w 321154"/>
                      <a:gd name="connsiteY8" fmla="*/ 2930 h 187443"/>
                      <a:gd name="connsiteX0" fmla="*/ 146280 w 324422"/>
                      <a:gd name="connsiteY0" fmla="*/ 2930 h 187443"/>
                      <a:gd name="connsiteX1" fmla="*/ 77560 w 324422"/>
                      <a:gd name="connsiteY1" fmla="*/ 57332 h 187443"/>
                      <a:gd name="connsiteX2" fmla="*/ 3292 w 324422"/>
                      <a:gd name="connsiteY2" fmla="*/ 121841 h 187443"/>
                      <a:gd name="connsiteX3" fmla="*/ 58959 w 324422"/>
                      <a:gd name="connsiteY3" fmla="*/ 160665 h 187443"/>
                      <a:gd name="connsiteX4" fmla="*/ 206055 w 324422"/>
                      <a:gd name="connsiteY4" fmla="*/ 186375 h 187443"/>
                      <a:gd name="connsiteX5" fmla="*/ 269554 w 324422"/>
                      <a:gd name="connsiteY5" fmla="*/ 116141 h 187443"/>
                      <a:gd name="connsiteX6" fmla="*/ 323507 w 324422"/>
                      <a:gd name="connsiteY6" fmla="*/ 78387 h 187443"/>
                      <a:gd name="connsiteX7" fmla="*/ 298458 w 324422"/>
                      <a:gd name="connsiteY7" fmla="*/ 15267 h 187443"/>
                      <a:gd name="connsiteX8" fmla="*/ 146280 w 324422"/>
                      <a:gd name="connsiteY8" fmla="*/ 2930 h 187443"/>
                      <a:gd name="connsiteX0" fmla="*/ 146280 w 324422"/>
                      <a:gd name="connsiteY0" fmla="*/ 2930 h 187928"/>
                      <a:gd name="connsiteX1" fmla="*/ 77560 w 324422"/>
                      <a:gd name="connsiteY1" fmla="*/ 57332 h 187928"/>
                      <a:gd name="connsiteX2" fmla="*/ 3292 w 324422"/>
                      <a:gd name="connsiteY2" fmla="*/ 121841 h 187928"/>
                      <a:gd name="connsiteX3" fmla="*/ 58959 w 324422"/>
                      <a:gd name="connsiteY3" fmla="*/ 160665 h 187928"/>
                      <a:gd name="connsiteX4" fmla="*/ 206055 w 324422"/>
                      <a:gd name="connsiteY4" fmla="*/ 186375 h 187928"/>
                      <a:gd name="connsiteX5" fmla="*/ 269554 w 324422"/>
                      <a:gd name="connsiteY5" fmla="*/ 116141 h 187928"/>
                      <a:gd name="connsiteX6" fmla="*/ 323507 w 324422"/>
                      <a:gd name="connsiteY6" fmla="*/ 78387 h 187928"/>
                      <a:gd name="connsiteX7" fmla="*/ 298458 w 324422"/>
                      <a:gd name="connsiteY7" fmla="*/ 15267 h 187928"/>
                      <a:gd name="connsiteX8" fmla="*/ 146280 w 324422"/>
                      <a:gd name="connsiteY8" fmla="*/ 2930 h 187928"/>
                      <a:gd name="connsiteX0" fmla="*/ 146280 w 323517"/>
                      <a:gd name="connsiteY0" fmla="*/ 2930 h 187443"/>
                      <a:gd name="connsiteX1" fmla="*/ 77560 w 323517"/>
                      <a:gd name="connsiteY1" fmla="*/ 57332 h 187443"/>
                      <a:gd name="connsiteX2" fmla="*/ 3292 w 323517"/>
                      <a:gd name="connsiteY2" fmla="*/ 121841 h 187443"/>
                      <a:gd name="connsiteX3" fmla="*/ 58959 w 323517"/>
                      <a:gd name="connsiteY3" fmla="*/ 160665 h 187443"/>
                      <a:gd name="connsiteX4" fmla="*/ 206055 w 323517"/>
                      <a:gd name="connsiteY4" fmla="*/ 186375 h 187443"/>
                      <a:gd name="connsiteX5" fmla="*/ 296059 w 323517"/>
                      <a:gd name="connsiteY5" fmla="*/ 116141 h 187443"/>
                      <a:gd name="connsiteX6" fmla="*/ 323507 w 323517"/>
                      <a:gd name="connsiteY6" fmla="*/ 78387 h 187443"/>
                      <a:gd name="connsiteX7" fmla="*/ 298458 w 323517"/>
                      <a:gd name="connsiteY7" fmla="*/ 15267 h 187443"/>
                      <a:gd name="connsiteX8" fmla="*/ 146280 w 323517"/>
                      <a:gd name="connsiteY8" fmla="*/ 2930 h 187443"/>
                      <a:gd name="connsiteX0" fmla="*/ 143264 w 320501"/>
                      <a:gd name="connsiteY0" fmla="*/ 2930 h 187853"/>
                      <a:gd name="connsiteX1" fmla="*/ 74544 w 320501"/>
                      <a:gd name="connsiteY1" fmla="*/ 57332 h 187853"/>
                      <a:gd name="connsiteX2" fmla="*/ 276 w 320501"/>
                      <a:gd name="connsiteY2" fmla="*/ 121841 h 187853"/>
                      <a:gd name="connsiteX3" fmla="*/ 55943 w 320501"/>
                      <a:gd name="connsiteY3" fmla="*/ 160665 h 187853"/>
                      <a:gd name="connsiteX4" fmla="*/ 212979 w 320501"/>
                      <a:gd name="connsiteY4" fmla="*/ 186375 h 187853"/>
                      <a:gd name="connsiteX5" fmla="*/ 293043 w 320501"/>
                      <a:gd name="connsiteY5" fmla="*/ 116141 h 187853"/>
                      <a:gd name="connsiteX6" fmla="*/ 320491 w 320501"/>
                      <a:gd name="connsiteY6" fmla="*/ 78387 h 187853"/>
                      <a:gd name="connsiteX7" fmla="*/ 295442 w 320501"/>
                      <a:gd name="connsiteY7" fmla="*/ 15267 h 187853"/>
                      <a:gd name="connsiteX8" fmla="*/ 143264 w 320501"/>
                      <a:gd name="connsiteY8" fmla="*/ 2930 h 187853"/>
                      <a:gd name="connsiteX0" fmla="*/ 143264 w 320501"/>
                      <a:gd name="connsiteY0" fmla="*/ 2930 h 191201"/>
                      <a:gd name="connsiteX1" fmla="*/ 74544 w 320501"/>
                      <a:gd name="connsiteY1" fmla="*/ 57332 h 191201"/>
                      <a:gd name="connsiteX2" fmla="*/ 276 w 320501"/>
                      <a:gd name="connsiteY2" fmla="*/ 121841 h 191201"/>
                      <a:gd name="connsiteX3" fmla="*/ 55943 w 320501"/>
                      <a:gd name="connsiteY3" fmla="*/ 160665 h 191201"/>
                      <a:gd name="connsiteX4" fmla="*/ 212979 w 320501"/>
                      <a:gd name="connsiteY4" fmla="*/ 186375 h 191201"/>
                      <a:gd name="connsiteX5" fmla="*/ 293043 w 320501"/>
                      <a:gd name="connsiteY5" fmla="*/ 116141 h 191201"/>
                      <a:gd name="connsiteX6" fmla="*/ 320491 w 320501"/>
                      <a:gd name="connsiteY6" fmla="*/ 78387 h 191201"/>
                      <a:gd name="connsiteX7" fmla="*/ 295442 w 320501"/>
                      <a:gd name="connsiteY7" fmla="*/ 15267 h 191201"/>
                      <a:gd name="connsiteX8" fmla="*/ 143264 w 320501"/>
                      <a:gd name="connsiteY8" fmla="*/ 2930 h 191201"/>
                      <a:gd name="connsiteX0" fmla="*/ 144027 w 321264"/>
                      <a:gd name="connsiteY0" fmla="*/ 2930 h 190550"/>
                      <a:gd name="connsiteX1" fmla="*/ 75307 w 321264"/>
                      <a:gd name="connsiteY1" fmla="*/ 57332 h 190550"/>
                      <a:gd name="connsiteX2" fmla="*/ 1039 w 321264"/>
                      <a:gd name="connsiteY2" fmla="*/ 121841 h 190550"/>
                      <a:gd name="connsiteX3" fmla="*/ 56706 w 321264"/>
                      <a:gd name="connsiteY3" fmla="*/ 160665 h 190550"/>
                      <a:gd name="connsiteX4" fmla="*/ 213742 w 321264"/>
                      <a:gd name="connsiteY4" fmla="*/ 186375 h 190550"/>
                      <a:gd name="connsiteX5" fmla="*/ 293806 w 321264"/>
                      <a:gd name="connsiteY5" fmla="*/ 116141 h 190550"/>
                      <a:gd name="connsiteX6" fmla="*/ 321254 w 321264"/>
                      <a:gd name="connsiteY6" fmla="*/ 78387 h 190550"/>
                      <a:gd name="connsiteX7" fmla="*/ 296205 w 321264"/>
                      <a:gd name="connsiteY7" fmla="*/ 15267 h 190550"/>
                      <a:gd name="connsiteX8" fmla="*/ 144027 w 321264"/>
                      <a:gd name="connsiteY8" fmla="*/ 2930 h 190550"/>
                      <a:gd name="connsiteX0" fmla="*/ 143053 w 320290"/>
                      <a:gd name="connsiteY0" fmla="*/ 2930 h 187416"/>
                      <a:gd name="connsiteX1" fmla="*/ 74333 w 320290"/>
                      <a:gd name="connsiteY1" fmla="*/ 57332 h 187416"/>
                      <a:gd name="connsiteX2" fmla="*/ 65 w 320290"/>
                      <a:gd name="connsiteY2" fmla="*/ 121841 h 187416"/>
                      <a:gd name="connsiteX3" fmla="*/ 82238 w 320290"/>
                      <a:gd name="connsiteY3" fmla="*/ 158781 h 187416"/>
                      <a:gd name="connsiteX4" fmla="*/ 212768 w 320290"/>
                      <a:gd name="connsiteY4" fmla="*/ 186375 h 187416"/>
                      <a:gd name="connsiteX5" fmla="*/ 292832 w 320290"/>
                      <a:gd name="connsiteY5" fmla="*/ 116141 h 187416"/>
                      <a:gd name="connsiteX6" fmla="*/ 320280 w 320290"/>
                      <a:gd name="connsiteY6" fmla="*/ 78387 h 187416"/>
                      <a:gd name="connsiteX7" fmla="*/ 295231 w 320290"/>
                      <a:gd name="connsiteY7" fmla="*/ 15267 h 187416"/>
                      <a:gd name="connsiteX8" fmla="*/ 143053 w 320290"/>
                      <a:gd name="connsiteY8" fmla="*/ 2930 h 187416"/>
                      <a:gd name="connsiteX0" fmla="*/ 143053 w 320290"/>
                      <a:gd name="connsiteY0" fmla="*/ 2930 h 189034"/>
                      <a:gd name="connsiteX1" fmla="*/ 74333 w 320290"/>
                      <a:gd name="connsiteY1" fmla="*/ 57332 h 189034"/>
                      <a:gd name="connsiteX2" fmla="*/ 65 w 320290"/>
                      <a:gd name="connsiteY2" fmla="*/ 121841 h 189034"/>
                      <a:gd name="connsiteX3" fmla="*/ 82238 w 320290"/>
                      <a:gd name="connsiteY3" fmla="*/ 158781 h 189034"/>
                      <a:gd name="connsiteX4" fmla="*/ 212768 w 320290"/>
                      <a:gd name="connsiteY4" fmla="*/ 186375 h 189034"/>
                      <a:gd name="connsiteX5" fmla="*/ 292832 w 320290"/>
                      <a:gd name="connsiteY5" fmla="*/ 116141 h 189034"/>
                      <a:gd name="connsiteX6" fmla="*/ 320280 w 320290"/>
                      <a:gd name="connsiteY6" fmla="*/ 78387 h 189034"/>
                      <a:gd name="connsiteX7" fmla="*/ 295231 w 320290"/>
                      <a:gd name="connsiteY7" fmla="*/ 15267 h 189034"/>
                      <a:gd name="connsiteX8" fmla="*/ 143053 w 320290"/>
                      <a:gd name="connsiteY8" fmla="*/ 2930 h 189034"/>
                      <a:gd name="connsiteX0" fmla="*/ 143053 w 343475"/>
                      <a:gd name="connsiteY0" fmla="*/ 2930 h 189034"/>
                      <a:gd name="connsiteX1" fmla="*/ 74333 w 343475"/>
                      <a:gd name="connsiteY1" fmla="*/ 57332 h 189034"/>
                      <a:gd name="connsiteX2" fmla="*/ 65 w 343475"/>
                      <a:gd name="connsiteY2" fmla="*/ 121841 h 189034"/>
                      <a:gd name="connsiteX3" fmla="*/ 82238 w 343475"/>
                      <a:gd name="connsiteY3" fmla="*/ 158781 h 189034"/>
                      <a:gd name="connsiteX4" fmla="*/ 212768 w 343475"/>
                      <a:gd name="connsiteY4" fmla="*/ 186375 h 189034"/>
                      <a:gd name="connsiteX5" fmla="*/ 292832 w 343475"/>
                      <a:gd name="connsiteY5" fmla="*/ 116141 h 189034"/>
                      <a:gd name="connsiteX6" fmla="*/ 343472 w 343475"/>
                      <a:gd name="connsiteY6" fmla="*/ 78387 h 189034"/>
                      <a:gd name="connsiteX7" fmla="*/ 295231 w 343475"/>
                      <a:gd name="connsiteY7" fmla="*/ 15267 h 189034"/>
                      <a:gd name="connsiteX8" fmla="*/ 143053 w 343475"/>
                      <a:gd name="connsiteY8" fmla="*/ 2930 h 189034"/>
                      <a:gd name="connsiteX0" fmla="*/ 143053 w 343475"/>
                      <a:gd name="connsiteY0" fmla="*/ 7914 h 194018"/>
                      <a:gd name="connsiteX1" fmla="*/ 74333 w 343475"/>
                      <a:gd name="connsiteY1" fmla="*/ 62316 h 194018"/>
                      <a:gd name="connsiteX2" fmla="*/ 65 w 343475"/>
                      <a:gd name="connsiteY2" fmla="*/ 126825 h 194018"/>
                      <a:gd name="connsiteX3" fmla="*/ 82238 w 343475"/>
                      <a:gd name="connsiteY3" fmla="*/ 163765 h 194018"/>
                      <a:gd name="connsiteX4" fmla="*/ 212768 w 343475"/>
                      <a:gd name="connsiteY4" fmla="*/ 191359 h 194018"/>
                      <a:gd name="connsiteX5" fmla="*/ 292832 w 343475"/>
                      <a:gd name="connsiteY5" fmla="*/ 121125 h 194018"/>
                      <a:gd name="connsiteX6" fmla="*/ 343472 w 343475"/>
                      <a:gd name="connsiteY6" fmla="*/ 83371 h 194018"/>
                      <a:gd name="connsiteX7" fmla="*/ 295231 w 343475"/>
                      <a:gd name="connsiteY7" fmla="*/ 20251 h 194018"/>
                      <a:gd name="connsiteX8" fmla="*/ 143053 w 343475"/>
                      <a:gd name="connsiteY8" fmla="*/ 7914 h 194018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6478 h 200119"/>
                      <a:gd name="connsiteX1" fmla="*/ 74294 w 343436"/>
                      <a:gd name="connsiteY1" fmla="*/ 68417 h 200119"/>
                      <a:gd name="connsiteX2" fmla="*/ 26 w 343436"/>
                      <a:gd name="connsiteY2" fmla="*/ 132926 h 200119"/>
                      <a:gd name="connsiteX3" fmla="*/ 82199 w 343436"/>
                      <a:gd name="connsiteY3" fmla="*/ 169866 h 200119"/>
                      <a:gd name="connsiteX4" fmla="*/ 212729 w 343436"/>
                      <a:gd name="connsiteY4" fmla="*/ 197460 h 200119"/>
                      <a:gd name="connsiteX5" fmla="*/ 292793 w 343436"/>
                      <a:gd name="connsiteY5" fmla="*/ 127226 h 200119"/>
                      <a:gd name="connsiteX6" fmla="*/ 343433 w 343436"/>
                      <a:gd name="connsiteY6" fmla="*/ 89472 h 200119"/>
                      <a:gd name="connsiteX7" fmla="*/ 295192 w 343436"/>
                      <a:gd name="connsiteY7" fmla="*/ 26352 h 200119"/>
                      <a:gd name="connsiteX8" fmla="*/ 156267 w 343436"/>
                      <a:gd name="connsiteY8" fmla="*/ 6478 h 200119"/>
                      <a:gd name="connsiteX0" fmla="*/ 156267 w 343436"/>
                      <a:gd name="connsiteY0" fmla="*/ 5149 h 198790"/>
                      <a:gd name="connsiteX1" fmla="*/ 74294 w 343436"/>
                      <a:gd name="connsiteY1" fmla="*/ 67088 h 198790"/>
                      <a:gd name="connsiteX2" fmla="*/ 26 w 343436"/>
                      <a:gd name="connsiteY2" fmla="*/ 131597 h 198790"/>
                      <a:gd name="connsiteX3" fmla="*/ 82199 w 343436"/>
                      <a:gd name="connsiteY3" fmla="*/ 168537 h 198790"/>
                      <a:gd name="connsiteX4" fmla="*/ 212729 w 343436"/>
                      <a:gd name="connsiteY4" fmla="*/ 196131 h 198790"/>
                      <a:gd name="connsiteX5" fmla="*/ 292793 w 343436"/>
                      <a:gd name="connsiteY5" fmla="*/ 125897 h 198790"/>
                      <a:gd name="connsiteX6" fmla="*/ 343433 w 343436"/>
                      <a:gd name="connsiteY6" fmla="*/ 88143 h 198790"/>
                      <a:gd name="connsiteX7" fmla="*/ 295192 w 343436"/>
                      <a:gd name="connsiteY7" fmla="*/ 25023 h 198790"/>
                      <a:gd name="connsiteX8" fmla="*/ 156267 w 343436"/>
                      <a:gd name="connsiteY8" fmla="*/ 5149 h 198790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08 h 194249"/>
                      <a:gd name="connsiteX1" fmla="*/ 74294 w 343471"/>
                      <a:gd name="connsiteY1" fmla="*/ 62547 h 194249"/>
                      <a:gd name="connsiteX2" fmla="*/ 26 w 343471"/>
                      <a:gd name="connsiteY2" fmla="*/ 127056 h 194249"/>
                      <a:gd name="connsiteX3" fmla="*/ 82199 w 343471"/>
                      <a:gd name="connsiteY3" fmla="*/ 163996 h 194249"/>
                      <a:gd name="connsiteX4" fmla="*/ 212729 w 343471"/>
                      <a:gd name="connsiteY4" fmla="*/ 191590 h 194249"/>
                      <a:gd name="connsiteX5" fmla="*/ 292793 w 343471"/>
                      <a:gd name="connsiteY5" fmla="*/ 121356 h 194249"/>
                      <a:gd name="connsiteX6" fmla="*/ 343433 w 343471"/>
                      <a:gd name="connsiteY6" fmla="*/ 83602 h 194249"/>
                      <a:gd name="connsiteX7" fmla="*/ 285253 w 343471"/>
                      <a:gd name="connsiteY7" fmla="*/ 29903 h 194249"/>
                      <a:gd name="connsiteX8" fmla="*/ 156267 w 343471"/>
                      <a:gd name="connsiteY8" fmla="*/ 608 h 194249"/>
                      <a:gd name="connsiteX0" fmla="*/ 156267 w 343471"/>
                      <a:gd name="connsiteY0" fmla="*/ 675 h 194316"/>
                      <a:gd name="connsiteX1" fmla="*/ 74294 w 343471"/>
                      <a:gd name="connsiteY1" fmla="*/ 62614 h 194316"/>
                      <a:gd name="connsiteX2" fmla="*/ 26 w 343471"/>
                      <a:gd name="connsiteY2" fmla="*/ 127123 h 194316"/>
                      <a:gd name="connsiteX3" fmla="*/ 82199 w 343471"/>
                      <a:gd name="connsiteY3" fmla="*/ 164063 h 194316"/>
                      <a:gd name="connsiteX4" fmla="*/ 212729 w 343471"/>
                      <a:gd name="connsiteY4" fmla="*/ 191657 h 194316"/>
                      <a:gd name="connsiteX5" fmla="*/ 292793 w 343471"/>
                      <a:gd name="connsiteY5" fmla="*/ 121423 h 194316"/>
                      <a:gd name="connsiteX6" fmla="*/ 343433 w 343471"/>
                      <a:gd name="connsiteY6" fmla="*/ 83669 h 194316"/>
                      <a:gd name="connsiteX7" fmla="*/ 285253 w 343471"/>
                      <a:gd name="connsiteY7" fmla="*/ 29970 h 194316"/>
                      <a:gd name="connsiteX8" fmla="*/ 156267 w 343471"/>
                      <a:gd name="connsiteY8" fmla="*/ 675 h 194316"/>
                      <a:gd name="connsiteX0" fmla="*/ 156267 w 349486"/>
                      <a:gd name="connsiteY0" fmla="*/ 675 h 194316"/>
                      <a:gd name="connsiteX1" fmla="*/ 74294 w 349486"/>
                      <a:gd name="connsiteY1" fmla="*/ 62614 h 194316"/>
                      <a:gd name="connsiteX2" fmla="*/ 26 w 349486"/>
                      <a:gd name="connsiteY2" fmla="*/ 127123 h 194316"/>
                      <a:gd name="connsiteX3" fmla="*/ 82199 w 349486"/>
                      <a:gd name="connsiteY3" fmla="*/ 164063 h 194316"/>
                      <a:gd name="connsiteX4" fmla="*/ 212729 w 349486"/>
                      <a:gd name="connsiteY4" fmla="*/ 191657 h 194316"/>
                      <a:gd name="connsiteX5" fmla="*/ 292793 w 349486"/>
                      <a:gd name="connsiteY5" fmla="*/ 121423 h 194316"/>
                      <a:gd name="connsiteX6" fmla="*/ 343433 w 349486"/>
                      <a:gd name="connsiteY6" fmla="*/ 83669 h 194316"/>
                      <a:gd name="connsiteX7" fmla="*/ 305132 w 349486"/>
                      <a:gd name="connsiteY7" fmla="*/ 29970 h 194316"/>
                      <a:gd name="connsiteX8" fmla="*/ 156267 w 349486"/>
                      <a:gd name="connsiteY8" fmla="*/ 675 h 194316"/>
                      <a:gd name="connsiteX0" fmla="*/ 156267 w 349486"/>
                      <a:gd name="connsiteY0" fmla="*/ 1618 h 195259"/>
                      <a:gd name="connsiteX1" fmla="*/ 74294 w 349486"/>
                      <a:gd name="connsiteY1" fmla="*/ 63557 h 195259"/>
                      <a:gd name="connsiteX2" fmla="*/ 26 w 349486"/>
                      <a:gd name="connsiteY2" fmla="*/ 128066 h 195259"/>
                      <a:gd name="connsiteX3" fmla="*/ 82199 w 349486"/>
                      <a:gd name="connsiteY3" fmla="*/ 165006 h 195259"/>
                      <a:gd name="connsiteX4" fmla="*/ 212729 w 349486"/>
                      <a:gd name="connsiteY4" fmla="*/ 192600 h 195259"/>
                      <a:gd name="connsiteX5" fmla="*/ 292793 w 349486"/>
                      <a:gd name="connsiteY5" fmla="*/ 122366 h 195259"/>
                      <a:gd name="connsiteX6" fmla="*/ 343433 w 349486"/>
                      <a:gd name="connsiteY6" fmla="*/ 84612 h 195259"/>
                      <a:gd name="connsiteX7" fmla="*/ 305132 w 349486"/>
                      <a:gd name="connsiteY7" fmla="*/ 30913 h 195259"/>
                      <a:gd name="connsiteX8" fmla="*/ 156267 w 349486"/>
                      <a:gd name="connsiteY8" fmla="*/ 1618 h 195259"/>
                      <a:gd name="connsiteX0" fmla="*/ 172834 w 343659"/>
                      <a:gd name="connsiteY0" fmla="*/ 1553 h 206499"/>
                      <a:gd name="connsiteX1" fmla="*/ 74295 w 343659"/>
                      <a:gd name="connsiteY1" fmla="*/ 74797 h 206499"/>
                      <a:gd name="connsiteX2" fmla="*/ 27 w 343659"/>
                      <a:gd name="connsiteY2" fmla="*/ 139306 h 206499"/>
                      <a:gd name="connsiteX3" fmla="*/ 82200 w 343659"/>
                      <a:gd name="connsiteY3" fmla="*/ 176246 h 206499"/>
                      <a:gd name="connsiteX4" fmla="*/ 212730 w 343659"/>
                      <a:gd name="connsiteY4" fmla="*/ 203840 h 206499"/>
                      <a:gd name="connsiteX5" fmla="*/ 292794 w 343659"/>
                      <a:gd name="connsiteY5" fmla="*/ 133606 h 206499"/>
                      <a:gd name="connsiteX6" fmla="*/ 343434 w 343659"/>
                      <a:gd name="connsiteY6" fmla="*/ 95852 h 206499"/>
                      <a:gd name="connsiteX7" fmla="*/ 305133 w 343659"/>
                      <a:gd name="connsiteY7" fmla="*/ 42153 h 206499"/>
                      <a:gd name="connsiteX8" fmla="*/ 172834 w 343659"/>
                      <a:gd name="connsiteY8" fmla="*/ 1553 h 206499"/>
                      <a:gd name="connsiteX0" fmla="*/ 182775 w 343638"/>
                      <a:gd name="connsiteY0" fmla="*/ 1752 h 201045"/>
                      <a:gd name="connsiteX1" fmla="*/ 74296 w 343638"/>
                      <a:gd name="connsiteY1" fmla="*/ 69343 h 201045"/>
                      <a:gd name="connsiteX2" fmla="*/ 28 w 343638"/>
                      <a:gd name="connsiteY2" fmla="*/ 133852 h 201045"/>
                      <a:gd name="connsiteX3" fmla="*/ 82201 w 343638"/>
                      <a:gd name="connsiteY3" fmla="*/ 170792 h 201045"/>
                      <a:gd name="connsiteX4" fmla="*/ 212731 w 343638"/>
                      <a:gd name="connsiteY4" fmla="*/ 198386 h 201045"/>
                      <a:gd name="connsiteX5" fmla="*/ 292795 w 343638"/>
                      <a:gd name="connsiteY5" fmla="*/ 128152 h 201045"/>
                      <a:gd name="connsiteX6" fmla="*/ 343435 w 343638"/>
                      <a:gd name="connsiteY6" fmla="*/ 90398 h 201045"/>
                      <a:gd name="connsiteX7" fmla="*/ 305134 w 343638"/>
                      <a:gd name="connsiteY7" fmla="*/ 36699 h 201045"/>
                      <a:gd name="connsiteX8" fmla="*/ 182775 w 343638"/>
                      <a:gd name="connsiteY8" fmla="*/ 1752 h 201045"/>
                      <a:gd name="connsiteX0" fmla="*/ 182775 w 343764"/>
                      <a:gd name="connsiteY0" fmla="*/ 1529 h 200822"/>
                      <a:gd name="connsiteX1" fmla="*/ 74296 w 343764"/>
                      <a:gd name="connsiteY1" fmla="*/ 69120 h 200822"/>
                      <a:gd name="connsiteX2" fmla="*/ 28 w 343764"/>
                      <a:gd name="connsiteY2" fmla="*/ 133629 h 200822"/>
                      <a:gd name="connsiteX3" fmla="*/ 82201 w 343764"/>
                      <a:gd name="connsiteY3" fmla="*/ 170569 h 200822"/>
                      <a:gd name="connsiteX4" fmla="*/ 212731 w 343764"/>
                      <a:gd name="connsiteY4" fmla="*/ 198163 h 200822"/>
                      <a:gd name="connsiteX5" fmla="*/ 292795 w 343764"/>
                      <a:gd name="connsiteY5" fmla="*/ 127929 h 200822"/>
                      <a:gd name="connsiteX6" fmla="*/ 343435 w 343764"/>
                      <a:gd name="connsiteY6" fmla="*/ 90175 h 200822"/>
                      <a:gd name="connsiteX7" fmla="*/ 305134 w 343764"/>
                      <a:gd name="connsiteY7" fmla="*/ 36476 h 200822"/>
                      <a:gd name="connsiteX8" fmla="*/ 182775 w 343764"/>
                      <a:gd name="connsiteY8" fmla="*/ 1529 h 200822"/>
                      <a:gd name="connsiteX0" fmla="*/ 182769 w 343758"/>
                      <a:gd name="connsiteY0" fmla="*/ 1529 h 200822"/>
                      <a:gd name="connsiteX1" fmla="*/ 74290 w 343758"/>
                      <a:gd name="connsiteY1" fmla="*/ 69120 h 200822"/>
                      <a:gd name="connsiteX2" fmla="*/ 22 w 343758"/>
                      <a:gd name="connsiteY2" fmla="*/ 133629 h 200822"/>
                      <a:gd name="connsiteX3" fmla="*/ 82195 w 343758"/>
                      <a:gd name="connsiteY3" fmla="*/ 170569 h 200822"/>
                      <a:gd name="connsiteX4" fmla="*/ 212725 w 343758"/>
                      <a:gd name="connsiteY4" fmla="*/ 198163 h 200822"/>
                      <a:gd name="connsiteX5" fmla="*/ 292789 w 343758"/>
                      <a:gd name="connsiteY5" fmla="*/ 127929 h 200822"/>
                      <a:gd name="connsiteX6" fmla="*/ 343429 w 343758"/>
                      <a:gd name="connsiteY6" fmla="*/ 90175 h 200822"/>
                      <a:gd name="connsiteX7" fmla="*/ 305128 w 343758"/>
                      <a:gd name="connsiteY7" fmla="*/ 36476 h 200822"/>
                      <a:gd name="connsiteX8" fmla="*/ 182769 w 343758"/>
                      <a:gd name="connsiteY8" fmla="*/ 1529 h 200822"/>
                      <a:gd name="connsiteX0" fmla="*/ 182755 w 343744"/>
                      <a:gd name="connsiteY0" fmla="*/ 252 h 199545"/>
                      <a:gd name="connsiteX1" fmla="*/ 77589 w 343744"/>
                      <a:gd name="connsiteY1" fmla="*/ 54653 h 199545"/>
                      <a:gd name="connsiteX2" fmla="*/ 8 w 343744"/>
                      <a:gd name="connsiteY2" fmla="*/ 132352 h 199545"/>
                      <a:gd name="connsiteX3" fmla="*/ 82181 w 343744"/>
                      <a:gd name="connsiteY3" fmla="*/ 169292 h 199545"/>
                      <a:gd name="connsiteX4" fmla="*/ 212711 w 343744"/>
                      <a:gd name="connsiteY4" fmla="*/ 196886 h 199545"/>
                      <a:gd name="connsiteX5" fmla="*/ 292775 w 343744"/>
                      <a:gd name="connsiteY5" fmla="*/ 126652 h 199545"/>
                      <a:gd name="connsiteX6" fmla="*/ 343415 w 343744"/>
                      <a:gd name="connsiteY6" fmla="*/ 88898 h 199545"/>
                      <a:gd name="connsiteX7" fmla="*/ 305114 w 343744"/>
                      <a:gd name="connsiteY7" fmla="*/ 35199 h 199545"/>
                      <a:gd name="connsiteX8" fmla="*/ 182755 w 343744"/>
                      <a:gd name="connsiteY8" fmla="*/ 252 h 199545"/>
                      <a:gd name="connsiteX0" fmla="*/ 172818 w 333807"/>
                      <a:gd name="connsiteY0" fmla="*/ 252 h 200166"/>
                      <a:gd name="connsiteX1" fmla="*/ 67652 w 333807"/>
                      <a:gd name="connsiteY1" fmla="*/ 54653 h 200166"/>
                      <a:gd name="connsiteX2" fmla="*/ 11 w 333807"/>
                      <a:gd name="connsiteY2" fmla="*/ 121047 h 200166"/>
                      <a:gd name="connsiteX3" fmla="*/ 72244 w 333807"/>
                      <a:gd name="connsiteY3" fmla="*/ 169292 h 200166"/>
                      <a:gd name="connsiteX4" fmla="*/ 202774 w 333807"/>
                      <a:gd name="connsiteY4" fmla="*/ 196886 h 200166"/>
                      <a:gd name="connsiteX5" fmla="*/ 282838 w 333807"/>
                      <a:gd name="connsiteY5" fmla="*/ 126652 h 200166"/>
                      <a:gd name="connsiteX6" fmla="*/ 333478 w 333807"/>
                      <a:gd name="connsiteY6" fmla="*/ 88898 h 200166"/>
                      <a:gd name="connsiteX7" fmla="*/ 295177 w 333807"/>
                      <a:gd name="connsiteY7" fmla="*/ 35199 h 200166"/>
                      <a:gd name="connsiteX8" fmla="*/ 172818 w 333807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3333 w 334322"/>
                      <a:gd name="connsiteY0" fmla="*/ 252 h 200166"/>
                      <a:gd name="connsiteX1" fmla="*/ 68167 w 334322"/>
                      <a:gd name="connsiteY1" fmla="*/ 54653 h 200166"/>
                      <a:gd name="connsiteX2" fmla="*/ 526 w 334322"/>
                      <a:gd name="connsiteY2" fmla="*/ 121047 h 200166"/>
                      <a:gd name="connsiteX3" fmla="*/ 72759 w 334322"/>
                      <a:gd name="connsiteY3" fmla="*/ 169292 h 200166"/>
                      <a:gd name="connsiteX4" fmla="*/ 203289 w 334322"/>
                      <a:gd name="connsiteY4" fmla="*/ 196886 h 200166"/>
                      <a:gd name="connsiteX5" fmla="*/ 283353 w 334322"/>
                      <a:gd name="connsiteY5" fmla="*/ 126652 h 200166"/>
                      <a:gd name="connsiteX6" fmla="*/ 333993 w 334322"/>
                      <a:gd name="connsiteY6" fmla="*/ 88898 h 200166"/>
                      <a:gd name="connsiteX7" fmla="*/ 295692 w 334322"/>
                      <a:gd name="connsiteY7" fmla="*/ 35199 h 200166"/>
                      <a:gd name="connsiteX8" fmla="*/ 173333 w 334322"/>
                      <a:gd name="connsiteY8" fmla="*/ 252 h 2001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2879 w 333868"/>
                      <a:gd name="connsiteY0" fmla="*/ 452 h 200366"/>
                      <a:gd name="connsiteX1" fmla="*/ 84279 w 333868"/>
                      <a:gd name="connsiteY1" fmla="*/ 62390 h 200366"/>
                      <a:gd name="connsiteX2" fmla="*/ 72 w 333868"/>
                      <a:gd name="connsiteY2" fmla="*/ 121247 h 200366"/>
                      <a:gd name="connsiteX3" fmla="*/ 72305 w 333868"/>
                      <a:gd name="connsiteY3" fmla="*/ 169492 h 200366"/>
                      <a:gd name="connsiteX4" fmla="*/ 202835 w 333868"/>
                      <a:gd name="connsiteY4" fmla="*/ 197086 h 200366"/>
                      <a:gd name="connsiteX5" fmla="*/ 282899 w 333868"/>
                      <a:gd name="connsiteY5" fmla="*/ 126852 h 200366"/>
                      <a:gd name="connsiteX6" fmla="*/ 333539 w 333868"/>
                      <a:gd name="connsiteY6" fmla="*/ 89098 h 200366"/>
                      <a:gd name="connsiteX7" fmla="*/ 295238 w 333868"/>
                      <a:gd name="connsiteY7" fmla="*/ 35399 h 200366"/>
                      <a:gd name="connsiteX8" fmla="*/ 172879 w 333868"/>
                      <a:gd name="connsiteY8" fmla="*/ 452 h 200366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3247 w 334236"/>
                      <a:gd name="connsiteY0" fmla="*/ 297 h 200211"/>
                      <a:gd name="connsiteX1" fmla="*/ 104526 w 334236"/>
                      <a:gd name="connsiteY1" fmla="*/ 56582 h 200211"/>
                      <a:gd name="connsiteX2" fmla="*/ 440 w 334236"/>
                      <a:gd name="connsiteY2" fmla="*/ 121092 h 200211"/>
                      <a:gd name="connsiteX3" fmla="*/ 72673 w 334236"/>
                      <a:gd name="connsiteY3" fmla="*/ 169337 h 200211"/>
                      <a:gd name="connsiteX4" fmla="*/ 203203 w 334236"/>
                      <a:gd name="connsiteY4" fmla="*/ 196931 h 200211"/>
                      <a:gd name="connsiteX5" fmla="*/ 283267 w 334236"/>
                      <a:gd name="connsiteY5" fmla="*/ 126697 h 200211"/>
                      <a:gd name="connsiteX6" fmla="*/ 333907 w 334236"/>
                      <a:gd name="connsiteY6" fmla="*/ 88943 h 200211"/>
                      <a:gd name="connsiteX7" fmla="*/ 295606 w 334236"/>
                      <a:gd name="connsiteY7" fmla="*/ 35244 h 200211"/>
                      <a:gd name="connsiteX8" fmla="*/ 173247 w 334236"/>
                      <a:gd name="connsiteY8" fmla="*/ 297 h 200211"/>
                      <a:gd name="connsiteX0" fmla="*/ 172822 w 333811"/>
                      <a:gd name="connsiteY0" fmla="*/ 297 h 200211"/>
                      <a:gd name="connsiteX1" fmla="*/ 77595 w 333811"/>
                      <a:gd name="connsiteY1" fmla="*/ 56582 h 200211"/>
                      <a:gd name="connsiteX2" fmla="*/ 15 w 333811"/>
                      <a:gd name="connsiteY2" fmla="*/ 121092 h 200211"/>
                      <a:gd name="connsiteX3" fmla="*/ 72248 w 333811"/>
                      <a:gd name="connsiteY3" fmla="*/ 169337 h 200211"/>
                      <a:gd name="connsiteX4" fmla="*/ 202778 w 333811"/>
                      <a:gd name="connsiteY4" fmla="*/ 196931 h 200211"/>
                      <a:gd name="connsiteX5" fmla="*/ 282842 w 333811"/>
                      <a:gd name="connsiteY5" fmla="*/ 126697 h 200211"/>
                      <a:gd name="connsiteX6" fmla="*/ 333482 w 333811"/>
                      <a:gd name="connsiteY6" fmla="*/ 88943 h 200211"/>
                      <a:gd name="connsiteX7" fmla="*/ 295181 w 333811"/>
                      <a:gd name="connsiteY7" fmla="*/ 35244 h 200211"/>
                      <a:gd name="connsiteX8" fmla="*/ 172822 w 333811"/>
                      <a:gd name="connsiteY8" fmla="*/ 297 h 200211"/>
                      <a:gd name="connsiteX0" fmla="*/ 173624 w 334613"/>
                      <a:gd name="connsiteY0" fmla="*/ 297 h 200211"/>
                      <a:gd name="connsiteX1" fmla="*/ 78397 w 334613"/>
                      <a:gd name="connsiteY1" fmla="*/ 56582 h 200211"/>
                      <a:gd name="connsiteX2" fmla="*/ 817 w 334613"/>
                      <a:gd name="connsiteY2" fmla="*/ 121092 h 200211"/>
                      <a:gd name="connsiteX3" fmla="*/ 73050 w 334613"/>
                      <a:gd name="connsiteY3" fmla="*/ 169337 h 200211"/>
                      <a:gd name="connsiteX4" fmla="*/ 203580 w 334613"/>
                      <a:gd name="connsiteY4" fmla="*/ 196931 h 200211"/>
                      <a:gd name="connsiteX5" fmla="*/ 283644 w 334613"/>
                      <a:gd name="connsiteY5" fmla="*/ 126697 h 200211"/>
                      <a:gd name="connsiteX6" fmla="*/ 334284 w 334613"/>
                      <a:gd name="connsiteY6" fmla="*/ 88943 h 200211"/>
                      <a:gd name="connsiteX7" fmla="*/ 295983 w 334613"/>
                      <a:gd name="connsiteY7" fmla="*/ 35244 h 200211"/>
                      <a:gd name="connsiteX8" fmla="*/ 173624 w 334613"/>
                      <a:gd name="connsiteY8" fmla="*/ 297 h 200211"/>
                      <a:gd name="connsiteX0" fmla="*/ 186733 w 347722"/>
                      <a:gd name="connsiteY0" fmla="*/ 297 h 200287"/>
                      <a:gd name="connsiteX1" fmla="*/ 91506 w 347722"/>
                      <a:gd name="connsiteY1" fmla="*/ 56582 h 200287"/>
                      <a:gd name="connsiteX2" fmla="*/ 674 w 347722"/>
                      <a:gd name="connsiteY2" fmla="*/ 115439 h 200287"/>
                      <a:gd name="connsiteX3" fmla="*/ 86159 w 347722"/>
                      <a:gd name="connsiteY3" fmla="*/ 169337 h 200287"/>
                      <a:gd name="connsiteX4" fmla="*/ 216689 w 347722"/>
                      <a:gd name="connsiteY4" fmla="*/ 196931 h 200287"/>
                      <a:gd name="connsiteX5" fmla="*/ 296753 w 347722"/>
                      <a:gd name="connsiteY5" fmla="*/ 126697 h 200287"/>
                      <a:gd name="connsiteX6" fmla="*/ 347393 w 347722"/>
                      <a:gd name="connsiteY6" fmla="*/ 88943 h 200287"/>
                      <a:gd name="connsiteX7" fmla="*/ 309092 w 347722"/>
                      <a:gd name="connsiteY7" fmla="*/ 35244 h 200287"/>
                      <a:gd name="connsiteX8" fmla="*/ 186733 w 347722"/>
                      <a:gd name="connsiteY8" fmla="*/ 297 h 200287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060 w 347049"/>
                      <a:gd name="connsiteY0" fmla="*/ 631 h 200621"/>
                      <a:gd name="connsiteX1" fmla="*/ 84206 w 347049"/>
                      <a:gd name="connsiteY1" fmla="*/ 68221 h 200621"/>
                      <a:gd name="connsiteX2" fmla="*/ 1 w 347049"/>
                      <a:gd name="connsiteY2" fmla="*/ 115773 h 200621"/>
                      <a:gd name="connsiteX3" fmla="*/ 85486 w 347049"/>
                      <a:gd name="connsiteY3" fmla="*/ 169671 h 200621"/>
                      <a:gd name="connsiteX4" fmla="*/ 216016 w 347049"/>
                      <a:gd name="connsiteY4" fmla="*/ 197265 h 200621"/>
                      <a:gd name="connsiteX5" fmla="*/ 296080 w 347049"/>
                      <a:gd name="connsiteY5" fmla="*/ 127031 h 200621"/>
                      <a:gd name="connsiteX6" fmla="*/ 346720 w 347049"/>
                      <a:gd name="connsiteY6" fmla="*/ 89277 h 200621"/>
                      <a:gd name="connsiteX7" fmla="*/ 308419 w 347049"/>
                      <a:gd name="connsiteY7" fmla="*/ 35578 h 200621"/>
                      <a:gd name="connsiteX8" fmla="*/ 186060 w 347049"/>
                      <a:gd name="connsiteY8" fmla="*/ 631 h 200621"/>
                      <a:gd name="connsiteX0" fmla="*/ 186190 w 347179"/>
                      <a:gd name="connsiteY0" fmla="*/ 631 h 200621"/>
                      <a:gd name="connsiteX1" fmla="*/ 84336 w 347179"/>
                      <a:gd name="connsiteY1" fmla="*/ 68221 h 200621"/>
                      <a:gd name="connsiteX2" fmla="*/ 131 w 347179"/>
                      <a:gd name="connsiteY2" fmla="*/ 115773 h 200621"/>
                      <a:gd name="connsiteX3" fmla="*/ 85616 w 347179"/>
                      <a:gd name="connsiteY3" fmla="*/ 169671 h 200621"/>
                      <a:gd name="connsiteX4" fmla="*/ 216146 w 347179"/>
                      <a:gd name="connsiteY4" fmla="*/ 197265 h 200621"/>
                      <a:gd name="connsiteX5" fmla="*/ 296210 w 347179"/>
                      <a:gd name="connsiteY5" fmla="*/ 127031 h 200621"/>
                      <a:gd name="connsiteX6" fmla="*/ 346850 w 347179"/>
                      <a:gd name="connsiteY6" fmla="*/ 89277 h 200621"/>
                      <a:gd name="connsiteX7" fmla="*/ 308549 w 347179"/>
                      <a:gd name="connsiteY7" fmla="*/ 35578 h 200621"/>
                      <a:gd name="connsiteX8" fmla="*/ 186190 w 347179"/>
                      <a:gd name="connsiteY8" fmla="*/ 631 h 200621"/>
                      <a:gd name="connsiteX0" fmla="*/ 186190 w 347179"/>
                      <a:gd name="connsiteY0" fmla="*/ 2058 h 202048"/>
                      <a:gd name="connsiteX1" fmla="*/ 84336 w 347179"/>
                      <a:gd name="connsiteY1" fmla="*/ 69648 h 202048"/>
                      <a:gd name="connsiteX2" fmla="*/ 131 w 347179"/>
                      <a:gd name="connsiteY2" fmla="*/ 117200 h 202048"/>
                      <a:gd name="connsiteX3" fmla="*/ 85616 w 347179"/>
                      <a:gd name="connsiteY3" fmla="*/ 171098 h 202048"/>
                      <a:gd name="connsiteX4" fmla="*/ 216146 w 347179"/>
                      <a:gd name="connsiteY4" fmla="*/ 198692 h 202048"/>
                      <a:gd name="connsiteX5" fmla="*/ 296210 w 347179"/>
                      <a:gd name="connsiteY5" fmla="*/ 128458 h 202048"/>
                      <a:gd name="connsiteX6" fmla="*/ 346850 w 347179"/>
                      <a:gd name="connsiteY6" fmla="*/ 90704 h 202048"/>
                      <a:gd name="connsiteX7" fmla="*/ 308549 w 347179"/>
                      <a:gd name="connsiteY7" fmla="*/ 37005 h 202048"/>
                      <a:gd name="connsiteX8" fmla="*/ 186190 w 347179"/>
                      <a:gd name="connsiteY8" fmla="*/ 2058 h 202048"/>
                      <a:gd name="connsiteX0" fmla="*/ 169668 w 330657"/>
                      <a:gd name="connsiteY0" fmla="*/ 2058 h 201997"/>
                      <a:gd name="connsiteX1" fmla="*/ 67814 w 330657"/>
                      <a:gd name="connsiteY1" fmla="*/ 69648 h 201997"/>
                      <a:gd name="connsiteX2" fmla="*/ 175 w 330657"/>
                      <a:gd name="connsiteY2" fmla="*/ 120968 h 201997"/>
                      <a:gd name="connsiteX3" fmla="*/ 69094 w 330657"/>
                      <a:gd name="connsiteY3" fmla="*/ 171098 h 201997"/>
                      <a:gd name="connsiteX4" fmla="*/ 199624 w 330657"/>
                      <a:gd name="connsiteY4" fmla="*/ 198692 h 201997"/>
                      <a:gd name="connsiteX5" fmla="*/ 279688 w 330657"/>
                      <a:gd name="connsiteY5" fmla="*/ 128458 h 201997"/>
                      <a:gd name="connsiteX6" fmla="*/ 330328 w 330657"/>
                      <a:gd name="connsiteY6" fmla="*/ 90704 h 201997"/>
                      <a:gd name="connsiteX7" fmla="*/ 292027 w 330657"/>
                      <a:gd name="connsiteY7" fmla="*/ 37005 h 201997"/>
                      <a:gd name="connsiteX8" fmla="*/ 169668 w 330657"/>
                      <a:gd name="connsiteY8" fmla="*/ 2058 h 201997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69668 w 330657"/>
                      <a:gd name="connsiteY0" fmla="*/ 2058 h 201805"/>
                      <a:gd name="connsiteX1" fmla="*/ 67814 w 330657"/>
                      <a:gd name="connsiteY1" fmla="*/ 69648 h 201805"/>
                      <a:gd name="connsiteX2" fmla="*/ 175 w 330657"/>
                      <a:gd name="connsiteY2" fmla="*/ 136042 h 201805"/>
                      <a:gd name="connsiteX3" fmla="*/ 69094 w 330657"/>
                      <a:gd name="connsiteY3" fmla="*/ 171098 h 201805"/>
                      <a:gd name="connsiteX4" fmla="*/ 199624 w 330657"/>
                      <a:gd name="connsiteY4" fmla="*/ 198692 h 201805"/>
                      <a:gd name="connsiteX5" fmla="*/ 279688 w 330657"/>
                      <a:gd name="connsiteY5" fmla="*/ 128458 h 201805"/>
                      <a:gd name="connsiteX6" fmla="*/ 330328 w 330657"/>
                      <a:gd name="connsiteY6" fmla="*/ 90704 h 201805"/>
                      <a:gd name="connsiteX7" fmla="*/ 292027 w 330657"/>
                      <a:gd name="connsiteY7" fmla="*/ 37005 h 201805"/>
                      <a:gd name="connsiteX8" fmla="*/ 169668 w 330657"/>
                      <a:gd name="connsiteY8" fmla="*/ 2058 h 201805"/>
                      <a:gd name="connsiteX0" fmla="*/ 176273 w 337262"/>
                      <a:gd name="connsiteY0" fmla="*/ 2058 h 201874"/>
                      <a:gd name="connsiteX1" fmla="*/ 74419 w 337262"/>
                      <a:gd name="connsiteY1" fmla="*/ 69648 h 201874"/>
                      <a:gd name="connsiteX2" fmla="*/ 154 w 337262"/>
                      <a:gd name="connsiteY2" fmla="*/ 130389 h 201874"/>
                      <a:gd name="connsiteX3" fmla="*/ 75699 w 337262"/>
                      <a:gd name="connsiteY3" fmla="*/ 171098 h 201874"/>
                      <a:gd name="connsiteX4" fmla="*/ 206229 w 337262"/>
                      <a:gd name="connsiteY4" fmla="*/ 198692 h 201874"/>
                      <a:gd name="connsiteX5" fmla="*/ 286293 w 337262"/>
                      <a:gd name="connsiteY5" fmla="*/ 128458 h 201874"/>
                      <a:gd name="connsiteX6" fmla="*/ 336933 w 337262"/>
                      <a:gd name="connsiteY6" fmla="*/ 90704 h 201874"/>
                      <a:gd name="connsiteX7" fmla="*/ 298632 w 337262"/>
                      <a:gd name="connsiteY7" fmla="*/ 37005 h 201874"/>
                      <a:gd name="connsiteX8" fmla="*/ 176273 w 337262"/>
                      <a:gd name="connsiteY8" fmla="*/ 2058 h 201874"/>
                      <a:gd name="connsiteX0" fmla="*/ 176315 w 337304"/>
                      <a:gd name="connsiteY0" fmla="*/ 974 h 200790"/>
                      <a:gd name="connsiteX1" fmla="*/ 57895 w 337304"/>
                      <a:gd name="connsiteY1" fmla="*/ 77985 h 200790"/>
                      <a:gd name="connsiteX2" fmla="*/ 196 w 337304"/>
                      <a:gd name="connsiteY2" fmla="*/ 129305 h 200790"/>
                      <a:gd name="connsiteX3" fmla="*/ 75741 w 337304"/>
                      <a:gd name="connsiteY3" fmla="*/ 170014 h 200790"/>
                      <a:gd name="connsiteX4" fmla="*/ 206271 w 337304"/>
                      <a:gd name="connsiteY4" fmla="*/ 197608 h 200790"/>
                      <a:gd name="connsiteX5" fmla="*/ 286335 w 337304"/>
                      <a:gd name="connsiteY5" fmla="*/ 127374 h 200790"/>
                      <a:gd name="connsiteX6" fmla="*/ 336975 w 337304"/>
                      <a:gd name="connsiteY6" fmla="*/ 89620 h 200790"/>
                      <a:gd name="connsiteX7" fmla="*/ 298674 w 337304"/>
                      <a:gd name="connsiteY7" fmla="*/ 35921 h 200790"/>
                      <a:gd name="connsiteX8" fmla="*/ 176315 w 337304"/>
                      <a:gd name="connsiteY8" fmla="*/ 974 h 200790"/>
                      <a:gd name="connsiteX0" fmla="*/ 176653 w 337642"/>
                      <a:gd name="connsiteY0" fmla="*/ 974 h 200790"/>
                      <a:gd name="connsiteX1" fmla="*/ 58233 w 337642"/>
                      <a:gd name="connsiteY1" fmla="*/ 77985 h 200790"/>
                      <a:gd name="connsiteX2" fmla="*/ 534 w 337642"/>
                      <a:gd name="connsiteY2" fmla="*/ 129305 h 200790"/>
                      <a:gd name="connsiteX3" fmla="*/ 76079 w 337642"/>
                      <a:gd name="connsiteY3" fmla="*/ 170014 h 200790"/>
                      <a:gd name="connsiteX4" fmla="*/ 206609 w 337642"/>
                      <a:gd name="connsiteY4" fmla="*/ 197608 h 200790"/>
                      <a:gd name="connsiteX5" fmla="*/ 286673 w 337642"/>
                      <a:gd name="connsiteY5" fmla="*/ 127374 h 200790"/>
                      <a:gd name="connsiteX6" fmla="*/ 337313 w 337642"/>
                      <a:gd name="connsiteY6" fmla="*/ 89620 h 200790"/>
                      <a:gd name="connsiteX7" fmla="*/ 299012 w 337642"/>
                      <a:gd name="connsiteY7" fmla="*/ 35921 h 200790"/>
                      <a:gd name="connsiteX8" fmla="*/ 176653 w 337642"/>
                      <a:gd name="connsiteY8" fmla="*/ 974 h 200790"/>
                      <a:gd name="connsiteX0" fmla="*/ 176653 w 337642"/>
                      <a:gd name="connsiteY0" fmla="*/ 4405 h 204221"/>
                      <a:gd name="connsiteX1" fmla="*/ 58233 w 337642"/>
                      <a:gd name="connsiteY1" fmla="*/ 81416 h 204221"/>
                      <a:gd name="connsiteX2" fmla="*/ 534 w 337642"/>
                      <a:gd name="connsiteY2" fmla="*/ 132736 h 204221"/>
                      <a:gd name="connsiteX3" fmla="*/ 76079 w 337642"/>
                      <a:gd name="connsiteY3" fmla="*/ 173445 h 204221"/>
                      <a:gd name="connsiteX4" fmla="*/ 206609 w 337642"/>
                      <a:gd name="connsiteY4" fmla="*/ 201039 h 204221"/>
                      <a:gd name="connsiteX5" fmla="*/ 286673 w 337642"/>
                      <a:gd name="connsiteY5" fmla="*/ 130805 h 204221"/>
                      <a:gd name="connsiteX6" fmla="*/ 337313 w 337642"/>
                      <a:gd name="connsiteY6" fmla="*/ 93051 h 204221"/>
                      <a:gd name="connsiteX7" fmla="*/ 299012 w 337642"/>
                      <a:gd name="connsiteY7" fmla="*/ 39352 h 204221"/>
                      <a:gd name="connsiteX8" fmla="*/ 176653 w 337642"/>
                      <a:gd name="connsiteY8" fmla="*/ 4405 h 204221"/>
                      <a:gd name="connsiteX0" fmla="*/ 146472 w 337237"/>
                      <a:gd name="connsiteY0" fmla="*/ 5688 h 196083"/>
                      <a:gd name="connsiteX1" fmla="*/ 57871 w 337237"/>
                      <a:gd name="connsiteY1" fmla="*/ 73278 h 196083"/>
                      <a:gd name="connsiteX2" fmla="*/ 172 w 337237"/>
                      <a:gd name="connsiteY2" fmla="*/ 124598 h 196083"/>
                      <a:gd name="connsiteX3" fmla="*/ 75717 w 337237"/>
                      <a:gd name="connsiteY3" fmla="*/ 165307 h 196083"/>
                      <a:gd name="connsiteX4" fmla="*/ 206247 w 337237"/>
                      <a:gd name="connsiteY4" fmla="*/ 192901 h 196083"/>
                      <a:gd name="connsiteX5" fmla="*/ 286311 w 337237"/>
                      <a:gd name="connsiteY5" fmla="*/ 122667 h 196083"/>
                      <a:gd name="connsiteX6" fmla="*/ 336951 w 337237"/>
                      <a:gd name="connsiteY6" fmla="*/ 84913 h 196083"/>
                      <a:gd name="connsiteX7" fmla="*/ 298650 w 337237"/>
                      <a:gd name="connsiteY7" fmla="*/ 31214 h 196083"/>
                      <a:gd name="connsiteX8" fmla="*/ 146472 w 337237"/>
                      <a:gd name="connsiteY8" fmla="*/ 5688 h 19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237" h="196083">
                        <a:moveTo>
                          <a:pt x="146472" y="5688"/>
                        </a:moveTo>
                        <a:cubicBezTo>
                          <a:pt x="59957" y="24004"/>
                          <a:pt x="82254" y="53460"/>
                          <a:pt x="57871" y="73278"/>
                        </a:cubicBezTo>
                        <a:cubicBezTo>
                          <a:pt x="33488" y="93096"/>
                          <a:pt x="-2802" y="109260"/>
                          <a:pt x="172" y="124598"/>
                        </a:cubicBezTo>
                        <a:cubicBezTo>
                          <a:pt x="3146" y="139936"/>
                          <a:pt x="41371" y="153923"/>
                          <a:pt x="75717" y="165307"/>
                        </a:cubicBezTo>
                        <a:cubicBezTo>
                          <a:pt x="110063" y="176691"/>
                          <a:pt x="114823" y="205661"/>
                          <a:pt x="206247" y="192901"/>
                        </a:cubicBezTo>
                        <a:cubicBezTo>
                          <a:pt x="297671" y="180141"/>
                          <a:pt x="264527" y="140665"/>
                          <a:pt x="286311" y="122667"/>
                        </a:cubicBezTo>
                        <a:cubicBezTo>
                          <a:pt x="308095" y="104669"/>
                          <a:pt x="334895" y="100155"/>
                          <a:pt x="336951" y="84913"/>
                        </a:cubicBezTo>
                        <a:cubicBezTo>
                          <a:pt x="339007" y="69671"/>
                          <a:pt x="330397" y="44418"/>
                          <a:pt x="298650" y="31214"/>
                        </a:cubicBezTo>
                        <a:cubicBezTo>
                          <a:pt x="266903" y="18010"/>
                          <a:pt x="232987" y="-12628"/>
                          <a:pt x="146472" y="5688"/>
                        </a:cubicBezTo>
                        <a:close/>
                      </a:path>
                    </a:pathLst>
                  </a:custGeom>
                  <a:solidFill>
                    <a:srgbClr val="3B2D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ea typeface="+mn-ea"/>
                      <a:cs typeface="Calibri"/>
                    </a:endParaRPr>
                  </a:p>
                </p:txBody>
              </p:sp>
            </p:grpSp>
          </p:grpSp>
        </p:grp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B35B90CA-A5F9-44DD-9B8F-C0962AA4DE76}"/>
                </a:ext>
              </a:extLst>
            </p:cNvPr>
            <p:cNvGrpSpPr/>
            <p:nvPr/>
          </p:nvGrpSpPr>
          <p:grpSpPr>
            <a:xfrm rot="4388656">
              <a:off x="3648842" y="1907579"/>
              <a:ext cx="217320" cy="255015"/>
              <a:chOff x="3964798" y="3334233"/>
              <a:chExt cx="294903" cy="346055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E63EFB86-CD5A-459E-9D19-48A6BF32C97E}"/>
                  </a:ext>
                </a:extLst>
              </p:cNvPr>
              <p:cNvSpPr/>
              <p:nvPr/>
            </p:nvSpPr>
            <p:spPr>
              <a:xfrm>
                <a:off x="4062076" y="3334233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3CB35863-149B-4A34-98B8-B9A6A8F10171}"/>
                  </a:ext>
                </a:extLst>
              </p:cNvPr>
              <p:cNvSpPr/>
              <p:nvPr/>
            </p:nvSpPr>
            <p:spPr>
              <a:xfrm>
                <a:off x="3964798" y="3416846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A62F68BF-EB68-49FF-AF32-0640C5C97911}"/>
                  </a:ext>
                </a:extLst>
              </p:cNvPr>
              <p:cNvSpPr/>
              <p:nvPr/>
            </p:nvSpPr>
            <p:spPr>
              <a:xfrm>
                <a:off x="4090397" y="3485291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3030642A-F2E3-4B2F-A9F6-9BAD132C3A6F}"/>
                  </a:ext>
                </a:extLst>
              </p:cNvPr>
              <p:cNvSpPr/>
              <p:nvPr/>
            </p:nvSpPr>
            <p:spPr>
              <a:xfrm>
                <a:off x="4177366" y="3396462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40F6B504-3F30-435E-A525-0625269C6DAD}"/>
                  </a:ext>
                </a:extLst>
              </p:cNvPr>
              <p:cNvSpPr/>
              <p:nvPr/>
            </p:nvSpPr>
            <p:spPr>
              <a:xfrm>
                <a:off x="3985977" y="3528789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7D84D9A-AA04-4A62-B0D8-AB05ACDBE0FA}"/>
                  </a:ext>
                </a:extLst>
              </p:cNvPr>
              <p:cNvSpPr/>
              <p:nvPr/>
            </p:nvSpPr>
            <p:spPr>
              <a:xfrm>
                <a:off x="4138755" y="3597952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6">
                    <a:lumMod val="7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226265E0-36AD-4FD2-B690-F721718B2DA2}"/>
                </a:ext>
              </a:extLst>
            </p:cNvPr>
            <p:cNvSpPr txBox="1"/>
            <p:nvPr/>
          </p:nvSpPr>
          <p:spPr>
            <a:xfrm>
              <a:off x="3831580" y="1916876"/>
              <a:ext cx="521331" cy="271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IL-2</a:t>
              </a:r>
            </a:p>
          </p:txBody>
        </p:sp>
        <p:sp>
          <p:nvSpPr>
            <p:cNvPr id="256" name="Rectangle 5">
              <a:extLst>
                <a:ext uri="{FF2B5EF4-FFF2-40B4-BE49-F238E27FC236}">
                  <a16:creationId xmlns:a16="http://schemas.microsoft.com/office/drawing/2014/main" id="{8D0E150D-2852-4A66-AB17-924B981E3A8E}"/>
                </a:ext>
              </a:extLst>
            </p:cNvPr>
            <p:cNvSpPr/>
            <p:nvPr/>
          </p:nvSpPr>
          <p:spPr>
            <a:xfrm rot="14479741">
              <a:off x="5061289" y="1744776"/>
              <a:ext cx="134017" cy="162477"/>
            </a:xfrm>
            <a:custGeom>
              <a:avLst/>
              <a:gdLst/>
              <a:ahLst/>
              <a:cxnLst/>
              <a:rect l="l" t="t" r="r" b="b"/>
              <a:pathLst>
                <a:path w="567447" h="687949">
                  <a:moveTo>
                    <a:pt x="93417" y="0"/>
                  </a:moveTo>
                  <a:lnTo>
                    <a:pt x="283724" y="190307"/>
                  </a:lnTo>
                  <a:lnTo>
                    <a:pt x="474030" y="0"/>
                  </a:lnTo>
                  <a:lnTo>
                    <a:pt x="567447" y="93417"/>
                  </a:lnTo>
                  <a:lnTo>
                    <a:pt x="351563" y="309301"/>
                  </a:lnTo>
                  <a:lnTo>
                    <a:pt x="351563" y="687949"/>
                  </a:lnTo>
                  <a:lnTo>
                    <a:pt x="215884" y="687949"/>
                  </a:lnTo>
                  <a:lnTo>
                    <a:pt x="215884" y="309301"/>
                  </a:lnTo>
                  <a:lnTo>
                    <a:pt x="0" y="93417"/>
                  </a:lnTo>
                  <a:close/>
                </a:path>
              </a:pathLst>
            </a:custGeom>
            <a:solidFill>
              <a:schemeClr val="bg2"/>
            </a:solidFill>
            <a:ln w="12700" cap="flat" cmpd="sng" algn="ctr">
              <a:solidFill>
                <a:schemeClr val="bg2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0B91A436-D975-44AF-824C-97E7899FF1EA}"/>
                </a:ext>
              </a:extLst>
            </p:cNvPr>
            <p:cNvSpPr txBox="1"/>
            <p:nvPr/>
          </p:nvSpPr>
          <p:spPr>
            <a:xfrm>
              <a:off x="4382042" y="1916876"/>
              <a:ext cx="859407" cy="271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Anti-CD3</a:t>
              </a:r>
            </a:p>
          </p:txBody>
        </p:sp>
        <p:sp>
          <p:nvSpPr>
            <p:cNvPr id="258" name="Rectangle 5">
              <a:extLst>
                <a:ext uri="{FF2B5EF4-FFF2-40B4-BE49-F238E27FC236}">
                  <a16:creationId xmlns:a16="http://schemas.microsoft.com/office/drawing/2014/main" id="{8A1CF556-40A6-401F-9DF9-CF294AD24ED5}"/>
                </a:ext>
              </a:extLst>
            </p:cNvPr>
            <p:cNvSpPr/>
            <p:nvPr/>
          </p:nvSpPr>
          <p:spPr>
            <a:xfrm rot="19323772">
              <a:off x="4958418" y="2168776"/>
              <a:ext cx="134017" cy="162477"/>
            </a:xfrm>
            <a:custGeom>
              <a:avLst/>
              <a:gdLst/>
              <a:ahLst/>
              <a:cxnLst/>
              <a:rect l="l" t="t" r="r" b="b"/>
              <a:pathLst>
                <a:path w="567447" h="687949">
                  <a:moveTo>
                    <a:pt x="93417" y="0"/>
                  </a:moveTo>
                  <a:lnTo>
                    <a:pt x="283724" y="190307"/>
                  </a:lnTo>
                  <a:lnTo>
                    <a:pt x="474030" y="0"/>
                  </a:lnTo>
                  <a:lnTo>
                    <a:pt x="567447" y="93417"/>
                  </a:lnTo>
                  <a:lnTo>
                    <a:pt x="351563" y="309301"/>
                  </a:lnTo>
                  <a:lnTo>
                    <a:pt x="351563" y="687949"/>
                  </a:lnTo>
                  <a:lnTo>
                    <a:pt x="215884" y="687949"/>
                  </a:lnTo>
                  <a:lnTo>
                    <a:pt x="215884" y="309301"/>
                  </a:lnTo>
                  <a:lnTo>
                    <a:pt x="0" y="93417"/>
                  </a:lnTo>
                  <a:close/>
                </a:path>
              </a:pathLst>
            </a:custGeom>
            <a:solidFill>
              <a:schemeClr val="bg2"/>
            </a:solidFill>
            <a:ln w="12700" cap="flat" cmpd="sng" algn="ctr">
              <a:solidFill>
                <a:schemeClr val="bg2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59" name="Rectangle 5">
              <a:extLst>
                <a:ext uri="{FF2B5EF4-FFF2-40B4-BE49-F238E27FC236}">
                  <a16:creationId xmlns:a16="http://schemas.microsoft.com/office/drawing/2014/main" id="{E813D0F8-0B56-4769-AEF0-1BCD022EF525}"/>
                </a:ext>
              </a:extLst>
            </p:cNvPr>
            <p:cNvSpPr/>
            <p:nvPr/>
          </p:nvSpPr>
          <p:spPr>
            <a:xfrm rot="1799065">
              <a:off x="4389330" y="1823999"/>
              <a:ext cx="134017" cy="162477"/>
            </a:xfrm>
            <a:custGeom>
              <a:avLst/>
              <a:gdLst/>
              <a:ahLst/>
              <a:cxnLst/>
              <a:rect l="l" t="t" r="r" b="b"/>
              <a:pathLst>
                <a:path w="567447" h="687949">
                  <a:moveTo>
                    <a:pt x="93417" y="0"/>
                  </a:moveTo>
                  <a:lnTo>
                    <a:pt x="283724" y="190307"/>
                  </a:lnTo>
                  <a:lnTo>
                    <a:pt x="474030" y="0"/>
                  </a:lnTo>
                  <a:lnTo>
                    <a:pt x="567447" y="93417"/>
                  </a:lnTo>
                  <a:lnTo>
                    <a:pt x="351563" y="309301"/>
                  </a:lnTo>
                  <a:lnTo>
                    <a:pt x="351563" y="687949"/>
                  </a:lnTo>
                  <a:lnTo>
                    <a:pt x="215884" y="687949"/>
                  </a:lnTo>
                  <a:lnTo>
                    <a:pt x="215884" y="309301"/>
                  </a:lnTo>
                  <a:lnTo>
                    <a:pt x="0" y="93417"/>
                  </a:lnTo>
                  <a:close/>
                </a:path>
              </a:pathLst>
            </a:custGeom>
            <a:solidFill>
              <a:schemeClr val="bg2"/>
            </a:solidFill>
            <a:ln w="12700" cap="flat" cmpd="sng" algn="ctr">
              <a:solidFill>
                <a:schemeClr val="bg2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60" name="Rectangle 5">
              <a:extLst>
                <a:ext uri="{FF2B5EF4-FFF2-40B4-BE49-F238E27FC236}">
                  <a16:creationId xmlns:a16="http://schemas.microsoft.com/office/drawing/2014/main" id="{72CB21F6-3364-4085-ACF9-C662C552AEEF}"/>
                </a:ext>
              </a:extLst>
            </p:cNvPr>
            <p:cNvSpPr/>
            <p:nvPr/>
          </p:nvSpPr>
          <p:spPr>
            <a:xfrm rot="1043261">
              <a:off x="5179220" y="1996637"/>
              <a:ext cx="134017" cy="162477"/>
            </a:xfrm>
            <a:custGeom>
              <a:avLst/>
              <a:gdLst/>
              <a:ahLst/>
              <a:cxnLst/>
              <a:rect l="l" t="t" r="r" b="b"/>
              <a:pathLst>
                <a:path w="567447" h="687949">
                  <a:moveTo>
                    <a:pt x="93417" y="0"/>
                  </a:moveTo>
                  <a:lnTo>
                    <a:pt x="283724" y="190307"/>
                  </a:lnTo>
                  <a:lnTo>
                    <a:pt x="474030" y="0"/>
                  </a:lnTo>
                  <a:lnTo>
                    <a:pt x="567447" y="93417"/>
                  </a:lnTo>
                  <a:lnTo>
                    <a:pt x="351563" y="309301"/>
                  </a:lnTo>
                  <a:lnTo>
                    <a:pt x="351563" y="687949"/>
                  </a:lnTo>
                  <a:lnTo>
                    <a:pt x="215884" y="687949"/>
                  </a:lnTo>
                  <a:lnTo>
                    <a:pt x="215884" y="309301"/>
                  </a:lnTo>
                  <a:lnTo>
                    <a:pt x="0" y="93417"/>
                  </a:lnTo>
                  <a:close/>
                </a:path>
              </a:pathLst>
            </a:custGeom>
            <a:solidFill>
              <a:schemeClr val="bg2"/>
            </a:solidFill>
            <a:ln w="12700" cap="flat" cmpd="sng" algn="ctr">
              <a:solidFill>
                <a:schemeClr val="bg2">
                  <a:lumMod val="5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C7A1E188-54BA-4C3D-AF45-54C8018DB00A}"/>
                </a:ext>
              </a:extLst>
            </p:cNvPr>
            <p:cNvSpPr txBox="1"/>
            <p:nvPr/>
          </p:nvSpPr>
          <p:spPr>
            <a:xfrm>
              <a:off x="152762" y="4196381"/>
              <a:ext cx="1626337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Lymphodepletion</a:t>
              </a: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5A7E77C-A7AE-4B10-BE8F-246F5CC78783}"/>
                </a:ext>
              </a:extLst>
            </p:cNvPr>
            <p:cNvSpPr txBox="1"/>
            <p:nvPr/>
          </p:nvSpPr>
          <p:spPr>
            <a:xfrm>
              <a:off x="3373854" y="4196381"/>
              <a:ext cx="2778436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TIL infusion and IL-2 administration</a:t>
              </a: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3A2247CF-329F-411F-BE65-0B22EDA5F8FC}"/>
                </a:ext>
              </a:extLst>
            </p:cNvPr>
            <p:cNvGrpSpPr/>
            <p:nvPr/>
          </p:nvGrpSpPr>
          <p:grpSpPr>
            <a:xfrm>
              <a:off x="118149" y="4575253"/>
              <a:ext cx="1419185" cy="1843952"/>
              <a:chOff x="118149" y="4401223"/>
              <a:chExt cx="1419185" cy="1843952"/>
            </a:xfrm>
          </p:grpSpPr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C6C4C4C3-D2F1-4F0D-87A5-E0155D7E1D48}"/>
                  </a:ext>
                </a:extLst>
              </p:cNvPr>
              <p:cNvGrpSpPr/>
              <p:nvPr/>
            </p:nvGrpSpPr>
            <p:grpSpPr>
              <a:xfrm>
                <a:off x="118149" y="4401223"/>
                <a:ext cx="1094987" cy="1843952"/>
                <a:chOff x="2114184" y="2997630"/>
                <a:chExt cx="1094987" cy="1843952"/>
              </a:xfrm>
            </p:grpSpPr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B92F190F-E332-4F6E-BF32-2963BF6F1321}"/>
                    </a:ext>
                  </a:extLst>
                </p:cNvPr>
                <p:cNvSpPr/>
                <p:nvPr/>
              </p:nvSpPr>
              <p:spPr>
                <a:xfrm>
                  <a:off x="2159955" y="3036278"/>
                  <a:ext cx="1049216" cy="1805304"/>
                </a:xfrm>
                <a:custGeom>
                  <a:avLst/>
                  <a:gdLst>
                    <a:gd name="connsiteX0" fmla="*/ 0 w 1049216"/>
                    <a:gd name="connsiteY0" fmla="*/ 0 h 1805304"/>
                    <a:gd name="connsiteX1" fmla="*/ 35744 w 1049216"/>
                    <a:gd name="connsiteY1" fmla="*/ 9932 h 1805304"/>
                    <a:gd name="connsiteX2" fmla="*/ 106589 w 1049216"/>
                    <a:gd name="connsiteY2" fmla="*/ 54966 h 1805304"/>
                    <a:gd name="connsiteX3" fmla="*/ 340749 w 1049216"/>
                    <a:gd name="connsiteY3" fmla="*/ 689290 h 1805304"/>
                    <a:gd name="connsiteX4" fmla="*/ 472244 w 1049216"/>
                    <a:gd name="connsiteY4" fmla="*/ 855825 h 1805304"/>
                    <a:gd name="connsiteX5" fmla="*/ 710586 w 1049216"/>
                    <a:gd name="connsiteY5" fmla="*/ 1268199 h 1805304"/>
                    <a:gd name="connsiteX6" fmla="*/ 756806 w 1049216"/>
                    <a:gd name="connsiteY6" fmla="*/ 1311732 h 1805304"/>
                    <a:gd name="connsiteX7" fmla="*/ 882795 w 1049216"/>
                    <a:gd name="connsiteY7" fmla="*/ 1364059 h 1805304"/>
                    <a:gd name="connsiteX8" fmla="*/ 975535 w 1049216"/>
                    <a:gd name="connsiteY8" fmla="*/ 1467352 h 1805304"/>
                    <a:gd name="connsiteX9" fmla="*/ 973777 w 1049216"/>
                    <a:gd name="connsiteY9" fmla="*/ 1511716 h 1805304"/>
                    <a:gd name="connsiteX10" fmla="*/ 908608 w 1049216"/>
                    <a:gd name="connsiteY10" fmla="*/ 1476478 h 1805304"/>
                    <a:gd name="connsiteX11" fmla="*/ 962430 w 1049216"/>
                    <a:gd name="connsiteY11" fmla="*/ 1566066 h 1805304"/>
                    <a:gd name="connsiteX12" fmla="*/ 983301 w 1049216"/>
                    <a:gd name="connsiteY12" fmla="*/ 1601670 h 1805304"/>
                    <a:gd name="connsiteX13" fmla="*/ 1008085 w 1049216"/>
                    <a:gd name="connsiteY13" fmla="*/ 1646032 h 1805304"/>
                    <a:gd name="connsiteX14" fmla="*/ 1025571 w 1049216"/>
                    <a:gd name="connsiteY14" fmla="*/ 1675828 h 1805304"/>
                    <a:gd name="connsiteX15" fmla="*/ 1049165 w 1049216"/>
                    <a:gd name="connsiteY15" fmla="*/ 1721320 h 1805304"/>
                    <a:gd name="connsiteX16" fmla="*/ 1012964 w 1049216"/>
                    <a:gd name="connsiteY16" fmla="*/ 1739270 h 1805304"/>
                    <a:gd name="connsiteX17" fmla="*/ 985723 w 1049216"/>
                    <a:gd name="connsiteY17" fmla="*/ 1701643 h 1805304"/>
                    <a:gd name="connsiteX18" fmla="*/ 966875 w 1049216"/>
                    <a:gd name="connsiteY18" fmla="*/ 1674700 h 1805304"/>
                    <a:gd name="connsiteX19" fmla="*/ 937113 w 1049216"/>
                    <a:gd name="connsiteY19" fmla="*/ 1631964 h 1805304"/>
                    <a:gd name="connsiteX20" fmla="*/ 919790 w 1049216"/>
                    <a:gd name="connsiteY20" fmla="*/ 1607210 h 1805304"/>
                    <a:gd name="connsiteX21" fmla="*/ 888202 w 1049216"/>
                    <a:gd name="connsiteY21" fmla="*/ 1565368 h 1805304"/>
                    <a:gd name="connsiteX22" fmla="*/ 912890 w 1049216"/>
                    <a:gd name="connsiteY22" fmla="*/ 1614244 h 1805304"/>
                    <a:gd name="connsiteX23" fmla="*/ 928751 w 1049216"/>
                    <a:gd name="connsiteY23" fmla="*/ 1643046 h 1805304"/>
                    <a:gd name="connsiteX24" fmla="*/ 956423 w 1049216"/>
                    <a:gd name="connsiteY24" fmla="*/ 1692684 h 1805304"/>
                    <a:gd name="connsiteX25" fmla="*/ 974574 w 1049216"/>
                    <a:gd name="connsiteY25" fmla="*/ 1725136 h 1805304"/>
                    <a:gd name="connsiteX26" fmla="*/ 999294 w 1049216"/>
                    <a:gd name="connsiteY26" fmla="*/ 1770562 h 1805304"/>
                    <a:gd name="connsiteX27" fmla="*/ 962329 w 1049216"/>
                    <a:gd name="connsiteY27" fmla="*/ 1795114 h 1805304"/>
                    <a:gd name="connsiteX28" fmla="*/ 926096 w 1049216"/>
                    <a:gd name="connsiteY28" fmla="*/ 1742688 h 1805304"/>
                    <a:gd name="connsiteX29" fmla="*/ 908445 w 1049216"/>
                    <a:gd name="connsiteY29" fmla="*/ 1713754 h 1805304"/>
                    <a:gd name="connsiteX30" fmla="*/ 882329 w 1049216"/>
                    <a:gd name="connsiteY30" fmla="*/ 1669922 h 1805304"/>
                    <a:gd name="connsiteX31" fmla="*/ 830933 w 1049216"/>
                    <a:gd name="connsiteY31" fmla="*/ 1591450 h 1805304"/>
                    <a:gd name="connsiteX32" fmla="*/ 840222 w 1049216"/>
                    <a:gd name="connsiteY32" fmla="*/ 1639430 h 1805304"/>
                    <a:gd name="connsiteX33" fmla="*/ 851007 w 1049216"/>
                    <a:gd name="connsiteY33" fmla="*/ 1673108 h 1805304"/>
                    <a:gd name="connsiteX34" fmla="*/ 865706 w 1049216"/>
                    <a:gd name="connsiteY34" fmla="*/ 1716575 h 1805304"/>
                    <a:gd name="connsiteX35" fmla="*/ 878150 w 1049216"/>
                    <a:gd name="connsiteY35" fmla="*/ 1738243 h 1805304"/>
                    <a:gd name="connsiteX36" fmla="*/ 889564 w 1049216"/>
                    <a:gd name="connsiteY36" fmla="*/ 1784696 h 1805304"/>
                    <a:gd name="connsiteX37" fmla="*/ 849415 w 1049216"/>
                    <a:gd name="connsiteY37" fmla="*/ 1797372 h 1805304"/>
                    <a:gd name="connsiteX38" fmla="*/ 827050 w 1049216"/>
                    <a:gd name="connsiteY38" fmla="*/ 1746704 h 1805304"/>
                    <a:gd name="connsiteX39" fmla="*/ 820216 w 1049216"/>
                    <a:gd name="connsiteY39" fmla="*/ 1730544 h 1805304"/>
                    <a:gd name="connsiteX40" fmla="*/ 799710 w 1049216"/>
                    <a:gd name="connsiteY40" fmla="*/ 1687874 h 1805304"/>
                    <a:gd name="connsiteX41" fmla="*/ 785707 w 1049216"/>
                    <a:gd name="connsiteY41" fmla="*/ 1657844 h 1805304"/>
                    <a:gd name="connsiteX42" fmla="*/ 753287 w 1049216"/>
                    <a:gd name="connsiteY42" fmla="*/ 1609500 h 1805304"/>
                    <a:gd name="connsiteX43" fmla="*/ 761883 w 1049216"/>
                    <a:gd name="connsiteY43" fmla="*/ 1664083 h 1805304"/>
                    <a:gd name="connsiteX44" fmla="*/ 767823 w 1049216"/>
                    <a:gd name="connsiteY44" fmla="*/ 1688901 h 1805304"/>
                    <a:gd name="connsiteX45" fmla="*/ 775785 w 1049216"/>
                    <a:gd name="connsiteY45" fmla="*/ 1721552 h 1805304"/>
                    <a:gd name="connsiteX46" fmla="*/ 776814 w 1049216"/>
                    <a:gd name="connsiteY46" fmla="*/ 1777164 h 1805304"/>
                    <a:gd name="connsiteX47" fmla="*/ 734540 w 1049216"/>
                    <a:gd name="connsiteY47" fmla="*/ 1741793 h 1805304"/>
                    <a:gd name="connsiteX48" fmla="*/ 729133 w 1049216"/>
                    <a:gd name="connsiteY48" fmla="*/ 1718566 h 1805304"/>
                    <a:gd name="connsiteX49" fmla="*/ 719179 w 1049216"/>
                    <a:gd name="connsiteY49" fmla="*/ 1688901 h 1805304"/>
                    <a:gd name="connsiteX50" fmla="*/ 704712 w 1049216"/>
                    <a:gd name="connsiteY50" fmla="*/ 1651076 h 1805304"/>
                    <a:gd name="connsiteX51" fmla="*/ 684006 w 1049216"/>
                    <a:gd name="connsiteY51" fmla="*/ 1602432 h 1805304"/>
                    <a:gd name="connsiteX52" fmla="*/ 636657 w 1049216"/>
                    <a:gd name="connsiteY52" fmla="*/ 1512311 h 1805304"/>
                    <a:gd name="connsiteX53" fmla="*/ 605467 w 1049216"/>
                    <a:gd name="connsiteY53" fmla="*/ 1402814 h 1805304"/>
                    <a:gd name="connsiteX54" fmla="*/ 567242 w 1049216"/>
                    <a:gd name="connsiteY54" fmla="*/ 1354636 h 1805304"/>
                    <a:gd name="connsiteX55" fmla="*/ 332587 w 1049216"/>
                    <a:gd name="connsiteY55" fmla="*/ 1104650 h 1805304"/>
                    <a:gd name="connsiteX56" fmla="*/ 165653 w 1049216"/>
                    <a:gd name="connsiteY56" fmla="*/ 842520 h 1805304"/>
                    <a:gd name="connsiteX57" fmla="*/ 6900 w 1049216"/>
                    <a:gd name="connsiteY57" fmla="*/ 570614 h 1805304"/>
                    <a:gd name="connsiteX58" fmla="*/ 0 w 1049216"/>
                    <a:gd name="connsiteY58" fmla="*/ 558882 h 180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049216" h="1805304">
                      <a:moveTo>
                        <a:pt x="0" y="0"/>
                      </a:moveTo>
                      <a:lnTo>
                        <a:pt x="35744" y="9932"/>
                      </a:lnTo>
                      <a:cubicBezTo>
                        <a:pt x="61985" y="20500"/>
                        <a:pt x="87261" y="35025"/>
                        <a:pt x="106589" y="54966"/>
                      </a:cubicBezTo>
                      <a:cubicBezTo>
                        <a:pt x="195947" y="147143"/>
                        <a:pt x="206234" y="339893"/>
                        <a:pt x="340749" y="689290"/>
                      </a:cubicBezTo>
                      <a:cubicBezTo>
                        <a:pt x="351433" y="717062"/>
                        <a:pt x="420017" y="779043"/>
                        <a:pt x="472244" y="855825"/>
                      </a:cubicBezTo>
                      <a:cubicBezTo>
                        <a:pt x="535023" y="948167"/>
                        <a:pt x="680124" y="1236777"/>
                        <a:pt x="710586" y="1268199"/>
                      </a:cubicBezTo>
                      <a:cubicBezTo>
                        <a:pt x="741044" y="1299622"/>
                        <a:pt x="738723" y="1304765"/>
                        <a:pt x="756806" y="1311732"/>
                      </a:cubicBezTo>
                      <a:cubicBezTo>
                        <a:pt x="788096" y="1323845"/>
                        <a:pt x="847557" y="1332570"/>
                        <a:pt x="882795" y="1364059"/>
                      </a:cubicBezTo>
                      <a:cubicBezTo>
                        <a:pt x="917999" y="1395548"/>
                        <a:pt x="962329" y="1459755"/>
                        <a:pt x="975535" y="1467352"/>
                      </a:cubicBezTo>
                      <a:cubicBezTo>
                        <a:pt x="1006528" y="1485203"/>
                        <a:pt x="1002379" y="1510986"/>
                        <a:pt x="973777" y="1511716"/>
                      </a:cubicBezTo>
                      <a:cubicBezTo>
                        <a:pt x="945208" y="1512445"/>
                        <a:pt x="910733" y="1474519"/>
                        <a:pt x="908608" y="1476478"/>
                      </a:cubicBezTo>
                      <a:cubicBezTo>
                        <a:pt x="906487" y="1478401"/>
                        <a:pt x="936183" y="1526315"/>
                        <a:pt x="962430" y="1566066"/>
                      </a:cubicBezTo>
                      <a:cubicBezTo>
                        <a:pt x="970162" y="1577745"/>
                        <a:pt x="977228" y="1592378"/>
                        <a:pt x="983301" y="1601670"/>
                      </a:cubicBezTo>
                      <a:cubicBezTo>
                        <a:pt x="991663" y="1614410"/>
                        <a:pt x="999227" y="1627683"/>
                        <a:pt x="1008085" y="1646032"/>
                      </a:cubicBezTo>
                      <a:cubicBezTo>
                        <a:pt x="1013660" y="1657580"/>
                        <a:pt x="1020696" y="1664581"/>
                        <a:pt x="1025571" y="1675828"/>
                      </a:cubicBezTo>
                      <a:cubicBezTo>
                        <a:pt x="1037750" y="1704000"/>
                        <a:pt x="1048834" y="1716641"/>
                        <a:pt x="1049165" y="1721320"/>
                      </a:cubicBezTo>
                      <a:cubicBezTo>
                        <a:pt x="1050559" y="1741593"/>
                        <a:pt x="1023549" y="1747765"/>
                        <a:pt x="1012964" y="1739270"/>
                      </a:cubicBezTo>
                      <a:cubicBezTo>
                        <a:pt x="1009744" y="1736684"/>
                        <a:pt x="1002411" y="1725336"/>
                        <a:pt x="985723" y="1701643"/>
                      </a:cubicBezTo>
                      <a:cubicBezTo>
                        <a:pt x="979815" y="1693215"/>
                        <a:pt x="973445" y="1684123"/>
                        <a:pt x="966875" y="1674700"/>
                      </a:cubicBezTo>
                      <a:cubicBezTo>
                        <a:pt x="957054" y="1660632"/>
                        <a:pt x="946834" y="1645899"/>
                        <a:pt x="937113" y="1631964"/>
                      </a:cubicBezTo>
                      <a:cubicBezTo>
                        <a:pt x="931072" y="1623270"/>
                        <a:pt x="925200" y="1614908"/>
                        <a:pt x="919790" y="1607210"/>
                      </a:cubicBezTo>
                      <a:cubicBezTo>
                        <a:pt x="902371" y="1582457"/>
                        <a:pt x="889330" y="1564640"/>
                        <a:pt x="888202" y="1565368"/>
                      </a:cubicBezTo>
                      <a:cubicBezTo>
                        <a:pt x="887075" y="1566099"/>
                        <a:pt x="897726" y="1586538"/>
                        <a:pt x="912890" y="1614244"/>
                      </a:cubicBezTo>
                      <a:cubicBezTo>
                        <a:pt x="917801" y="1623237"/>
                        <a:pt x="923144" y="1632959"/>
                        <a:pt x="928751" y="1643046"/>
                      </a:cubicBezTo>
                      <a:cubicBezTo>
                        <a:pt x="937742" y="1659271"/>
                        <a:pt x="947331" y="1676393"/>
                        <a:pt x="956423" y="1692684"/>
                      </a:cubicBezTo>
                      <a:cubicBezTo>
                        <a:pt x="962827" y="1704133"/>
                        <a:pt x="968999" y="1715148"/>
                        <a:pt x="974574" y="1725136"/>
                      </a:cubicBezTo>
                      <a:cubicBezTo>
                        <a:pt x="987581" y="1748496"/>
                        <a:pt x="997369" y="1766213"/>
                        <a:pt x="999294" y="1770562"/>
                      </a:cubicBezTo>
                      <a:cubicBezTo>
                        <a:pt x="1006195" y="1786123"/>
                        <a:pt x="985989" y="1805003"/>
                        <a:pt x="962329" y="1795114"/>
                      </a:cubicBezTo>
                      <a:cubicBezTo>
                        <a:pt x="954201" y="1791698"/>
                        <a:pt x="947133" y="1776567"/>
                        <a:pt x="926096" y="1742688"/>
                      </a:cubicBezTo>
                      <a:cubicBezTo>
                        <a:pt x="920355" y="1733431"/>
                        <a:pt x="914415" y="1723677"/>
                        <a:pt x="908445" y="1713754"/>
                      </a:cubicBezTo>
                      <a:cubicBezTo>
                        <a:pt x="899651" y="1699121"/>
                        <a:pt x="890791" y="1684157"/>
                        <a:pt x="882329" y="1669922"/>
                      </a:cubicBezTo>
                      <a:cubicBezTo>
                        <a:pt x="856449" y="1626323"/>
                        <a:pt x="834516" y="1589658"/>
                        <a:pt x="830933" y="1591450"/>
                      </a:cubicBezTo>
                      <a:cubicBezTo>
                        <a:pt x="827416" y="1593207"/>
                        <a:pt x="832093" y="1612818"/>
                        <a:pt x="840222" y="1639430"/>
                      </a:cubicBezTo>
                      <a:cubicBezTo>
                        <a:pt x="843408" y="1649815"/>
                        <a:pt x="847091" y="1661262"/>
                        <a:pt x="851007" y="1673108"/>
                      </a:cubicBezTo>
                      <a:cubicBezTo>
                        <a:pt x="855719" y="1687342"/>
                        <a:pt x="860795" y="1702208"/>
                        <a:pt x="865706" y="1716575"/>
                      </a:cubicBezTo>
                      <a:cubicBezTo>
                        <a:pt x="868525" y="1724803"/>
                        <a:pt x="875529" y="1730578"/>
                        <a:pt x="878150" y="1738243"/>
                      </a:cubicBezTo>
                      <a:cubicBezTo>
                        <a:pt x="888568" y="1768669"/>
                        <a:pt x="889564" y="1779121"/>
                        <a:pt x="889564" y="1784696"/>
                      </a:cubicBezTo>
                      <a:cubicBezTo>
                        <a:pt x="889730" y="1811308"/>
                        <a:pt x="856382" y="1808189"/>
                        <a:pt x="849415" y="1797372"/>
                      </a:cubicBezTo>
                      <a:cubicBezTo>
                        <a:pt x="847125" y="1793855"/>
                        <a:pt x="834780" y="1781843"/>
                        <a:pt x="827050" y="1746704"/>
                      </a:cubicBezTo>
                      <a:cubicBezTo>
                        <a:pt x="825856" y="1741195"/>
                        <a:pt x="822571" y="1736086"/>
                        <a:pt x="820216" y="1730544"/>
                      </a:cubicBezTo>
                      <a:cubicBezTo>
                        <a:pt x="812916" y="1713391"/>
                        <a:pt x="807539" y="1705227"/>
                        <a:pt x="799710" y="1687874"/>
                      </a:cubicBezTo>
                      <a:cubicBezTo>
                        <a:pt x="794964" y="1677356"/>
                        <a:pt x="790253" y="1667168"/>
                        <a:pt x="785707" y="1657844"/>
                      </a:cubicBezTo>
                      <a:cubicBezTo>
                        <a:pt x="771239" y="1628048"/>
                        <a:pt x="769115" y="1604091"/>
                        <a:pt x="753287" y="1609500"/>
                      </a:cubicBezTo>
                      <a:cubicBezTo>
                        <a:pt x="748810" y="1611026"/>
                        <a:pt x="754117" y="1628280"/>
                        <a:pt x="761883" y="1664083"/>
                      </a:cubicBezTo>
                      <a:cubicBezTo>
                        <a:pt x="763376" y="1671050"/>
                        <a:pt x="765499" y="1679611"/>
                        <a:pt x="767823" y="1688901"/>
                      </a:cubicBezTo>
                      <a:cubicBezTo>
                        <a:pt x="770410" y="1699254"/>
                        <a:pt x="773263" y="1710503"/>
                        <a:pt x="775785" y="1721552"/>
                      </a:cubicBezTo>
                      <a:cubicBezTo>
                        <a:pt x="782654" y="1751415"/>
                        <a:pt x="785573" y="1773812"/>
                        <a:pt x="776814" y="1777164"/>
                      </a:cubicBezTo>
                      <a:cubicBezTo>
                        <a:pt x="753521" y="1786056"/>
                        <a:pt x="743600" y="1770495"/>
                        <a:pt x="734540" y="1741793"/>
                      </a:cubicBezTo>
                      <a:cubicBezTo>
                        <a:pt x="733380" y="1738110"/>
                        <a:pt x="732153" y="1727392"/>
                        <a:pt x="729133" y="1718566"/>
                      </a:cubicBezTo>
                      <a:cubicBezTo>
                        <a:pt x="726179" y="1709973"/>
                        <a:pt x="723358" y="1700947"/>
                        <a:pt x="719179" y="1688901"/>
                      </a:cubicBezTo>
                      <a:cubicBezTo>
                        <a:pt x="715628" y="1678750"/>
                        <a:pt x="708794" y="1662755"/>
                        <a:pt x="704712" y="1651076"/>
                      </a:cubicBezTo>
                      <a:cubicBezTo>
                        <a:pt x="698606" y="1633689"/>
                        <a:pt x="690477" y="1620782"/>
                        <a:pt x="684006" y="1602432"/>
                      </a:cubicBezTo>
                      <a:cubicBezTo>
                        <a:pt x="664000" y="1545893"/>
                        <a:pt x="643027" y="1520806"/>
                        <a:pt x="636657" y="1512311"/>
                      </a:cubicBezTo>
                      <a:cubicBezTo>
                        <a:pt x="606595" y="1472297"/>
                        <a:pt x="605467" y="1402814"/>
                        <a:pt x="605467" y="1402814"/>
                      </a:cubicBezTo>
                      <a:cubicBezTo>
                        <a:pt x="605467" y="1402814"/>
                        <a:pt x="589407" y="1383536"/>
                        <a:pt x="567242" y="1354636"/>
                      </a:cubicBezTo>
                      <a:cubicBezTo>
                        <a:pt x="545077" y="1325736"/>
                        <a:pt x="384714" y="1161787"/>
                        <a:pt x="332587" y="1104650"/>
                      </a:cubicBezTo>
                      <a:cubicBezTo>
                        <a:pt x="291639" y="1059790"/>
                        <a:pt x="210346" y="953311"/>
                        <a:pt x="165653" y="842520"/>
                      </a:cubicBezTo>
                      <a:cubicBezTo>
                        <a:pt x="156404" y="819583"/>
                        <a:pt x="74155" y="684078"/>
                        <a:pt x="6900" y="570614"/>
                      </a:cubicBezTo>
                      <a:lnTo>
                        <a:pt x="0" y="558882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12700" cap="rnd">
                  <a:solidFill>
                    <a:schemeClr val="accent4"/>
                  </a:solidFill>
                  <a:prstDash val="solid"/>
                  <a:round/>
                </a:ln>
              </p:spPr>
              <p:txBody>
                <a:bodyPr wrap="square" rtlCol="0" anchor="ctr"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Rectangle 371">
                  <a:extLst>
                    <a:ext uri="{FF2B5EF4-FFF2-40B4-BE49-F238E27FC236}">
                      <a16:creationId xmlns:a16="http://schemas.microsoft.com/office/drawing/2014/main" id="{F5EB54FB-1E1A-474F-BF78-44ABF591390C}"/>
                    </a:ext>
                  </a:extLst>
                </p:cNvPr>
                <p:cNvSpPr/>
                <p:nvPr/>
              </p:nvSpPr>
              <p:spPr>
                <a:xfrm>
                  <a:off x="2114184" y="2997630"/>
                  <a:ext cx="100206" cy="73509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DC3C3990-3724-4008-A35C-18429FF77A05}"/>
                  </a:ext>
                </a:extLst>
              </p:cNvPr>
              <p:cNvCxnSpPr/>
              <p:nvPr/>
            </p:nvCxnSpPr>
            <p:spPr>
              <a:xfrm>
                <a:off x="344814" y="5082166"/>
                <a:ext cx="131011" cy="216305"/>
              </a:xfrm>
              <a:prstGeom prst="line">
                <a:avLst/>
              </a:prstGeom>
              <a:ln w="15875">
                <a:solidFill>
                  <a:schemeClr val="accent4"/>
                </a:solidFill>
                <a:prstDash val="sysDot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203BA1E0-AE19-46F5-99D3-EDFDCB11AC9C}"/>
                  </a:ext>
                </a:extLst>
              </p:cNvPr>
              <p:cNvSpPr/>
              <p:nvPr/>
            </p:nvSpPr>
            <p:spPr>
              <a:xfrm>
                <a:off x="787774" y="5276851"/>
                <a:ext cx="726700" cy="602889"/>
              </a:xfrm>
              <a:custGeom>
                <a:avLst/>
                <a:gdLst>
                  <a:gd name="connsiteX0" fmla="*/ 714375 w 762035"/>
                  <a:gd name="connsiteY0" fmla="*/ 0 h 699036"/>
                  <a:gd name="connsiteX1" fmla="*/ 714375 w 762035"/>
                  <a:gd name="connsiteY1" fmla="*/ 561975 h 699036"/>
                  <a:gd name="connsiteX2" fmla="*/ 219075 w 762035"/>
                  <a:gd name="connsiteY2" fmla="*/ 695325 h 699036"/>
                  <a:gd name="connsiteX3" fmla="*/ 0 w 762035"/>
                  <a:gd name="connsiteY3" fmla="*/ 466725 h 699036"/>
                  <a:gd name="connsiteX0" fmla="*/ 714375 w 728310"/>
                  <a:gd name="connsiteY0" fmla="*/ 0 h 702150"/>
                  <a:gd name="connsiteX1" fmla="*/ 617337 w 728310"/>
                  <a:gd name="connsiteY1" fmla="*/ 591833 h 702150"/>
                  <a:gd name="connsiteX2" fmla="*/ 219075 w 728310"/>
                  <a:gd name="connsiteY2" fmla="*/ 695325 h 702150"/>
                  <a:gd name="connsiteX3" fmla="*/ 0 w 728310"/>
                  <a:gd name="connsiteY3" fmla="*/ 466725 h 702150"/>
                  <a:gd name="connsiteX0" fmla="*/ 714375 w 728310"/>
                  <a:gd name="connsiteY0" fmla="*/ 0 h 702150"/>
                  <a:gd name="connsiteX1" fmla="*/ 617337 w 728310"/>
                  <a:gd name="connsiteY1" fmla="*/ 591833 h 702150"/>
                  <a:gd name="connsiteX2" fmla="*/ 219075 w 728310"/>
                  <a:gd name="connsiteY2" fmla="*/ 695325 h 702150"/>
                  <a:gd name="connsiteX3" fmla="*/ 0 w 728310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7221"/>
                  <a:gd name="connsiteX1" fmla="*/ 639731 w 714375"/>
                  <a:gd name="connsiteY1" fmla="*/ 614227 h 707221"/>
                  <a:gd name="connsiteX2" fmla="*/ 219075 w 714375"/>
                  <a:gd name="connsiteY2" fmla="*/ 695325 h 707221"/>
                  <a:gd name="connsiteX3" fmla="*/ 0 w 714375"/>
                  <a:gd name="connsiteY3" fmla="*/ 466725 h 707221"/>
                  <a:gd name="connsiteX0" fmla="*/ 714375 w 714375"/>
                  <a:gd name="connsiteY0" fmla="*/ 0 h 698265"/>
                  <a:gd name="connsiteX1" fmla="*/ 650928 w 714375"/>
                  <a:gd name="connsiteY1" fmla="*/ 547047 h 698265"/>
                  <a:gd name="connsiteX2" fmla="*/ 219075 w 714375"/>
                  <a:gd name="connsiteY2" fmla="*/ 695325 h 698265"/>
                  <a:gd name="connsiteX3" fmla="*/ 0 w 714375"/>
                  <a:gd name="connsiteY3" fmla="*/ 466725 h 698265"/>
                  <a:gd name="connsiteX0" fmla="*/ 714375 w 714375"/>
                  <a:gd name="connsiteY0" fmla="*/ 0 h 634538"/>
                  <a:gd name="connsiteX1" fmla="*/ 650928 w 714375"/>
                  <a:gd name="connsiteY1" fmla="*/ 547047 h 634538"/>
                  <a:gd name="connsiteX2" fmla="*/ 301184 w 714375"/>
                  <a:gd name="connsiteY2" fmla="*/ 624412 h 634538"/>
                  <a:gd name="connsiteX3" fmla="*/ 0 w 714375"/>
                  <a:gd name="connsiteY3" fmla="*/ 466725 h 634538"/>
                  <a:gd name="connsiteX0" fmla="*/ 413191 w 413191"/>
                  <a:gd name="connsiteY0" fmla="*/ 0 h 634538"/>
                  <a:gd name="connsiteX1" fmla="*/ 349744 w 413191"/>
                  <a:gd name="connsiteY1" fmla="*/ 547047 h 634538"/>
                  <a:gd name="connsiteX2" fmla="*/ 0 w 413191"/>
                  <a:gd name="connsiteY2" fmla="*/ 624412 h 634538"/>
                  <a:gd name="connsiteX0" fmla="*/ 674448 w 680772"/>
                  <a:gd name="connsiteY0" fmla="*/ 0 h 578366"/>
                  <a:gd name="connsiteX1" fmla="*/ 611001 w 680772"/>
                  <a:gd name="connsiteY1" fmla="*/ 547047 h 578366"/>
                  <a:gd name="connsiteX2" fmla="*/ 0 w 680772"/>
                  <a:gd name="connsiteY2" fmla="*/ 504980 h 578366"/>
                  <a:gd name="connsiteX0" fmla="*/ 726700 w 736301"/>
                  <a:gd name="connsiteY0" fmla="*/ 0 h 570324"/>
                  <a:gd name="connsiteX1" fmla="*/ 663253 w 736301"/>
                  <a:gd name="connsiteY1" fmla="*/ 547047 h 570324"/>
                  <a:gd name="connsiteX2" fmla="*/ 0 w 736301"/>
                  <a:gd name="connsiteY2" fmla="*/ 467657 h 570324"/>
                  <a:gd name="connsiteX0" fmla="*/ 726700 w 736301"/>
                  <a:gd name="connsiteY0" fmla="*/ 0 h 592878"/>
                  <a:gd name="connsiteX1" fmla="*/ 663253 w 736301"/>
                  <a:gd name="connsiteY1" fmla="*/ 547047 h 592878"/>
                  <a:gd name="connsiteX2" fmla="*/ 0 w 736301"/>
                  <a:gd name="connsiteY2" fmla="*/ 467657 h 592878"/>
                  <a:gd name="connsiteX0" fmla="*/ 726700 w 726700"/>
                  <a:gd name="connsiteY0" fmla="*/ 0 h 595393"/>
                  <a:gd name="connsiteX1" fmla="*/ 640860 w 726700"/>
                  <a:gd name="connsiteY1" fmla="*/ 550779 h 595393"/>
                  <a:gd name="connsiteX2" fmla="*/ 0 w 726700"/>
                  <a:gd name="connsiteY2" fmla="*/ 467657 h 595393"/>
                  <a:gd name="connsiteX0" fmla="*/ 726700 w 726700"/>
                  <a:gd name="connsiteY0" fmla="*/ 0 h 597952"/>
                  <a:gd name="connsiteX1" fmla="*/ 637128 w 726700"/>
                  <a:gd name="connsiteY1" fmla="*/ 554511 h 597952"/>
                  <a:gd name="connsiteX2" fmla="*/ 0 w 726700"/>
                  <a:gd name="connsiteY2" fmla="*/ 467657 h 597952"/>
                  <a:gd name="connsiteX0" fmla="*/ 726700 w 726700"/>
                  <a:gd name="connsiteY0" fmla="*/ 0 h 602889"/>
                  <a:gd name="connsiteX1" fmla="*/ 637128 w 726700"/>
                  <a:gd name="connsiteY1" fmla="*/ 554511 h 602889"/>
                  <a:gd name="connsiteX2" fmla="*/ 0 w 726700"/>
                  <a:gd name="connsiteY2" fmla="*/ 467657 h 60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6700" h="602889">
                    <a:moveTo>
                      <a:pt x="726700" y="0"/>
                    </a:moveTo>
                    <a:cubicBezTo>
                      <a:pt x="715723" y="312618"/>
                      <a:pt x="761978" y="465372"/>
                      <a:pt x="637128" y="554511"/>
                    </a:cubicBezTo>
                    <a:cubicBezTo>
                      <a:pt x="512278" y="643650"/>
                      <a:pt x="201172" y="606696"/>
                      <a:pt x="0" y="467657"/>
                    </a:cubicBezTo>
                  </a:path>
                </a:pathLst>
              </a:custGeom>
              <a:noFill/>
              <a:ln w="158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Rectangle: Rounded Corners 368">
                <a:extLst>
                  <a:ext uri="{FF2B5EF4-FFF2-40B4-BE49-F238E27FC236}">
                    <a16:creationId xmlns:a16="http://schemas.microsoft.com/office/drawing/2014/main" id="{8222AE7F-1218-445B-AE18-774DD50AABCF}"/>
                  </a:ext>
                </a:extLst>
              </p:cNvPr>
              <p:cNvSpPr/>
              <p:nvPr/>
            </p:nvSpPr>
            <p:spPr>
              <a:xfrm>
                <a:off x="1491615" y="5276628"/>
                <a:ext cx="45719" cy="83426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0" name="Rectangle 369">
                <a:extLst>
                  <a:ext uri="{FF2B5EF4-FFF2-40B4-BE49-F238E27FC236}">
                    <a16:creationId xmlns:a16="http://schemas.microsoft.com/office/drawing/2014/main" id="{E6F1D6AE-6CCA-4F09-AD02-E5E1EC54F25F}"/>
                  </a:ext>
                </a:extLst>
              </p:cNvPr>
              <p:cNvSpPr/>
              <p:nvPr/>
            </p:nvSpPr>
            <p:spPr>
              <a:xfrm rot="19604432">
                <a:off x="735521" y="5706095"/>
                <a:ext cx="119431" cy="6678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50D46665-21BF-4B3D-BEF7-E562ECB9212A}"/>
                </a:ext>
              </a:extLst>
            </p:cNvPr>
            <p:cNvGrpSpPr/>
            <p:nvPr/>
          </p:nvGrpSpPr>
          <p:grpSpPr>
            <a:xfrm rot="4388656">
              <a:off x="1879340" y="4986946"/>
              <a:ext cx="217320" cy="255015"/>
              <a:chOff x="3964798" y="3334233"/>
              <a:chExt cx="294903" cy="346055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135DEF1B-3584-4B79-9433-A9D0867FB9EA}"/>
                  </a:ext>
                </a:extLst>
              </p:cNvPr>
              <p:cNvSpPr/>
              <p:nvPr/>
            </p:nvSpPr>
            <p:spPr>
              <a:xfrm>
                <a:off x="4062076" y="3334233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B2C974AC-B455-46E1-841A-8FE849E4F5D4}"/>
                  </a:ext>
                </a:extLst>
              </p:cNvPr>
              <p:cNvSpPr/>
              <p:nvPr/>
            </p:nvSpPr>
            <p:spPr>
              <a:xfrm>
                <a:off x="3964798" y="3416846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C8CC4BCB-5FAF-4EF6-B93F-43859C5250AB}"/>
                  </a:ext>
                </a:extLst>
              </p:cNvPr>
              <p:cNvSpPr/>
              <p:nvPr/>
            </p:nvSpPr>
            <p:spPr>
              <a:xfrm>
                <a:off x="4090397" y="3485291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FA5E6058-2D3E-4D03-B8BA-C9804A78392C}"/>
                  </a:ext>
                </a:extLst>
              </p:cNvPr>
              <p:cNvSpPr/>
              <p:nvPr/>
            </p:nvSpPr>
            <p:spPr>
              <a:xfrm>
                <a:off x="4177366" y="3396462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9A5915F3-0477-4BC5-882F-45F1F7F595E5}"/>
                  </a:ext>
                </a:extLst>
              </p:cNvPr>
              <p:cNvSpPr/>
              <p:nvPr/>
            </p:nvSpPr>
            <p:spPr>
              <a:xfrm>
                <a:off x="3985977" y="3528789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8A4A5B9A-490E-4DFB-8942-DDB01966033E}"/>
                  </a:ext>
                </a:extLst>
              </p:cNvPr>
              <p:cNvSpPr/>
              <p:nvPr/>
            </p:nvSpPr>
            <p:spPr>
              <a:xfrm>
                <a:off x="4138755" y="3597952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AB081942-B36E-4906-BCB5-560D601AA27B}"/>
                </a:ext>
              </a:extLst>
            </p:cNvPr>
            <p:cNvGrpSpPr/>
            <p:nvPr/>
          </p:nvGrpSpPr>
          <p:grpSpPr>
            <a:xfrm rot="16394140">
              <a:off x="1891360" y="5406576"/>
              <a:ext cx="217320" cy="255015"/>
              <a:chOff x="3964798" y="3334233"/>
              <a:chExt cx="294903" cy="346055"/>
            </a:xfrm>
            <a:solidFill>
              <a:schemeClr val="accent3"/>
            </a:solidFill>
          </p:grpSpPr>
          <p:sp>
            <p:nvSpPr>
              <p:cNvPr id="354" name="Oval 353">
                <a:extLst>
                  <a:ext uri="{FF2B5EF4-FFF2-40B4-BE49-F238E27FC236}">
                    <a16:creationId xmlns:a16="http://schemas.microsoft.com/office/drawing/2014/main" id="{8D3E73FB-72BD-4E2C-AEA3-BDE92EEE8E23}"/>
                  </a:ext>
                </a:extLst>
              </p:cNvPr>
              <p:cNvSpPr/>
              <p:nvPr/>
            </p:nvSpPr>
            <p:spPr>
              <a:xfrm>
                <a:off x="4062076" y="3334233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D9396041-8D2F-4167-A018-4508FC54FBE2}"/>
                  </a:ext>
                </a:extLst>
              </p:cNvPr>
              <p:cNvSpPr/>
              <p:nvPr/>
            </p:nvSpPr>
            <p:spPr>
              <a:xfrm>
                <a:off x="3964798" y="3416846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56" name="Oval 355">
                <a:extLst>
                  <a:ext uri="{FF2B5EF4-FFF2-40B4-BE49-F238E27FC236}">
                    <a16:creationId xmlns:a16="http://schemas.microsoft.com/office/drawing/2014/main" id="{4D6F0AC2-8717-49E3-9844-3EE393090C45}"/>
                  </a:ext>
                </a:extLst>
              </p:cNvPr>
              <p:cNvSpPr/>
              <p:nvPr/>
            </p:nvSpPr>
            <p:spPr>
              <a:xfrm>
                <a:off x="4090397" y="3485291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0D18DCDE-3093-4699-BEE2-AE58F66B8C68}"/>
                  </a:ext>
                </a:extLst>
              </p:cNvPr>
              <p:cNvSpPr/>
              <p:nvPr/>
            </p:nvSpPr>
            <p:spPr>
              <a:xfrm>
                <a:off x="4177366" y="3396462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7FAD98D0-A815-49CA-B04E-D823EF501220}"/>
                  </a:ext>
                </a:extLst>
              </p:cNvPr>
              <p:cNvSpPr/>
              <p:nvPr/>
            </p:nvSpPr>
            <p:spPr>
              <a:xfrm>
                <a:off x="3985977" y="3528789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35B12C80-59FD-4C5B-9344-786672D9A566}"/>
                  </a:ext>
                </a:extLst>
              </p:cNvPr>
              <p:cNvSpPr/>
              <p:nvPr/>
            </p:nvSpPr>
            <p:spPr>
              <a:xfrm>
                <a:off x="4138755" y="3597952"/>
                <a:ext cx="82335" cy="82336"/>
              </a:xfrm>
              <a:prstGeom prst="ellipse">
                <a:avLst/>
              </a:prstGeom>
              <a:grpFill/>
              <a:ln w="12700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6918914B-6941-4400-940F-59A2BCEE64EC}"/>
                </a:ext>
              </a:extLst>
            </p:cNvPr>
            <p:cNvSpPr txBox="1"/>
            <p:nvPr/>
          </p:nvSpPr>
          <p:spPr>
            <a:xfrm>
              <a:off x="2112083" y="4991848"/>
              <a:ext cx="521331" cy="271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Cy</a:t>
              </a:r>
            </a:p>
          </p:txBody>
        </p:sp>
        <p:sp>
          <p:nvSpPr>
            <p:cNvPr id="267" name="TextBox 266">
              <a:extLst>
                <a:ext uri="{FF2B5EF4-FFF2-40B4-BE49-F238E27FC236}">
                  <a16:creationId xmlns:a16="http://schemas.microsoft.com/office/drawing/2014/main" id="{0482DD77-B850-408B-BB0F-D09AF690D556}"/>
                </a:ext>
              </a:extLst>
            </p:cNvPr>
            <p:cNvSpPr txBox="1"/>
            <p:nvPr/>
          </p:nvSpPr>
          <p:spPr>
            <a:xfrm>
              <a:off x="2112083" y="5423483"/>
              <a:ext cx="521331" cy="271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Flu</a:t>
              </a:r>
            </a:p>
          </p:txBody>
        </p:sp>
        <p:grpSp>
          <p:nvGrpSpPr>
            <p:cNvPr id="268" name="Graphic 5">
              <a:extLst>
                <a:ext uri="{FF2B5EF4-FFF2-40B4-BE49-F238E27FC236}">
                  <a16:creationId xmlns:a16="http://schemas.microsoft.com/office/drawing/2014/main" id="{9FCC7E15-051F-4297-9388-AC01F2230ED9}"/>
                </a:ext>
              </a:extLst>
            </p:cNvPr>
            <p:cNvGrpSpPr/>
            <p:nvPr/>
          </p:nvGrpSpPr>
          <p:grpSpPr>
            <a:xfrm>
              <a:off x="1269364" y="4590520"/>
              <a:ext cx="486215" cy="868413"/>
              <a:chOff x="6237217" y="4972632"/>
              <a:chExt cx="499240" cy="891676"/>
            </a:xfrm>
          </p:grpSpPr>
          <p:grpSp>
            <p:nvGrpSpPr>
              <p:cNvPr id="343" name="Graphic 5">
                <a:extLst>
                  <a:ext uri="{FF2B5EF4-FFF2-40B4-BE49-F238E27FC236}">
                    <a16:creationId xmlns:a16="http://schemas.microsoft.com/office/drawing/2014/main" id="{11F56A97-1B95-4F4C-A6A8-2C7064794E76}"/>
                  </a:ext>
                </a:extLst>
              </p:cNvPr>
              <p:cNvGrpSpPr/>
              <p:nvPr/>
            </p:nvGrpSpPr>
            <p:grpSpPr>
              <a:xfrm>
                <a:off x="6237217" y="4972632"/>
                <a:ext cx="499240" cy="891676"/>
                <a:chOff x="6237217" y="4972632"/>
                <a:chExt cx="499240" cy="891676"/>
              </a:xfrm>
            </p:grpSpPr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05F001F9-941D-4A77-8726-6CDBB2A05EBB}"/>
                    </a:ext>
                  </a:extLst>
                </p:cNvPr>
                <p:cNvSpPr/>
                <p:nvPr/>
              </p:nvSpPr>
              <p:spPr>
                <a:xfrm>
                  <a:off x="6237217" y="4972632"/>
                  <a:ext cx="499240" cy="891643"/>
                </a:xfrm>
                <a:custGeom>
                  <a:avLst/>
                  <a:gdLst>
                    <a:gd name="connsiteX0" fmla="*/ 25456 w 499240"/>
                    <a:gd name="connsiteY0" fmla="*/ 797382 h 891643"/>
                    <a:gd name="connsiteX1" fmla="*/ 251543 w 499240"/>
                    <a:gd name="connsiteY1" fmla="*/ 891644 h 891643"/>
                    <a:gd name="connsiteX2" fmla="*/ 473862 w 499240"/>
                    <a:gd name="connsiteY2" fmla="*/ 798947 h 891643"/>
                    <a:gd name="connsiteX3" fmla="*/ 496477 w 499240"/>
                    <a:gd name="connsiteY3" fmla="*/ 746179 h 891643"/>
                    <a:gd name="connsiteX4" fmla="*/ 491749 w 499240"/>
                    <a:gd name="connsiteY4" fmla="*/ 733945 h 891643"/>
                    <a:gd name="connsiteX5" fmla="*/ 485233 w 499240"/>
                    <a:gd name="connsiteY5" fmla="*/ 698905 h 891643"/>
                    <a:gd name="connsiteX6" fmla="*/ 485233 w 499240"/>
                    <a:gd name="connsiteY6" fmla="*/ 68364 h 891643"/>
                    <a:gd name="connsiteX7" fmla="*/ 450033 w 499240"/>
                    <a:gd name="connsiteY7" fmla="*/ 26935 h 891643"/>
                    <a:gd name="connsiteX8" fmla="*/ 325298 w 499240"/>
                    <a:gd name="connsiteY8" fmla="*/ 6109 h 891643"/>
                    <a:gd name="connsiteX9" fmla="*/ 177693 w 499240"/>
                    <a:gd name="connsiteY9" fmla="*/ 6109 h 891643"/>
                    <a:gd name="connsiteX10" fmla="*/ 52959 w 499240"/>
                    <a:gd name="connsiteY10" fmla="*/ 26935 h 891643"/>
                    <a:gd name="connsiteX11" fmla="*/ 17758 w 499240"/>
                    <a:gd name="connsiteY11" fmla="*/ 68364 h 891643"/>
                    <a:gd name="connsiteX12" fmla="*/ 17758 w 499240"/>
                    <a:gd name="connsiteY12" fmla="*/ 691558 h 891643"/>
                    <a:gd name="connsiteX13" fmla="*/ 5269 w 499240"/>
                    <a:gd name="connsiteY13" fmla="*/ 739279 h 891643"/>
                    <a:gd name="connsiteX14" fmla="*/ 25392 w 499240"/>
                    <a:gd name="connsiteY14" fmla="*/ 797382 h 89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9240" h="891643">
                      <a:moveTo>
                        <a:pt x="25456" y="797382"/>
                      </a:moveTo>
                      <a:lnTo>
                        <a:pt x="251543" y="891644"/>
                      </a:lnTo>
                      <a:lnTo>
                        <a:pt x="473862" y="798947"/>
                      </a:lnTo>
                      <a:cubicBezTo>
                        <a:pt x="494496" y="790355"/>
                        <a:pt x="504494" y="766973"/>
                        <a:pt x="496477" y="746179"/>
                      </a:cubicBezTo>
                      <a:lnTo>
                        <a:pt x="491749" y="733945"/>
                      </a:lnTo>
                      <a:cubicBezTo>
                        <a:pt x="487437" y="722765"/>
                        <a:pt x="485233" y="710883"/>
                        <a:pt x="485233" y="698905"/>
                      </a:cubicBezTo>
                      <a:lnTo>
                        <a:pt x="485233" y="68364"/>
                      </a:lnTo>
                      <a:cubicBezTo>
                        <a:pt x="485233" y="47857"/>
                        <a:pt x="470348" y="30321"/>
                        <a:pt x="450033" y="26935"/>
                      </a:cubicBezTo>
                      <a:lnTo>
                        <a:pt x="325298" y="6109"/>
                      </a:lnTo>
                      <a:cubicBezTo>
                        <a:pt x="276426" y="-2036"/>
                        <a:pt x="226565" y="-2036"/>
                        <a:pt x="177693" y="6109"/>
                      </a:cubicBezTo>
                      <a:lnTo>
                        <a:pt x="52959" y="26935"/>
                      </a:lnTo>
                      <a:cubicBezTo>
                        <a:pt x="32643" y="30321"/>
                        <a:pt x="17758" y="47857"/>
                        <a:pt x="17758" y="68364"/>
                      </a:cubicBezTo>
                      <a:lnTo>
                        <a:pt x="17758" y="691558"/>
                      </a:lnTo>
                      <a:cubicBezTo>
                        <a:pt x="17758" y="708263"/>
                        <a:pt x="13446" y="724682"/>
                        <a:pt x="5269" y="739279"/>
                      </a:cubicBezTo>
                      <a:cubicBezTo>
                        <a:pt x="-6774" y="760745"/>
                        <a:pt x="2618" y="787896"/>
                        <a:pt x="25392" y="7973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1290EFCF-2BAA-433B-85A5-4BD850526A6C}"/>
                    </a:ext>
                  </a:extLst>
                </p:cNvPr>
                <p:cNvSpPr/>
                <p:nvPr/>
              </p:nvSpPr>
              <p:spPr>
                <a:xfrm>
                  <a:off x="6260091" y="5329499"/>
                  <a:ext cx="453602" cy="513599"/>
                </a:xfrm>
                <a:custGeom>
                  <a:avLst/>
                  <a:gdLst>
                    <a:gd name="connsiteX0" fmla="*/ 438786 w 453602"/>
                    <a:gd name="connsiteY0" fmla="*/ 423011 h 513599"/>
                    <a:gd name="connsiteX1" fmla="*/ 451978 w 453602"/>
                    <a:gd name="connsiteY1" fmla="*/ 391229 h 513599"/>
                    <a:gd name="connsiteX2" fmla="*/ 447378 w 453602"/>
                    <a:gd name="connsiteY2" fmla="*/ 378899 h 513599"/>
                    <a:gd name="connsiteX3" fmla="*/ 439968 w 453602"/>
                    <a:gd name="connsiteY3" fmla="*/ 337630 h 513599"/>
                    <a:gd name="connsiteX4" fmla="*/ 439968 w 453602"/>
                    <a:gd name="connsiteY4" fmla="*/ 0 h 513599"/>
                    <a:gd name="connsiteX5" fmla="*/ 17308 w 453602"/>
                    <a:gd name="connsiteY5" fmla="*/ 0 h 513599"/>
                    <a:gd name="connsiteX6" fmla="*/ 17308 w 453602"/>
                    <a:gd name="connsiteY6" fmla="*/ 330219 h 513599"/>
                    <a:gd name="connsiteX7" fmla="*/ 3093 w 453602"/>
                    <a:gd name="connsiteY7" fmla="*/ 386405 h 513599"/>
                    <a:gd name="connsiteX8" fmla="*/ 1337 w 453602"/>
                    <a:gd name="connsiteY8" fmla="*/ 406593 h 513599"/>
                    <a:gd name="connsiteX9" fmla="*/ 14784 w 453602"/>
                    <a:gd name="connsiteY9" fmla="*/ 421382 h 513599"/>
                    <a:gd name="connsiteX10" fmla="*/ 228606 w 453602"/>
                    <a:gd name="connsiteY10" fmla="*/ 513599 h 513599"/>
                    <a:gd name="connsiteX11" fmla="*/ 438786 w 453602"/>
                    <a:gd name="connsiteY11" fmla="*/ 422947 h 51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3602" h="513599">
                      <a:moveTo>
                        <a:pt x="438786" y="423011"/>
                      </a:moveTo>
                      <a:cubicBezTo>
                        <a:pt x="450860" y="417805"/>
                        <a:pt x="456673" y="403846"/>
                        <a:pt x="451978" y="391229"/>
                      </a:cubicBezTo>
                      <a:lnTo>
                        <a:pt x="447378" y="378899"/>
                      </a:lnTo>
                      <a:cubicBezTo>
                        <a:pt x="442459" y="365675"/>
                        <a:pt x="439968" y="351812"/>
                        <a:pt x="439968" y="337630"/>
                      </a:cubicBezTo>
                      <a:lnTo>
                        <a:pt x="439968" y="0"/>
                      </a:lnTo>
                      <a:cubicBezTo>
                        <a:pt x="439968" y="0"/>
                        <a:pt x="17308" y="0"/>
                        <a:pt x="17308" y="0"/>
                      </a:cubicBezTo>
                      <a:lnTo>
                        <a:pt x="17308" y="330219"/>
                      </a:lnTo>
                      <a:cubicBezTo>
                        <a:pt x="17308" y="349832"/>
                        <a:pt x="12389" y="369284"/>
                        <a:pt x="3093" y="386405"/>
                      </a:cubicBezTo>
                      <a:cubicBezTo>
                        <a:pt x="-292" y="392666"/>
                        <a:pt x="-931" y="399821"/>
                        <a:pt x="1337" y="406593"/>
                      </a:cubicBezTo>
                      <a:cubicBezTo>
                        <a:pt x="3605" y="413365"/>
                        <a:pt x="8396" y="418635"/>
                        <a:pt x="14784" y="421382"/>
                      </a:cubicBezTo>
                      <a:lnTo>
                        <a:pt x="228606" y="513599"/>
                      </a:lnTo>
                      <a:lnTo>
                        <a:pt x="438786" y="422947"/>
                      </a:ln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 w="9580" cap="flat">
                  <a:solidFill>
                    <a:schemeClr val="accent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2ECB75F6-4E4F-4E43-8F99-FC39238E77D8}"/>
                    </a:ext>
                  </a:extLst>
                </p:cNvPr>
                <p:cNvSpPr/>
                <p:nvPr/>
              </p:nvSpPr>
              <p:spPr>
                <a:xfrm>
                  <a:off x="6350323" y="4976760"/>
                  <a:ext cx="172871" cy="361395"/>
                </a:xfrm>
                <a:custGeom>
                  <a:avLst/>
                  <a:gdLst>
                    <a:gd name="connsiteX0" fmla="*/ 172839 w 172871"/>
                    <a:gd name="connsiteY0" fmla="*/ 361396 h 361395"/>
                    <a:gd name="connsiteX1" fmla="*/ 0 w 172871"/>
                    <a:gd name="connsiteY1" fmla="*/ 361396 h 361395"/>
                    <a:gd name="connsiteX2" fmla="*/ 0 w 172871"/>
                    <a:gd name="connsiteY2" fmla="*/ 16483 h 361395"/>
                    <a:gd name="connsiteX3" fmla="*/ 104451 w 172871"/>
                    <a:gd name="connsiteY3" fmla="*/ 3132 h 361395"/>
                    <a:gd name="connsiteX4" fmla="*/ 172871 w 172871"/>
                    <a:gd name="connsiteY4" fmla="*/ 3004 h 361395"/>
                    <a:gd name="connsiteX5" fmla="*/ 172871 w 172871"/>
                    <a:gd name="connsiteY5" fmla="*/ 361396 h 361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871" h="361395">
                      <a:moveTo>
                        <a:pt x="172839" y="361396"/>
                      </a:moveTo>
                      <a:lnTo>
                        <a:pt x="0" y="361396"/>
                      </a:lnTo>
                      <a:lnTo>
                        <a:pt x="0" y="16483"/>
                      </a:lnTo>
                      <a:lnTo>
                        <a:pt x="104451" y="3132"/>
                      </a:lnTo>
                      <a:cubicBezTo>
                        <a:pt x="117867" y="1982"/>
                        <a:pt x="167314" y="-3225"/>
                        <a:pt x="172871" y="3004"/>
                      </a:cubicBezTo>
                      <a:lnTo>
                        <a:pt x="172871" y="361396"/>
                      </a:lnTo>
                      <a:close/>
                    </a:path>
                  </a:pathLst>
                </a:custGeom>
                <a:solidFill>
                  <a:srgbClr val="C8DCED">
                    <a:alpha val="25000"/>
                  </a:srgbClr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88BCB805-517E-42F7-950D-DE3BDF4244AB}"/>
                    </a:ext>
                  </a:extLst>
                </p:cNvPr>
                <p:cNvSpPr/>
                <p:nvPr/>
              </p:nvSpPr>
              <p:spPr>
                <a:xfrm>
                  <a:off x="6273310" y="5297557"/>
                  <a:ext cx="431475" cy="55707"/>
                </a:xfrm>
                <a:custGeom>
                  <a:avLst/>
                  <a:gdLst>
                    <a:gd name="connsiteX0" fmla="*/ 431476 w 431475"/>
                    <a:gd name="connsiteY0" fmla="*/ 27853 h 55707"/>
                    <a:gd name="connsiteX1" fmla="*/ 215738 w 431475"/>
                    <a:gd name="connsiteY1" fmla="*/ 55707 h 55707"/>
                    <a:gd name="connsiteX2" fmla="*/ 0 w 431475"/>
                    <a:gd name="connsiteY2" fmla="*/ 27853 h 55707"/>
                    <a:gd name="connsiteX3" fmla="*/ 215738 w 431475"/>
                    <a:gd name="connsiteY3" fmla="*/ 0 h 55707"/>
                    <a:gd name="connsiteX4" fmla="*/ 431476 w 431475"/>
                    <a:gd name="connsiteY4" fmla="*/ 27853 h 5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1475" h="55707">
                      <a:moveTo>
                        <a:pt x="431476" y="27853"/>
                      </a:moveTo>
                      <a:cubicBezTo>
                        <a:pt x="431476" y="43237"/>
                        <a:pt x="334887" y="55707"/>
                        <a:pt x="215738" y="55707"/>
                      </a:cubicBezTo>
                      <a:cubicBezTo>
                        <a:pt x="96589" y="55707"/>
                        <a:pt x="0" y="43237"/>
                        <a:pt x="0" y="27853"/>
                      </a:cubicBezTo>
                      <a:cubicBezTo>
                        <a:pt x="0" y="12470"/>
                        <a:pt x="96589" y="0"/>
                        <a:pt x="215738" y="0"/>
                      </a:cubicBezTo>
                      <a:cubicBezTo>
                        <a:pt x="334886" y="0"/>
                        <a:pt x="431476" y="12470"/>
                        <a:pt x="431476" y="2785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FB67389F-A718-4D17-A355-4385FC88CBAF}"/>
                    </a:ext>
                  </a:extLst>
                </p:cNvPr>
                <p:cNvSpPr/>
                <p:nvPr/>
              </p:nvSpPr>
              <p:spPr>
                <a:xfrm>
                  <a:off x="6305508" y="5305926"/>
                  <a:ext cx="349480" cy="31479"/>
                </a:xfrm>
                <a:custGeom>
                  <a:avLst/>
                  <a:gdLst>
                    <a:gd name="connsiteX0" fmla="*/ 252440 w 349480"/>
                    <a:gd name="connsiteY0" fmla="*/ 10637 h 31479"/>
                    <a:gd name="connsiteX1" fmla="*/ 349480 w 349480"/>
                    <a:gd name="connsiteY1" fmla="*/ 11723 h 31479"/>
                    <a:gd name="connsiteX2" fmla="*/ 178813 w 349480"/>
                    <a:gd name="connsiteY2" fmla="*/ 0 h 31479"/>
                    <a:gd name="connsiteX3" fmla="*/ 0 w 349480"/>
                    <a:gd name="connsiteY3" fmla="*/ 19453 h 31479"/>
                    <a:gd name="connsiteX4" fmla="*/ 38555 w 349480"/>
                    <a:gd name="connsiteY4" fmla="*/ 31304 h 31479"/>
                    <a:gd name="connsiteX5" fmla="*/ 48361 w 349480"/>
                    <a:gd name="connsiteY5" fmla="*/ 29547 h 31479"/>
                    <a:gd name="connsiteX6" fmla="*/ 252376 w 349480"/>
                    <a:gd name="connsiteY6" fmla="*/ 10605 h 3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480" h="31479">
                      <a:moveTo>
                        <a:pt x="252440" y="10637"/>
                      </a:moveTo>
                      <a:cubicBezTo>
                        <a:pt x="284669" y="10637"/>
                        <a:pt x="321914" y="10349"/>
                        <a:pt x="349480" y="11723"/>
                      </a:cubicBezTo>
                      <a:cubicBezTo>
                        <a:pt x="323607" y="4057"/>
                        <a:pt x="255985" y="0"/>
                        <a:pt x="178813" y="0"/>
                      </a:cubicBezTo>
                      <a:cubicBezTo>
                        <a:pt x="79057" y="0"/>
                        <a:pt x="0" y="8241"/>
                        <a:pt x="0" y="19453"/>
                      </a:cubicBezTo>
                      <a:cubicBezTo>
                        <a:pt x="0" y="23893"/>
                        <a:pt x="16514" y="27981"/>
                        <a:pt x="38555" y="31304"/>
                      </a:cubicBezTo>
                      <a:cubicBezTo>
                        <a:pt x="41940" y="31815"/>
                        <a:pt x="45390" y="31208"/>
                        <a:pt x="48361" y="29547"/>
                      </a:cubicBezTo>
                      <a:cubicBezTo>
                        <a:pt x="68388" y="18463"/>
                        <a:pt x="146870" y="10605"/>
                        <a:pt x="252376" y="10605"/>
                      </a:cubicBez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  <a:alpha val="50000"/>
                  </a:schemeClr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4E3BA17-F598-419E-811E-CEBC5404B2DB}"/>
                    </a:ext>
                  </a:extLst>
                </p:cNvPr>
                <p:cNvSpPr/>
                <p:nvPr/>
              </p:nvSpPr>
              <p:spPr>
                <a:xfrm>
                  <a:off x="6298672" y="5107277"/>
                  <a:ext cx="34401" cy="643252"/>
                </a:xfrm>
                <a:custGeom>
                  <a:avLst/>
                  <a:gdLst>
                    <a:gd name="connsiteX0" fmla="*/ 34402 w 34401"/>
                    <a:gd name="connsiteY0" fmla="*/ 643253 h 643252"/>
                    <a:gd name="connsiteX1" fmla="*/ 0 w 34401"/>
                    <a:gd name="connsiteY1" fmla="*/ 630540 h 643252"/>
                    <a:gd name="connsiteX2" fmla="*/ 0 w 34401"/>
                    <a:gd name="connsiteY2" fmla="*/ 0 h 643252"/>
                    <a:gd name="connsiteX3" fmla="*/ 34402 w 34401"/>
                    <a:gd name="connsiteY3" fmla="*/ 0 h 643252"/>
                    <a:gd name="connsiteX4" fmla="*/ 34402 w 34401"/>
                    <a:gd name="connsiteY4" fmla="*/ 643253 h 643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01" h="643252">
                      <a:moveTo>
                        <a:pt x="34402" y="643253"/>
                      </a:moveTo>
                      <a:lnTo>
                        <a:pt x="0" y="630540"/>
                      </a:lnTo>
                      <a:lnTo>
                        <a:pt x="0" y="0"/>
                      </a:lnTo>
                      <a:lnTo>
                        <a:pt x="34402" y="0"/>
                      </a:lnTo>
                      <a:lnTo>
                        <a:pt x="34402" y="64325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0DDDD4A2-4500-4337-9459-DB33DEFEB93F}"/>
                    </a:ext>
                  </a:extLst>
                </p:cNvPr>
                <p:cNvSpPr/>
                <p:nvPr/>
              </p:nvSpPr>
              <p:spPr>
                <a:xfrm>
                  <a:off x="6443147" y="4993243"/>
                  <a:ext cx="293310" cy="871065"/>
                </a:xfrm>
                <a:custGeom>
                  <a:avLst/>
                  <a:gdLst>
                    <a:gd name="connsiteX0" fmla="*/ 205996 w 293310"/>
                    <a:gd name="connsiteY0" fmla="*/ 0 h 871065"/>
                    <a:gd name="connsiteX1" fmla="*/ 202737 w 293310"/>
                    <a:gd name="connsiteY1" fmla="*/ 332167 h 871065"/>
                    <a:gd name="connsiteX2" fmla="*/ 202737 w 293310"/>
                    <a:gd name="connsiteY2" fmla="*/ 651878 h 871065"/>
                    <a:gd name="connsiteX3" fmla="*/ 210148 w 293310"/>
                    <a:gd name="connsiteY3" fmla="*/ 693147 h 871065"/>
                    <a:gd name="connsiteX4" fmla="*/ 214748 w 293310"/>
                    <a:gd name="connsiteY4" fmla="*/ 705476 h 871065"/>
                    <a:gd name="connsiteX5" fmla="*/ 201555 w 293310"/>
                    <a:gd name="connsiteY5" fmla="*/ 737259 h 871065"/>
                    <a:gd name="connsiteX6" fmla="*/ 0 w 293310"/>
                    <a:gd name="connsiteY6" fmla="*/ 824174 h 871065"/>
                    <a:gd name="connsiteX7" fmla="*/ 46252 w 293310"/>
                    <a:gd name="connsiteY7" fmla="*/ 844106 h 871065"/>
                    <a:gd name="connsiteX8" fmla="*/ 14853 w 293310"/>
                    <a:gd name="connsiteY8" fmla="*/ 857202 h 871065"/>
                    <a:gd name="connsiteX9" fmla="*/ 45613 w 293310"/>
                    <a:gd name="connsiteY9" fmla="*/ 871065 h 871065"/>
                    <a:gd name="connsiteX10" fmla="*/ 267932 w 293310"/>
                    <a:gd name="connsiteY10" fmla="*/ 778369 h 871065"/>
                    <a:gd name="connsiteX11" fmla="*/ 290547 w 293310"/>
                    <a:gd name="connsiteY11" fmla="*/ 725600 h 871065"/>
                    <a:gd name="connsiteX12" fmla="*/ 285819 w 293310"/>
                    <a:gd name="connsiteY12" fmla="*/ 713366 h 871065"/>
                    <a:gd name="connsiteX13" fmla="*/ 279303 w 293310"/>
                    <a:gd name="connsiteY13" fmla="*/ 678325 h 871065"/>
                    <a:gd name="connsiteX14" fmla="*/ 279303 w 293310"/>
                    <a:gd name="connsiteY14" fmla="*/ 47786 h 871065"/>
                    <a:gd name="connsiteX15" fmla="*/ 244102 w 293310"/>
                    <a:gd name="connsiteY15" fmla="*/ 6356 h 871065"/>
                    <a:gd name="connsiteX16" fmla="*/ 237043 w 293310"/>
                    <a:gd name="connsiteY16" fmla="*/ 5175 h 871065"/>
                    <a:gd name="connsiteX17" fmla="*/ 205964 w 293310"/>
                    <a:gd name="connsiteY17" fmla="*/ 32 h 871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3310" h="871065">
                      <a:moveTo>
                        <a:pt x="205996" y="0"/>
                      </a:moveTo>
                      <a:lnTo>
                        <a:pt x="202737" y="332167"/>
                      </a:lnTo>
                      <a:lnTo>
                        <a:pt x="202737" y="651878"/>
                      </a:lnTo>
                      <a:cubicBezTo>
                        <a:pt x="202737" y="666028"/>
                        <a:pt x="205229" y="679923"/>
                        <a:pt x="210148" y="693147"/>
                      </a:cubicBezTo>
                      <a:lnTo>
                        <a:pt x="214748" y="705476"/>
                      </a:lnTo>
                      <a:cubicBezTo>
                        <a:pt x="219443" y="718094"/>
                        <a:pt x="213661" y="732053"/>
                        <a:pt x="201555" y="737259"/>
                      </a:cubicBezTo>
                      <a:lnTo>
                        <a:pt x="0" y="824174"/>
                      </a:lnTo>
                      <a:lnTo>
                        <a:pt x="46252" y="844106"/>
                      </a:lnTo>
                      <a:lnTo>
                        <a:pt x="14853" y="857202"/>
                      </a:lnTo>
                      <a:lnTo>
                        <a:pt x="45613" y="871065"/>
                      </a:lnTo>
                      <a:lnTo>
                        <a:pt x="267932" y="778369"/>
                      </a:lnTo>
                      <a:cubicBezTo>
                        <a:pt x="288566" y="769776"/>
                        <a:pt x="298564" y="746395"/>
                        <a:pt x="290547" y="725600"/>
                      </a:cubicBezTo>
                      <a:lnTo>
                        <a:pt x="285819" y="713366"/>
                      </a:lnTo>
                      <a:cubicBezTo>
                        <a:pt x="281507" y="702187"/>
                        <a:pt x="279303" y="690304"/>
                        <a:pt x="279303" y="678325"/>
                      </a:cubicBezTo>
                      <a:lnTo>
                        <a:pt x="279303" y="47786"/>
                      </a:lnTo>
                      <a:cubicBezTo>
                        <a:pt x="279303" y="27279"/>
                        <a:pt x="264418" y="9743"/>
                        <a:pt x="244102" y="6356"/>
                      </a:cubicBezTo>
                      <a:lnTo>
                        <a:pt x="237043" y="5175"/>
                      </a:lnTo>
                      <a:lnTo>
                        <a:pt x="205964" y="32"/>
                      </a:lnTo>
                      <a:close/>
                    </a:path>
                  </a:pathLst>
                </a:custGeom>
                <a:solidFill>
                  <a:srgbClr val="C8DCED">
                    <a:alpha val="50000"/>
                  </a:srgbClr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0F0F425B-CE62-47AA-B25E-C5E8B4B76E1E}"/>
                    </a:ext>
                  </a:extLst>
                </p:cNvPr>
                <p:cNvSpPr/>
                <p:nvPr/>
              </p:nvSpPr>
              <p:spPr>
                <a:xfrm>
                  <a:off x="6425963" y="5008575"/>
                  <a:ext cx="126171" cy="54685"/>
                </a:xfrm>
                <a:custGeom>
                  <a:avLst/>
                  <a:gdLst>
                    <a:gd name="connsiteX0" fmla="*/ 111638 w 126171"/>
                    <a:gd name="connsiteY0" fmla="*/ 0 h 54685"/>
                    <a:gd name="connsiteX1" fmla="*/ 63086 w 126171"/>
                    <a:gd name="connsiteY1" fmla="*/ 21306 h 54685"/>
                    <a:gd name="connsiteX2" fmla="*/ 14533 w 126171"/>
                    <a:gd name="connsiteY2" fmla="*/ 0 h 54685"/>
                    <a:gd name="connsiteX3" fmla="*/ 0 w 126171"/>
                    <a:gd name="connsiteY3" fmla="*/ 21306 h 54685"/>
                    <a:gd name="connsiteX4" fmla="*/ 63086 w 126171"/>
                    <a:gd name="connsiteY4" fmla="*/ 54685 h 54685"/>
                    <a:gd name="connsiteX5" fmla="*/ 126172 w 126171"/>
                    <a:gd name="connsiteY5" fmla="*/ 21306 h 54685"/>
                    <a:gd name="connsiteX6" fmla="*/ 111638 w 126171"/>
                    <a:gd name="connsiteY6" fmla="*/ 0 h 54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6171" h="54685">
                      <a:moveTo>
                        <a:pt x="111638" y="0"/>
                      </a:moveTo>
                      <a:cubicBezTo>
                        <a:pt x="107358" y="12138"/>
                        <a:pt x="87266" y="21306"/>
                        <a:pt x="63086" y="21306"/>
                      </a:cubicBezTo>
                      <a:cubicBezTo>
                        <a:pt x="38905" y="21306"/>
                        <a:pt x="18846" y="12138"/>
                        <a:pt x="14533" y="0"/>
                      </a:cubicBezTo>
                      <a:cubicBezTo>
                        <a:pt x="5462" y="5781"/>
                        <a:pt x="0" y="13192"/>
                        <a:pt x="0" y="21306"/>
                      </a:cubicBezTo>
                      <a:cubicBezTo>
                        <a:pt x="0" y="39736"/>
                        <a:pt x="28237" y="54685"/>
                        <a:pt x="63086" y="54685"/>
                      </a:cubicBezTo>
                      <a:cubicBezTo>
                        <a:pt x="97935" y="54685"/>
                        <a:pt x="126172" y="39736"/>
                        <a:pt x="126172" y="21306"/>
                      </a:cubicBezTo>
                      <a:cubicBezTo>
                        <a:pt x="126172" y="13192"/>
                        <a:pt x="120709" y="5781"/>
                        <a:pt x="1116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831FAFB-C27B-4863-8EF3-E64B02794173}"/>
                    </a:ext>
                  </a:extLst>
                </p:cNvPr>
                <p:cNvSpPr/>
                <p:nvPr/>
              </p:nvSpPr>
              <p:spPr>
                <a:xfrm>
                  <a:off x="6432447" y="5002123"/>
                  <a:ext cx="108795" cy="45677"/>
                </a:xfrm>
                <a:custGeom>
                  <a:avLst/>
                  <a:gdLst>
                    <a:gd name="connsiteX0" fmla="*/ 0 w 108795"/>
                    <a:gd name="connsiteY0" fmla="*/ 22839 h 45677"/>
                    <a:gd name="connsiteX1" fmla="*/ 54398 w 108795"/>
                    <a:gd name="connsiteY1" fmla="*/ 0 h 45677"/>
                    <a:gd name="connsiteX2" fmla="*/ 108795 w 108795"/>
                    <a:gd name="connsiteY2" fmla="*/ 22839 h 45677"/>
                    <a:gd name="connsiteX3" fmla="*/ 54398 w 108795"/>
                    <a:gd name="connsiteY3" fmla="*/ 45678 h 45677"/>
                    <a:gd name="connsiteX4" fmla="*/ 0 w 108795"/>
                    <a:gd name="connsiteY4" fmla="*/ 22839 h 45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795" h="45677">
                      <a:moveTo>
                        <a:pt x="0" y="22839"/>
                      </a:moveTo>
                      <a:cubicBezTo>
                        <a:pt x="0" y="10221"/>
                        <a:pt x="24372" y="0"/>
                        <a:pt x="54398" y="0"/>
                      </a:cubicBezTo>
                      <a:cubicBezTo>
                        <a:pt x="84456" y="0"/>
                        <a:pt x="108795" y="10221"/>
                        <a:pt x="108795" y="22839"/>
                      </a:cubicBezTo>
                      <a:cubicBezTo>
                        <a:pt x="108795" y="35456"/>
                        <a:pt x="84424" y="45678"/>
                        <a:pt x="54398" y="45678"/>
                      </a:cubicBezTo>
                      <a:cubicBezTo>
                        <a:pt x="24340" y="45678"/>
                        <a:pt x="0" y="35456"/>
                        <a:pt x="0" y="228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CB224545-4318-4DA3-B16A-DB2FD0C5C278}"/>
                  </a:ext>
                </a:extLst>
              </p:cNvPr>
              <p:cNvSpPr/>
              <p:nvPr/>
            </p:nvSpPr>
            <p:spPr>
              <a:xfrm>
                <a:off x="6237217" y="4972632"/>
                <a:ext cx="499240" cy="891643"/>
              </a:xfrm>
              <a:custGeom>
                <a:avLst/>
                <a:gdLst>
                  <a:gd name="connsiteX0" fmla="*/ 25456 w 499240"/>
                  <a:gd name="connsiteY0" fmla="*/ 797382 h 891643"/>
                  <a:gd name="connsiteX1" fmla="*/ 251543 w 499240"/>
                  <a:gd name="connsiteY1" fmla="*/ 891644 h 891643"/>
                  <a:gd name="connsiteX2" fmla="*/ 473862 w 499240"/>
                  <a:gd name="connsiteY2" fmla="*/ 798947 h 891643"/>
                  <a:gd name="connsiteX3" fmla="*/ 496477 w 499240"/>
                  <a:gd name="connsiteY3" fmla="*/ 746179 h 891643"/>
                  <a:gd name="connsiteX4" fmla="*/ 491749 w 499240"/>
                  <a:gd name="connsiteY4" fmla="*/ 733945 h 891643"/>
                  <a:gd name="connsiteX5" fmla="*/ 485233 w 499240"/>
                  <a:gd name="connsiteY5" fmla="*/ 698905 h 891643"/>
                  <a:gd name="connsiteX6" fmla="*/ 485233 w 499240"/>
                  <a:gd name="connsiteY6" fmla="*/ 68364 h 891643"/>
                  <a:gd name="connsiteX7" fmla="*/ 450033 w 499240"/>
                  <a:gd name="connsiteY7" fmla="*/ 26935 h 891643"/>
                  <a:gd name="connsiteX8" fmla="*/ 325298 w 499240"/>
                  <a:gd name="connsiteY8" fmla="*/ 6109 h 891643"/>
                  <a:gd name="connsiteX9" fmla="*/ 177693 w 499240"/>
                  <a:gd name="connsiteY9" fmla="*/ 6109 h 891643"/>
                  <a:gd name="connsiteX10" fmla="*/ 52959 w 499240"/>
                  <a:gd name="connsiteY10" fmla="*/ 26935 h 891643"/>
                  <a:gd name="connsiteX11" fmla="*/ 17758 w 499240"/>
                  <a:gd name="connsiteY11" fmla="*/ 68364 h 891643"/>
                  <a:gd name="connsiteX12" fmla="*/ 17758 w 499240"/>
                  <a:gd name="connsiteY12" fmla="*/ 691558 h 891643"/>
                  <a:gd name="connsiteX13" fmla="*/ 5269 w 499240"/>
                  <a:gd name="connsiteY13" fmla="*/ 739279 h 891643"/>
                  <a:gd name="connsiteX14" fmla="*/ 25392 w 499240"/>
                  <a:gd name="connsiteY14" fmla="*/ 797382 h 89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240" h="891643">
                    <a:moveTo>
                      <a:pt x="25456" y="797382"/>
                    </a:moveTo>
                    <a:lnTo>
                      <a:pt x="251543" y="891644"/>
                    </a:lnTo>
                    <a:lnTo>
                      <a:pt x="473862" y="798947"/>
                    </a:lnTo>
                    <a:cubicBezTo>
                      <a:pt x="494496" y="790355"/>
                      <a:pt x="504494" y="766973"/>
                      <a:pt x="496477" y="746179"/>
                    </a:cubicBezTo>
                    <a:lnTo>
                      <a:pt x="491749" y="733945"/>
                    </a:lnTo>
                    <a:cubicBezTo>
                      <a:pt x="487437" y="722765"/>
                      <a:pt x="485233" y="710883"/>
                      <a:pt x="485233" y="698905"/>
                    </a:cubicBezTo>
                    <a:lnTo>
                      <a:pt x="485233" y="68364"/>
                    </a:lnTo>
                    <a:cubicBezTo>
                      <a:pt x="485233" y="47857"/>
                      <a:pt x="470348" y="30321"/>
                      <a:pt x="450033" y="26935"/>
                    </a:cubicBezTo>
                    <a:lnTo>
                      <a:pt x="325298" y="6109"/>
                    </a:lnTo>
                    <a:cubicBezTo>
                      <a:pt x="276426" y="-2036"/>
                      <a:pt x="226565" y="-2036"/>
                      <a:pt x="177693" y="6109"/>
                    </a:cubicBezTo>
                    <a:lnTo>
                      <a:pt x="52959" y="26935"/>
                    </a:lnTo>
                    <a:cubicBezTo>
                      <a:pt x="32643" y="30321"/>
                      <a:pt x="17758" y="47857"/>
                      <a:pt x="17758" y="68364"/>
                    </a:cubicBezTo>
                    <a:lnTo>
                      <a:pt x="17758" y="691558"/>
                    </a:lnTo>
                    <a:cubicBezTo>
                      <a:pt x="17758" y="708263"/>
                      <a:pt x="13446" y="724682"/>
                      <a:pt x="5269" y="739279"/>
                    </a:cubicBezTo>
                    <a:cubicBezTo>
                      <a:pt x="-6774" y="760745"/>
                      <a:pt x="2618" y="787896"/>
                      <a:pt x="25392" y="797382"/>
                    </a:cubicBezTo>
                    <a:close/>
                  </a:path>
                </a:pathLst>
              </a:custGeom>
              <a:noFill/>
              <a:ln w="9580" cap="flat">
                <a:solidFill>
                  <a:srgbClr val="C4C4C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179DA5FB-CEDF-45C7-B27C-6A6CA7C67523}"/>
                </a:ext>
              </a:extLst>
            </p:cNvPr>
            <p:cNvGrpSpPr/>
            <p:nvPr/>
          </p:nvGrpSpPr>
          <p:grpSpPr>
            <a:xfrm>
              <a:off x="3812540" y="4575253"/>
              <a:ext cx="1419185" cy="1843952"/>
              <a:chOff x="118149" y="4401223"/>
              <a:chExt cx="1419185" cy="1843952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F4B11673-4C52-405A-ADE0-9E394FB681B1}"/>
                  </a:ext>
                </a:extLst>
              </p:cNvPr>
              <p:cNvGrpSpPr/>
              <p:nvPr/>
            </p:nvGrpSpPr>
            <p:grpSpPr>
              <a:xfrm>
                <a:off x="118149" y="4401223"/>
                <a:ext cx="1094987" cy="1843952"/>
                <a:chOff x="2114184" y="2997630"/>
                <a:chExt cx="1094987" cy="1843952"/>
              </a:xfrm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E020F97-2211-4DBB-B9EF-9E8C03A57966}"/>
                    </a:ext>
                  </a:extLst>
                </p:cNvPr>
                <p:cNvSpPr/>
                <p:nvPr/>
              </p:nvSpPr>
              <p:spPr>
                <a:xfrm>
                  <a:off x="2159955" y="3036278"/>
                  <a:ext cx="1049216" cy="1805304"/>
                </a:xfrm>
                <a:custGeom>
                  <a:avLst/>
                  <a:gdLst>
                    <a:gd name="connsiteX0" fmla="*/ 0 w 1049216"/>
                    <a:gd name="connsiteY0" fmla="*/ 0 h 1805304"/>
                    <a:gd name="connsiteX1" fmla="*/ 35744 w 1049216"/>
                    <a:gd name="connsiteY1" fmla="*/ 9932 h 1805304"/>
                    <a:gd name="connsiteX2" fmla="*/ 106589 w 1049216"/>
                    <a:gd name="connsiteY2" fmla="*/ 54966 h 1805304"/>
                    <a:gd name="connsiteX3" fmla="*/ 340749 w 1049216"/>
                    <a:gd name="connsiteY3" fmla="*/ 689290 h 1805304"/>
                    <a:gd name="connsiteX4" fmla="*/ 472244 w 1049216"/>
                    <a:gd name="connsiteY4" fmla="*/ 855825 h 1805304"/>
                    <a:gd name="connsiteX5" fmla="*/ 710586 w 1049216"/>
                    <a:gd name="connsiteY5" fmla="*/ 1268199 h 1805304"/>
                    <a:gd name="connsiteX6" fmla="*/ 756806 w 1049216"/>
                    <a:gd name="connsiteY6" fmla="*/ 1311732 h 1805304"/>
                    <a:gd name="connsiteX7" fmla="*/ 882795 w 1049216"/>
                    <a:gd name="connsiteY7" fmla="*/ 1364059 h 1805304"/>
                    <a:gd name="connsiteX8" fmla="*/ 975535 w 1049216"/>
                    <a:gd name="connsiteY8" fmla="*/ 1467352 h 1805304"/>
                    <a:gd name="connsiteX9" fmla="*/ 973777 w 1049216"/>
                    <a:gd name="connsiteY9" fmla="*/ 1511716 h 1805304"/>
                    <a:gd name="connsiteX10" fmla="*/ 908608 w 1049216"/>
                    <a:gd name="connsiteY10" fmla="*/ 1476478 h 1805304"/>
                    <a:gd name="connsiteX11" fmla="*/ 962430 w 1049216"/>
                    <a:gd name="connsiteY11" fmla="*/ 1566066 h 1805304"/>
                    <a:gd name="connsiteX12" fmla="*/ 983301 w 1049216"/>
                    <a:gd name="connsiteY12" fmla="*/ 1601670 h 1805304"/>
                    <a:gd name="connsiteX13" fmla="*/ 1008085 w 1049216"/>
                    <a:gd name="connsiteY13" fmla="*/ 1646032 h 1805304"/>
                    <a:gd name="connsiteX14" fmla="*/ 1025571 w 1049216"/>
                    <a:gd name="connsiteY14" fmla="*/ 1675828 h 1805304"/>
                    <a:gd name="connsiteX15" fmla="*/ 1049165 w 1049216"/>
                    <a:gd name="connsiteY15" fmla="*/ 1721320 h 1805304"/>
                    <a:gd name="connsiteX16" fmla="*/ 1012964 w 1049216"/>
                    <a:gd name="connsiteY16" fmla="*/ 1739270 h 1805304"/>
                    <a:gd name="connsiteX17" fmla="*/ 985723 w 1049216"/>
                    <a:gd name="connsiteY17" fmla="*/ 1701643 h 1805304"/>
                    <a:gd name="connsiteX18" fmla="*/ 966875 w 1049216"/>
                    <a:gd name="connsiteY18" fmla="*/ 1674700 h 1805304"/>
                    <a:gd name="connsiteX19" fmla="*/ 937113 w 1049216"/>
                    <a:gd name="connsiteY19" fmla="*/ 1631964 h 1805304"/>
                    <a:gd name="connsiteX20" fmla="*/ 919790 w 1049216"/>
                    <a:gd name="connsiteY20" fmla="*/ 1607210 h 1805304"/>
                    <a:gd name="connsiteX21" fmla="*/ 888202 w 1049216"/>
                    <a:gd name="connsiteY21" fmla="*/ 1565368 h 1805304"/>
                    <a:gd name="connsiteX22" fmla="*/ 912890 w 1049216"/>
                    <a:gd name="connsiteY22" fmla="*/ 1614244 h 1805304"/>
                    <a:gd name="connsiteX23" fmla="*/ 928751 w 1049216"/>
                    <a:gd name="connsiteY23" fmla="*/ 1643046 h 1805304"/>
                    <a:gd name="connsiteX24" fmla="*/ 956423 w 1049216"/>
                    <a:gd name="connsiteY24" fmla="*/ 1692684 h 1805304"/>
                    <a:gd name="connsiteX25" fmla="*/ 974574 w 1049216"/>
                    <a:gd name="connsiteY25" fmla="*/ 1725136 h 1805304"/>
                    <a:gd name="connsiteX26" fmla="*/ 999294 w 1049216"/>
                    <a:gd name="connsiteY26" fmla="*/ 1770562 h 1805304"/>
                    <a:gd name="connsiteX27" fmla="*/ 962329 w 1049216"/>
                    <a:gd name="connsiteY27" fmla="*/ 1795114 h 1805304"/>
                    <a:gd name="connsiteX28" fmla="*/ 926096 w 1049216"/>
                    <a:gd name="connsiteY28" fmla="*/ 1742688 h 1805304"/>
                    <a:gd name="connsiteX29" fmla="*/ 908445 w 1049216"/>
                    <a:gd name="connsiteY29" fmla="*/ 1713754 h 1805304"/>
                    <a:gd name="connsiteX30" fmla="*/ 882329 w 1049216"/>
                    <a:gd name="connsiteY30" fmla="*/ 1669922 h 1805304"/>
                    <a:gd name="connsiteX31" fmla="*/ 830933 w 1049216"/>
                    <a:gd name="connsiteY31" fmla="*/ 1591450 h 1805304"/>
                    <a:gd name="connsiteX32" fmla="*/ 840222 w 1049216"/>
                    <a:gd name="connsiteY32" fmla="*/ 1639430 h 1805304"/>
                    <a:gd name="connsiteX33" fmla="*/ 851007 w 1049216"/>
                    <a:gd name="connsiteY33" fmla="*/ 1673108 h 1805304"/>
                    <a:gd name="connsiteX34" fmla="*/ 865706 w 1049216"/>
                    <a:gd name="connsiteY34" fmla="*/ 1716575 h 1805304"/>
                    <a:gd name="connsiteX35" fmla="*/ 878150 w 1049216"/>
                    <a:gd name="connsiteY35" fmla="*/ 1738243 h 1805304"/>
                    <a:gd name="connsiteX36" fmla="*/ 889564 w 1049216"/>
                    <a:gd name="connsiteY36" fmla="*/ 1784696 h 1805304"/>
                    <a:gd name="connsiteX37" fmla="*/ 849415 w 1049216"/>
                    <a:gd name="connsiteY37" fmla="*/ 1797372 h 1805304"/>
                    <a:gd name="connsiteX38" fmla="*/ 827050 w 1049216"/>
                    <a:gd name="connsiteY38" fmla="*/ 1746704 h 1805304"/>
                    <a:gd name="connsiteX39" fmla="*/ 820216 w 1049216"/>
                    <a:gd name="connsiteY39" fmla="*/ 1730544 h 1805304"/>
                    <a:gd name="connsiteX40" fmla="*/ 799710 w 1049216"/>
                    <a:gd name="connsiteY40" fmla="*/ 1687874 h 1805304"/>
                    <a:gd name="connsiteX41" fmla="*/ 785707 w 1049216"/>
                    <a:gd name="connsiteY41" fmla="*/ 1657844 h 1805304"/>
                    <a:gd name="connsiteX42" fmla="*/ 753287 w 1049216"/>
                    <a:gd name="connsiteY42" fmla="*/ 1609500 h 1805304"/>
                    <a:gd name="connsiteX43" fmla="*/ 761883 w 1049216"/>
                    <a:gd name="connsiteY43" fmla="*/ 1664083 h 1805304"/>
                    <a:gd name="connsiteX44" fmla="*/ 767823 w 1049216"/>
                    <a:gd name="connsiteY44" fmla="*/ 1688901 h 1805304"/>
                    <a:gd name="connsiteX45" fmla="*/ 775785 w 1049216"/>
                    <a:gd name="connsiteY45" fmla="*/ 1721552 h 1805304"/>
                    <a:gd name="connsiteX46" fmla="*/ 776814 w 1049216"/>
                    <a:gd name="connsiteY46" fmla="*/ 1777164 h 1805304"/>
                    <a:gd name="connsiteX47" fmla="*/ 734540 w 1049216"/>
                    <a:gd name="connsiteY47" fmla="*/ 1741793 h 1805304"/>
                    <a:gd name="connsiteX48" fmla="*/ 729133 w 1049216"/>
                    <a:gd name="connsiteY48" fmla="*/ 1718566 h 1805304"/>
                    <a:gd name="connsiteX49" fmla="*/ 719179 w 1049216"/>
                    <a:gd name="connsiteY49" fmla="*/ 1688901 h 1805304"/>
                    <a:gd name="connsiteX50" fmla="*/ 704712 w 1049216"/>
                    <a:gd name="connsiteY50" fmla="*/ 1651076 h 1805304"/>
                    <a:gd name="connsiteX51" fmla="*/ 684006 w 1049216"/>
                    <a:gd name="connsiteY51" fmla="*/ 1602432 h 1805304"/>
                    <a:gd name="connsiteX52" fmla="*/ 636657 w 1049216"/>
                    <a:gd name="connsiteY52" fmla="*/ 1512311 h 1805304"/>
                    <a:gd name="connsiteX53" fmla="*/ 605467 w 1049216"/>
                    <a:gd name="connsiteY53" fmla="*/ 1402814 h 1805304"/>
                    <a:gd name="connsiteX54" fmla="*/ 567242 w 1049216"/>
                    <a:gd name="connsiteY54" fmla="*/ 1354636 h 1805304"/>
                    <a:gd name="connsiteX55" fmla="*/ 332587 w 1049216"/>
                    <a:gd name="connsiteY55" fmla="*/ 1104650 h 1805304"/>
                    <a:gd name="connsiteX56" fmla="*/ 165653 w 1049216"/>
                    <a:gd name="connsiteY56" fmla="*/ 842520 h 1805304"/>
                    <a:gd name="connsiteX57" fmla="*/ 6900 w 1049216"/>
                    <a:gd name="connsiteY57" fmla="*/ 570614 h 1805304"/>
                    <a:gd name="connsiteX58" fmla="*/ 0 w 1049216"/>
                    <a:gd name="connsiteY58" fmla="*/ 558882 h 180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049216" h="1805304">
                      <a:moveTo>
                        <a:pt x="0" y="0"/>
                      </a:moveTo>
                      <a:lnTo>
                        <a:pt x="35744" y="9932"/>
                      </a:lnTo>
                      <a:cubicBezTo>
                        <a:pt x="61985" y="20500"/>
                        <a:pt x="87261" y="35025"/>
                        <a:pt x="106589" y="54966"/>
                      </a:cubicBezTo>
                      <a:cubicBezTo>
                        <a:pt x="195947" y="147143"/>
                        <a:pt x="206234" y="339893"/>
                        <a:pt x="340749" y="689290"/>
                      </a:cubicBezTo>
                      <a:cubicBezTo>
                        <a:pt x="351433" y="717062"/>
                        <a:pt x="420017" y="779043"/>
                        <a:pt x="472244" y="855825"/>
                      </a:cubicBezTo>
                      <a:cubicBezTo>
                        <a:pt x="535023" y="948167"/>
                        <a:pt x="680124" y="1236777"/>
                        <a:pt x="710586" y="1268199"/>
                      </a:cubicBezTo>
                      <a:cubicBezTo>
                        <a:pt x="741044" y="1299622"/>
                        <a:pt x="738723" y="1304765"/>
                        <a:pt x="756806" y="1311732"/>
                      </a:cubicBezTo>
                      <a:cubicBezTo>
                        <a:pt x="788096" y="1323845"/>
                        <a:pt x="847557" y="1332570"/>
                        <a:pt x="882795" y="1364059"/>
                      </a:cubicBezTo>
                      <a:cubicBezTo>
                        <a:pt x="917999" y="1395548"/>
                        <a:pt x="962329" y="1459755"/>
                        <a:pt x="975535" y="1467352"/>
                      </a:cubicBezTo>
                      <a:cubicBezTo>
                        <a:pt x="1006528" y="1485203"/>
                        <a:pt x="1002379" y="1510986"/>
                        <a:pt x="973777" y="1511716"/>
                      </a:cubicBezTo>
                      <a:cubicBezTo>
                        <a:pt x="945208" y="1512445"/>
                        <a:pt x="910733" y="1474519"/>
                        <a:pt x="908608" y="1476478"/>
                      </a:cubicBezTo>
                      <a:cubicBezTo>
                        <a:pt x="906487" y="1478401"/>
                        <a:pt x="936183" y="1526315"/>
                        <a:pt x="962430" y="1566066"/>
                      </a:cubicBezTo>
                      <a:cubicBezTo>
                        <a:pt x="970162" y="1577745"/>
                        <a:pt x="977228" y="1592378"/>
                        <a:pt x="983301" y="1601670"/>
                      </a:cubicBezTo>
                      <a:cubicBezTo>
                        <a:pt x="991663" y="1614410"/>
                        <a:pt x="999227" y="1627683"/>
                        <a:pt x="1008085" y="1646032"/>
                      </a:cubicBezTo>
                      <a:cubicBezTo>
                        <a:pt x="1013660" y="1657580"/>
                        <a:pt x="1020696" y="1664581"/>
                        <a:pt x="1025571" y="1675828"/>
                      </a:cubicBezTo>
                      <a:cubicBezTo>
                        <a:pt x="1037750" y="1704000"/>
                        <a:pt x="1048834" y="1716641"/>
                        <a:pt x="1049165" y="1721320"/>
                      </a:cubicBezTo>
                      <a:cubicBezTo>
                        <a:pt x="1050559" y="1741593"/>
                        <a:pt x="1023549" y="1747765"/>
                        <a:pt x="1012964" y="1739270"/>
                      </a:cubicBezTo>
                      <a:cubicBezTo>
                        <a:pt x="1009744" y="1736684"/>
                        <a:pt x="1002411" y="1725336"/>
                        <a:pt x="985723" y="1701643"/>
                      </a:cubicBezTo>
                      <a:cubicBezTo>
                        <a:pt x="979815" y="1693215"/>
                        <a:pt x="973445" y="1684123"/>
                        <a:pt x="966875" y="1674700"/>
                      </a:cubicBezTo>
                      <a:cubicBezTo>
                        <a:pt x="957054" y="1660632"/>
                        <a:pt x="946834" y="1645899"/>
                        <a:pt x="937113" y="1631964"/>
                      </a:cubicBezTo>
                      <a:cubicBezTo>
                        <a:pt x="931072" y="1623270"/>
                        <a:pt x="925200" y="1614908"/>
                        <a:pt x="919790" y="1607210"/>
                      </a:cubicBezTo>
                      <a:cubicBezTo>
                        <a:pt x="902371" y="1582457"/>
                        <a:pt x="889330" y="1564640"/>
                        <a:pt x="888202" y="1565368"/>
                      </a:cubicBezTo>
                      <a:cubicBezTo>
                        <a:pt x="887075" y="1566099"/>
                        <a:pt x="897726" y="1586538"/>
                        <a:pt x="912890" y="1614244"/>
                      </a:cubicBezTo>
                      <a:cubicBezTo>
                        <a:pt x="917801" y="1623237"/>
                        <a:pt x="923144" y="1632959"/>
                        <a:pt x="928751" y="1643046"/>
                      </a:cubicBezTo>
                      <a:cubicBezTo>
                        <a:pt x="937742" y="1659271"/>
                        <a:pt x="947331" y="1676393"/>
                        <a:pt x="956423" y="1692684"/>
                      </a:cubicBezTo>
                      <a:cubicBezTo>
                        <a:pt x="962827" y="1704133"/>
                        <a:pt x="968999" y="1715148"/>
                        <a:pt x="974574" y="1725136"/>
                      </a:cubicBezTo>
                      <a:cubicBezTo>
                        <a:pt x="987581" y="1748496"/>
                        <a:pt x="997369" y="1766213"/>
                        <a:pt x="999294" y="1770562"/>
                      </a:cubicBezTo>
                      <a:cubicBezTo>
                        <a:pt x="1006195" y="1786123"/>
                        <a:pt x="985989" y="1805003"/>
                        <a:pt x="962329" y="1795114"/>
                      </a:cubicBezTo>
                      <a:cubicBezTo>
                        <a:pt x="954201" y="1791698"/>
                        <a:pt x="947133" y="1776567"/>
                        <a:pt x="926096" y="1742688"/>
                      </a:cubicBezTo>
                      <a:cubicBezTo>
                        <a:pt x="920355" y="1733431"/>
                        <a:pt x="914415" y="1723677"/>
                        <a:pt x="908445" y="1713754"/>
                      </a:cubicBezTo>
                      <a:cubicBezTo>
                        <a:pt x="899651" y="1699121"/>
                        <a:pt x="890791" y="1684157"/>
                        <a:pt x="882329" y="1669922"/>
                      </a:cubicBezTo>
                      <a:cubicBezTo>
                        <a:pt x="856449" y="1626323"/>
                        <a:pt x="834516" y="1589658"/>
                        <a:pt x="830933" y="1591450"/>
                      </a:cubicBezTo>
                      <a:cubicBezTo>
                        <a:pt x="827416" y="1593207"/>
                        <a:pt x="832093" y="1612818"/>
                        <a:pt x="840222" y="1639430"/>
                      </a:cubicBezTo>
                      <a:cubicBezTo>
                        <a:pt x="843408" y="1649815"/>
                        <a:pt x="847091" y="1661262"/>
                        <a:pt x="851007" y="1673108"/>
                      </a:cubicBezTo>
                      <a:cubicBezTo>
                        <a:pt x="855719" y="1687342"/>
                        <a:pt x="860795" y="1702208"/>
                        <a:pt x="865706" y="1716575"/>
                      </a:cubicBezTo>
                      <a:cubicBezTo>
                        <a:pt x="868525" y="1724803"/>
                        <a:pt x="875529" y="1730578"/>
                        <a:pt x="878150" y="1738243"/>
                      </a:cubicBezTo>
                      <a:cubicBezTo>
                        <a:pt x="888568" y="1768669"/>
                        <a:pt x="889564" y="1779121"/>
                        <a:pt x="889564" y="1784696"/>
                      </a:cubicBezTo>
                      <a:cubicBezTo>
                        <a:pt x="889730" y="1811308"/>
                        <a:pt x="856382" y="1808189"/>
                        <a:pt x="849415" y="1797372"/>
                      </a:cubicBezTo>
                      <a:cubicBezTo>
                        <a:pt x="847125" y="1793855"/>
                        <a:pt x="834780" y="1781843"/>
                        <a:pt x="827050" y="1746704"/>
                      </a:cubicBezTo>
                      <a:cubicBezTo>
                        <a:pt x="825856" y="1741195"/>
                        <a:pt x="822571" y="1736086"/>
                        <a:pt x="820216" y="1730544"/>
                      </a:cubicBezTo>
                      <a:cubicBezTo>
                        <a:pt x="812916" y="1713391"/>
                        <a:pt x="807539" y="1705227"/>
                        <a:pt x="799710" y="1687874"/>
                      </a:cubicBezTo>
                      <a:cubicBezTo>
                        <a:pt x="794964" y="1677356"/>
                        <a:pt x="790253" y="1667168"/>
                        <a:pt x="785707" y="1657844"/>
                      </a:cubicBezTo>
                      <a:cubicBezTo>
                        <a:pt x="771239" y="1628048"/>
                        <a:pt x="769115" y="1604091"/>
                        <a:pt x="753287" y="1609500"/>
                      </a:cubicBezTo>
                      <a:cubicBezTo>
                        <a:pt x="748810" y="1611026"/>
                        <a:pt x="754117" y="1628280"/>
                        <a:pt x="761883" y="1664083"/>
                      </a:cubicBezTo>
                      <a:cubicBezTo>
                        <a:pt x="763376" y="1671050"/>
                        <a:pt x="765499" y="1679611"/>
                        <a:pt x="767823" y="1688901"/>
                      </a:cubicBezTo>
                      <a:cubicBezTo>
                        <a:pt x="770410" y="1699254"/>
                        <a:pt x="773263" y="1710503"/>
                        <a:pt x="775785" y="1721552"/>
                      </a:cubicBezTo>
                      <a:cubicBezTo>
                        <a:pt x="782654" y="1751415"/>
                        <a:pt x="785573" y="1773812"/>
                        <a:pt x="776814" y="1777164"/>
                      </a:cubicBezTo>
                      <a:cubicBezTo>
                        <a:pt x="753521" y="1786056"/>
                        <a:pt x="743600" y="1770495"/>
                        <a:pt x="734540" y="1741793"/>
                      </a:cubicBezTo>
                      <a:cubicBezTo>
                        <a:pt x="733380" y="1738110"/>
                        <a:pt x="732153" y="1727392"/>
                        <a:pt x="729133" y="1718566"/>
                      </a:cubicBezTo>
                      <a:cubicBezTo>
                        <a:pt x="726179" y="1709973"/>
                        <a:pt x="723358" y="1700947"/>
                        <a:pt x="719179" y="1688901"/>
                      </a:cubicBezTo>
                      <a:cubicBezTo>
                        <a:pt x="715628" y="1678750"/>
                        <a:pt x="708794" y="1662755"/>
                        <a:pt x="704712" y="1651076"/>
                      </a:cubicBezTo>
                      <a:cubicBezTo>
                        <a:pt x="698606" y="1633689"/>
                        <a:pt x="690477" y="1620782"/>
                        <a:pt x="684006" y="1602432"/>
                      </a:cubicBezTo>
                      <a:cubicBezTo>
                        <a:pt x="664000" y="1545893"/>
                        <a:pt x="643027" y="1520806"/>
                        <a:pt x="636657" y="1512311"/>
                      </a:cubicBezTo>
                      <a:cubicBezTo>
                        <a:pt x="606595" y="1472297"/>
                        <a:pt x="605467" y="1402814"/>
                        <a:pt x="605467" y="1402814"/>
                      </a:cubicBezTo>
                      <a:cubicBezTo>
                        <a:pt x="605467" y="1402814"/>
                        <a:pt x="589407" y="1383536"/>
                        <a:pt x="567242" y="1354636"/>
                      </a:cubicBezTo>
                      <a:cubicBezTo>
                        <a:pt x="545077" y="1325736"/>
                        <a:pt x="384714" y="1161787"/>
                        <a:pt x="332587" y="1104650"/>
                      </a:cubicBezTo>
                      <a:cubicBezTo>
                        <a:pt x="291639" y="1059790"/>
                        <a:pt x="210346" y="953311"/>
                        <a:pt x="165653" y="842520"/>
                      </a:cubicBezTo>
                      <a:cubicBezTo>
                        <a:pt x="156404" y="819583"/>
                        <a:pt x="74155" y="684078"/>
                        <a:pt x="6900" y="570614"/>
                      </a:cubicBezTo>
                      <a:lnTo>
                        <a:pt x="0" y="558882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12700" cap="rnd">
                  <a:solidFill>
                    <a:schemeClr val="accent4"/>
                  </a:solidFill>
                  <a:prstDash val="solid"/>
                  <a:round/>
                </a:ln>
              </p:spPr>
              <p:txBody>
                <a:bodyPr wrap="square" rtlCol="0" anchor="ctr"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C1BC318F-8ECC-402D-89CA-5BCD2FD348BD}"/>
                    </a:ext>
                  </a:extLst>
                </p:cNvPr>
                <p:cNvSpPr/>
                <p:nvPr/>
              </p:nvSpPr>
              <p:spPr>
                <a:xfrm>
                  <a:off x="2114184" y="2997630"/>
                  <a:ext cx="100206" cy="73509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2FF7A3AF-8166-4565-9AF9-38B2BBEAFD9B}"/>
                  </a:ext>
                </a:extLst>
              </p:cNvPr>
              <p:cNvCxnSpPr/>
              <p:nvPr/>
            </p:nvCxnSpPr>
            <p:spPr>
              <a:xfrm>
                <a:off x="344814" y="5082166"/>
                <a:ext cx="131011" cy="216305"/>
              </a:xfrm>
              <a:prstGeom prst="line">
                <a:avLst/>
              </a:prstGeom>
              <a:ln w="15875">
                <a:solidFill>
                  <a:schemeClr val="accent4"/>
                </a:solidFill>
                <a:prstDash val="sysDot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37B0B5E-4F9C-4A73-9E87-C2C2540C3118}"/>
                  </a:ext>
                </a:extLst>
              </p:cNvPr>
              <p:cNvSpPr/>
              <p:nvPr/>
            </p:nvSpPr>
            <p:spPr>
              <a:xfrm>
                <a:off x="787774" y="5276851"/>
                <a:ext cx="726700" cy="602889"/>
              </a:xfrm>
              <a:custGeom>
                <a:avLst/>
                <a:gdLst>
                  <a:gd name="connsiteX0" fmla="*/ 714375 w 762035"/>
                  <a:gd name="connsiteY0" fmla="*/ 0 h 699036"/>
                  <a:gd name="connsiteX1" fmla="*/ 714375 w 762035"/>
                  <a:gd name="connsiteY1" fmla="*/ 561975 h 699036"/>
                  <a:gd name="connsiteX2" fmla="*/ 219075 w 762035"/>
                  <a:gd name="connsiteY2" fmla="*/ 695325 h 699036"/>
                  <a:gd name="connsiteX3" fmla="*/ 0 w 762035"/>
                  <a:gd name="connsiteY3" fmla="*/ 466725 h 699036"/>
                  <a:gd name="connsiteX0" fmla="*/ 714375 w 728310"/>
                  <a:gd name="connsiteY0" fmla="*/ 0 h 702150"/>
                  <a:gd name="connsiteX1" fmla="*/ 617337 w 728310"/>
                  <a:gd name="connsiteY1" fmla="*/ 591833 h 702150"/>
                  <a:gd name="connsiteX2" fmla="*/ 219075 w 728310"/>
                  <a:gd name="connsiteY2" fmla="*/ 695325 h 702150"/>
                  <a:gd name="connsiteX3" fmla="*/ 0 w 728310"/>
                  <a:gd name="connsiteY3" fmla="*/ 466725 h 702150"/>
                  <a:gd name="connsiteX0" fmla="*/ 714375 w 728310"/>
                  <a:gd name="connsiteY0" fmla="*/ 0 h 702150"/>
                  <a:gd name="connsiteX1" fmla="*/ 617337 w 728310"/>
                  <a:gd name="connsiteY1" fmla="*/ 591833 h 702150"/>
                  <a:gd name="connsiteX2" fmla="*/ 219075 w 728310"/>
                  <a:gd name="connsiteY2" fmla="*/ 695325 h 702150"/>
                  <a:gd name="connsiteX3" fmla="*/ 0 w 728310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2150"/>
                  <a:gd name="connsiteX1" fmla="*/ 617337 w 714375"/>
                  <a:gd name="connsiteY1" fmla="*/ 591833 h 702150"/>
                  <a:gd name="connsiteX2" fmla="*/ 219075 w 714375"/>
                  <a:gd name="connsiteY2" fmla="*/ 695325 h 702150"/>
                  <a:gd name="connsiteX3" fmla="*/ 0 w 714375"/>
                  <a:gd name="connsiteY3" fmla="*/ 466725 h 702150"/>
                  <a:gd name="connsiteX0" fmla="*/ 714375 w 714375"/>
                  <a:gd name="connsiteY0" fmla="*/ 0 h 707221"/>
                  <a:gd name="connsiteX1" fmla="*/ 639731 w 714375"/>
                  <a:gd name="connsiteY1" fmla="*/ 614227 h 707221"/>
                  <a:gd name="connsiteX2" fmla="*/ 219075 w 714375"/>
                  <a:gd name="connsiteY2" fmla="*/ 695325 h 707221"/>
                  <a:gd name="connsiteX3" fmla="*/ 0 w 714375"/>
                  <a:gd name="connsiteY3" fmla="*/ 466725 h 707221"/>
                  <a:gd name="connsiteX0" fmla="*/ 714375 w 714375"/>
                  <a:gd name="connsiteY0" fmla="*/ 0 h 698265"/>
                  <a:gd name="connsiteX1" fmla="*/ 650928 w 714375"/>
                  <a:gd name="connsiteY1" fmla="*/ 547047 h 698265"/>
                  <a:gd name="connsiteX2" fmla="*/ 219075 w 714375"/>
                  <a:gd name="connsiteY2" fmla="*/ 695325 h 698265"/>
                  <a:gd name="connsiteX3" fmla="*/ 0 w 714375"/>
                  <a:gd name="connsiteY3" fmla="*/ 466725 h 698265"/>
                  <a:gd name="connsiteX0" fmla="*/ 714375 w 714375"/>
                  <a:gd name="connsiteY0" fmla="*/ 0 h 634538"/>
                  <a:gd name="connsiteX1" fmla="*/ 650928 w 714375"/>
                  <a:gd name="connsiteY1" fmla="*/ 547047 h 634538"/>
                  <a:gd name="connsiteX2" fmla="*/ 301184 w 714375"/>
                  <a:gd name="connsiteY2" fmla="*/ 624412 h 634538"/>
                  <a:gd name="connsiteX3" fmla="*/ 0 w 714375"/>
                  <a:gd name="connsiteY3" fmla="*/ 466725 h 634538"/>
                  <a:gd name="connsiteX0" fmla="*/ 413191 w 413191"/>
                  <a:gd name="connsiteY0" fmla="*/ 0 h 634538"/>
                  <a:gd name="connsiteX1" fmla="*/ 349744 w 413191"/>
                  <a:gd name="connsiteY1" fmla="*/ 547047 h 634538"/>
                  <a:gd name="connsiteX2" fmla="*/ 0 w 413191"/>
                  <a:gd name="connsiteY2" fmla="*/ 624412 h 634538"/>
                  <a:gd name="connsiteX0" fmla="*/ 674448 w 680772"/>
                  <a:gd name="connsiteY0" fmla="*/ 0 h 578366"/>
                  <a:gd name="connsiteX1" fmla="*/ 611001 w 680772"/>
                  <a:gd name="connsiteY1" fmla="*/ 547047 h 578366"/>
                  <a:gd name="connsiteX2" fmla="*/ 0 w 680772"/>
                  <a:gd name="connsiteY2" fmla="*/ 504980 h 578366"/>
                  <a:gd name="connsiteX0" fmla="*/ 726700 w 736301"/>
                  <a:gd name="connsiteY0" fmla="*/ 0 h 570324"/>
                  <a:gd name="connsiteX1" fmla="*/ 663253 w 736301"/>
                  <a:gd name="connsiteY1" fmla="*/ 547047 h 570324"/>
                  <a:gd name="connsiteX2" fmla="*/ 0 w 736301"/>
                  <a:gd name="connsiteY2" fmla="*/ 467657 h 570324"/>
                  <a:gd name="connsiteX0" fmla="*/ 726700 w 736301"/>
                  <a:gd name="connsiteY0" fmla="*/ 0 h 592878"/>
                  <a:gd name="connsiteX1" fmla="*/ 663253 w 736301"/>
                  <a:gd name="connsiteY1" fmla="*/ 547047 h 592878"/>
                  <a:gd name="connsiteX2" fmla="*/ 0 w 736301"/>
                  <a:gd name="connsiteY2" fmla="*/ 467657 h 592878"/>
                  <a:gd name="connsiteX0" fmla="*/ 726700 w 726700"/>
                  <a:gd name="connsiteY0" fmla="*/ 0 h 595393"/>
                  <a:gd name="connsiteX1" fmla="*/ 640860 w 726700"/>
                  <a:gd name="connsiteY1" fmla="*/ 550779 h 595393"/>
                  <a:gd name="connsiteX2" fmla="*/ 0 w 726700"/>
                  <a:gd name="connsiteY2" fmla="*/ 467657 h 595393"/>
                  <a:gd name="connsiteX0" fmla="*/ 726700 w 726700"/>
                  <a:gd name="connsiteY0" fmla="*/ 0 h 597952"/>
                  <a:gd name="connsiteX1" fmla="*/ 637128 w 726700"/>
                  <a:gd name="connsiteY1" fmla="*/ 554511 h 597952"/>
                  <a:gd name="connsiteX2" fmla="*/ 0 w 726700"/>
                  <a:gd name="connsiteY2" fmla="*/ 467657 h 597952"/>
                  <a:gd name="connsiteX0" fmla="*/ 726700 w 726700"/>
                  <a:gd name="connsiteY0" fmla="*/ 0 h 602889"/>
                  <a:gd name="connsiteX1" fmla="*/ 637128 w 726700"/>
                  <a:gd name="connsiteY1" fmla="*/ 554511 h 602889"/>
                  <a:gd name="connsiteX2" fmla="*/ 0 w 726700"/>
                  <a:gd name="connsiteY2" fmla="*/ 467657 h 60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6700" h="602889">
                    <a:moveTo>
                      <a:pt x="726700" y="0"/>
                    </a:moveTo>
                    <a:cubicBezTo>
                      <a:pt x="715723" y="312618"/>
                      <a:pt x="761978" y="465372"/>
                      <a:pt x="637128" y="554511"/>
                    </a:cubicBezTo>
                    <a:cubicBezTo>
                      <a:pt x="512278" y="643650"/>
                      <a:pt x="201172" y="606696"/>
                      <a:pt x="0" y="467657"/>
                    </a:cubicBezTo>
                  </a:path>
                </a:pathLst>
              </a:custGeom>
              <a:noFill/>
              <a:ln w="158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: Rounded Corners 338">
                <a:extLst>
                  <a:ext uri="{FF2B5EF4-FFF2-40B4-BE49-F238E27FC236}">
                    <a16:creationId xmlns:a16="http://schemas.microsoft.com/office/drawing/2014/main" id="{6310A948-B21E-4672-B21C-B5865D96D939}"/>
                  </a:ext>
                </a:extLst>
              </p:cNvPr>
              <p:cNvSpPr/>
              <p:nvPr/>
            </p:nvSpPr>
            <p:spPr>
              <a:xfrm>
                <a:off x="1491615" y="5276628"/>
                <a:ext cx="45719" cy="83426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0" name="Rectangle 339">
                <a:extLst>
                  <a:ext uri="{FF2B5EF4-FFF2-40B4-BE49-F238E27FC236}">
                    <a16:creationId xmlns:a16="http://schemas.microsoft.com/office/drawing/2014/main" id="{175BFD04-B0CD-4F5D-A666-BBCB2EB53145}"/>
                  </a:ext>
                </a:extLst>
              </p:cNvPr>
              <p:cNvSpPr/>
              <p:nvPr/>
            </p:nvSpPr>
            <p:spPr>
              <a:xfrm rot="19604432">
                <a:off x="735521" y="5706095"/>
                <a:ext cx="119431" cy="6678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5FE50E17-0F0E-4EFA-8EA1-43186E465FE4}"/>
                </a:ext>
              </a:extLst>
            </p:cNvPr>
            <p:cNvGrpSpPr/>
            <p:nvPr/>
          </p:nvGrpSpPr>
          <p:grpSpPr>
            <a:xfrm>
              <a:off x="4954939" y="4590520"/>
              <a:ext cx="486215" cy="868413"/>
              <a:chOff x="6095999" y="1581037"/>
              <a:chExt cx="651112" cy="1162930"/>
            </a:xfrm>
          </p:grpSpPr>
          <p:grpSp>
            <p:nvGrpSpPr>
              <p:cNvPr id="319" name="Graphic 5">
                <a:extLst>
                  <a:ext uri="{FF2B5EF4-FFF2-40B4-BE49-F238E27FC236}">
                    <a16:creationId xmlns:a16="http://schemas.microsoft.com/office/drawing/2014/main" id="{AE6186F3-589F-484B-AF23-9A0CBE471FEA}"/>
                  </a:ext>
                </a:extLst>
              </p:cNvPr>
              <p:cNvGrpSpPr/>
              <p:nvPr/>
            </p:nvGrpSpPr>
            <p:grpSpPr>
              <a:xfrm>
                <a:off x="6095999" y="1581037"/>
                <a:ext cx="651112" cy="1162930"/>
                <a:chOff x="6237217" y="4972632"/>
                <a:chExt cx="499240" cy="891676"/>
              </a:xfrm>
            </p:grpSpPr>
            <p:grpSp>
              <p:nvGrpSpPr>
                <p:cNvPr id="325" name="Graphic 5">
                  <a:extLst>
                    <a:ext uri="{FF2B5EF4-FFF2-40B4-BE49-F238E27FC236}">
                      <a16:creationId xmlns:a16="http://schemas.microsoft.com/office/drawing/2014/main" id="{26B55877-E335-4F7C-A069-A2E04F145102}"/>
                    </a:ext>
                  </a:extLst>
                </p:cNvPr>
                <p:cNvGrpSpPr/>
                <p:nvPr/>
              </p:nvGrpSpPr>
              <p:grpSpPr>
                <a:xfrm>
                  <a:off x="6237217" y="4972632"/>
                  <a:ext cx="499240" cy="891676"/>
                  <a:chOff x="6237217" y="4972632"/>
                  <a:chExt cx="499240" cy="891676"/>
                </a:xfrm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7B4848B7-691B-4F58-A21D-6DDD21DC8EED}"/>
                      </a:ext>
                    </a:extLst>
                  </p:cNvPr>
                  <p:cNvSpPr/>
                  <p:nvPr/>
                </p:nvSpPr>
                <p:spPr>
                  <a:xfrm>
                    <a:off x="6237217" y="4972632"/>
                    <a:ext cx="499240" cy="891643"/>
                  </a:xfrm>
                  <a:custGeom>
                    <a:avLst/>
                    <a:gdLst>
                      <a:gd name="connsiteX0" fmla="*/ 25456 w 499240"/>
                      <a:gd name="connsiteY0" fmla="*/ 797382 h 891643"/>
                      <a:gd name="connsiteX1" fmla="*/ 251543 w 499240"/>
                      <a:gd name="connsiteY1" fmla="*/ 891644 h 891643"/>
                      <a:gd name="connsiteX2" fmla="*/ 473862 w 499240"/>
                      <a:gd name="connsiteY2" fmla="*/ 798947 h 891643"/>
                      <a:gd name="connsiteX3" fmla="*/ 496477 w 499240"/>
                      <a:gd name="connsiteY3" fmla="*/ 746179 h 891643"/>
                      <a:gd name="connsiteX4" fmla="*/ 491749 w 499240"/>
                      <a:gd name="connsiteY4" fmla="*/ 733945 h 891643"/>
                      <a:gd name="connsiteX5" fmla="*/ 485233 w 499240"/>
                      <a:gd name="connsiteY5" fmla="*/ 698905 h 891643"/>
                      <a:gd name="connsiteX6" fmla="*/ 485233 w 499240"/>
                      <a:gd name="connsiteY6" fmla="*/ 68364 h 891643"/>
                      <a:gd name="connsiteX7" fmla="*/ 450033 w 499240"/>
                      <a:gd name="connsiteY7" fmla="*/ 26935 h 891643"/>
                      <a:gd name="connsiteX8" fmla="*/ 325298 w 499240"/>
                      <a:gd name="connsiteY8" fmla="*/ 6109 h 891643"/>
                      <a:gd name="connsiteX9" fmla="*/ 177693 w 499240"/>
                      <a:gd name="connsiteY9" fmla="*/ 6109 h 891643"/>
                      <a:gd name="connsiteX10" fmla="*/ 52959 w 499240"/>
                      <a:gd name="connsiteY10" fmla="*/ 26935 h 891643"/>
                      <a:gd name="connsiteX11" fmla="*/ 17758 w 499240"/>
                      <a:gd name="connsiteY11" fmla="*/ 68364 h 891643"/>
                      <a:gd name="connsiteX12" fmla="*/ 17758 w 499240"/>
                      <a:gd name="connsiteY12" fmla="*/ 691558 h 891643"/>
                      <a:gd name="connsiteX13" fmla="*/ 5269 w 499240"/>
                      <a:gd name="connsiteY13" fmla="*/ 739279 h 891643"/>
                      <a:gd name="connsiteX14" fmla="*/ 25392 w 499240"/>
                      <a:gd name="connsiteY14" fmla="*/ 797382 h 891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9240" h="891643">
                        <a:moveTo>
                          <a:pt x="25456" y="797382"/>
                        </a:moveTo>
                        <a:lnTo>
                          <a:pt x="251543" y="891644"/>
                        </a:lnTo>
                        <a:lnTo>
                          <a:pt x="473862" y="798947"/>
                        </a:lnTo>
                        <a:cubicBezTo>
                          <a:pt x="494496" y="790355"/>
                          <a:pt x="504494" y="766973"/>
                          <a:pt x="496477" y="746179"/>
                        </a:cubicBezTo>
                        <a:lnTo>
                          <a:pt x="491749" y="733945"/>
                        </a:lnTo>
                        <a:cubicBezTo>
                          <a:pt x="487437" y="722765"/>
                          <a:pt x="485233" y="710883"/>
                          <a:pt x="485233" y="698905"/>
                        </a:cubicBezTo>
                        <a:lnTo>
                          <a:pt x="485233" y="68364"/>
                        </a:lnTo>
                        <a:cubicBezTo>
                          <a:pt x="485233" y="47857"/>
                          <a:pt x="470348" y="30321"/>
                          <a:pt x="450033" y="26935"/>
                        </a:cubicBezTo>
                        <a:lnTo>
                          <a:pt x="325298" y="6109"/>
                        </a:lnTo>
                        <a:cubicBezTo>
                          <a:pt x="276426" y="-2036"/>
                          <a:pt x="226565" y="-2036"/>
                          <a:pt x="177693" y="6109"/>
                        </a:cubicBezTo>
                        <a:lnTo>
                          <a:pt x="52959" y="26935"/>
                        </a:lnTo>
                        <a:cubicBezTo>
                          <a:pt x="32643" y="30321"/>
                          <a:pt x="17758" y="47857"/>
                          <a:pt x="17758" y="68364"/>
                        </a:cubicBezTo>
                        <a:lnTo>
                          <a:pt x="17758" y="691558"/>
                        </a:lnTo>
                        <a:cubicBezTo>
                          <a:pt x="17758" y="708263"/>
                          <a:pt x="13446" y="724682"/>
                          <a:pt x="5269" y="739279"/>
                        </a:cubicBezTo>
                        <a:cubicBezTo>
                          <a:pt x="-6774" y="760745"/>
                          <a:pt x="2618" y="787896"/>
                          <a:pt x="25392" y="7973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5066E602-9989-494A-949F-2C9AD310B1E8}"/>
                      </a:ext>
                    </a:extLst>
                  </p:cNvPr>
                  <p:cNvSpPr/>
                  <p:nvPr/>
                </p:nvSpPr>
                <p:spPr>
                  <a:xfrm>
                    <a:off x="6260091" y="5329499"/>
                    <a:ext cx="453602" cy="513599"/>
                  </a:xfrm>
                  <a:custGeom>
                    <a:avLst/>
                    <a:gdLst>
                      <a:gd name="connsiteX0" fmla="*/ 438786 w 453602"/>
                      <a:gd name="connsiteY0" fmla="*/ 423011 h 513599"/>
                      <a:gd name="connsiteX1" fmla="*/ 451978 w 453602"/>
                      <a:gd name="connsiteY1" fmla="*/ 391229 h 513599"/>
                      <a:gd name="connsiteX2" fmla="*/ 447378 w 453602"/>
                      <a:gd name="connsiteY2" fmla="*/ 378899 h 513599"/>
                      <a:gd name="connsiteX3" fmla="*/ 439968 w 453602"/>
                      <a:gd name="connsiteY3" fmla="*/ 337630 h 513599"/>
                      <a:gd name="connsiteX4" fmla="*/ 439968 w 453602"/>
                      <a:gd name="connsiteY4" fmla="*/ 0 h 513599"/>
                      <a:gd name="connsiteX5" fmla="*/ 17308 w 453602"/>
                      <a:gd name="connsiteY5" fmla="*/ 0 h 513599"/>
                      <a:gd name="connsiteX6" fmla="*/ 17308 w 453602"/>
                      <a:gd name="connsiteY6" fmla="*/ 330219 h 513599"/>
                      <a:gd name="connsiteX7" fmla="*/ 3093 w 453602"/>
                      <a:gd name="connsiteY7" fmla="*/ 386405 h 513599"/>
                      <a:gd name="connsiteX8" fmla="*/ 1337 w 453602"/>
                      <a:gd name="connsiteY8" fmla="*/ 406593 h 513599"/>
                      <a:gd name="connsiteX9" fmla="*/ 14784 w 453602"/>
                      <a:gd name="connsiteY9" fmla="*/ 421382 h 513599"/>
                      <a:gd name="connsiteX10" fmla="*/ 228606 w 453602"/>
                      <a:gd name="connsiteY10" fmla="*/ 513599 h 513599"/>
                      <a:gd name="connsiteX11" fmla="*/ 438786 w 453602"/>
                      <a:gd name="connsiteY11" fmla="*/ 422947 h 51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3602" h="513599">
                        <a:moveTo>
                          <a:pt x="438786" y="423011"/>
                        </a:moveTo>
                        <a:cubicBezTo>
                          <a:pt x="450860" y="417805"/>
                          <a:pt x="456673" y="403846"/>
                          <a:pt x="451978" y="391229"/>
                        </a:cubicBezTo>
                        <a:lnTo>
                          <a:pt x="447378" y="378899"/>
                        </a:lnTo>
                        <a:cubicBezTo>
                          <a:pt x="442459" y="365675"/>
                          <a:pt x="439968" y="351812"/>
                          <a:pt x="439968" y="337630"/>
                        </a:cubicBezTo>
                        <a:lnTo>
                          <a:pt x="439968" y="0"/>
                        </a:lnTo>
                        <a:cubicBezTo>
                          <a:pt x="439968" y="0"/>
                          <a:pt x="17308" y="0"/>
                          <a:pt x="17308" y="0"/>
                        </a:cubicBezTo>
                        <a:lnTo>
                          <a:pt x="17308" y="330219"/>
                        </a:lnTo>
                        <a:cubicBezTo>
                          <a:pt x="17308" y="349832"/>
                          <a:pt x="12389" y="369284"/>
                          <a:pt x="3093" y="386405"/>
                        </a:cubicBezTo>
                        <a:cubicBezTo>
                          <a:pt x="-292" y="392666"/>
                          <a:pt x="-931" y="399821"/>
                          <a:pt x="1337" y="406593"/>
                        </a:cubicBezTo>
                        <a:cubicBezTo>
                          <a:pt x="3605" y="413365"/>
                          <a:pt x="8396" y="418635"/>
                          <a:pt x="14784" y="421382"/>
                        </a:cubicBezTo>
                        <a:lnTo>
                          <a:pt x="228606" y="513599"/>
                        </a:lnTo>
                        <a:lnTo>
                          <a:pt x="438786" y="42294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80" cap="flat">
                    <a:solidFill>
                      <a:schemeClr val="accent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1E8F1E8C-3745-4CFC-94BA-A59D2AE32818}"/>
                      </a:ext>
                    </a:extLst>
                  </p:cNvPr>
                  <p:cNvSpPr/>
                  <p:nvPr/>
                </p:nvSpPr>
                <p:spPr>
                  <a:xfrm>
                    <a:off x="6350323" y="4976760"/>
                    <a:ext cx="172871" cy="361395"/>
                  </a:xfrm>
                  <a:custGeom>
                    <a:avLst/>
                    <a:gdLst>
                      <a:gd name="connsiteX0" fmla="*/ 172839 w 172871"/>
                      <a:gd name="connsiteY0" fmla="*/ 361396 h 361395"/>
                      <a:gd name="connsiteX1" fmla="*/ 0 w 172871"/>
                      <a:gd name="connsiteY1" fmla="*/ 361396 h 361395"/>
                      <a:gd name="connsiteX2" fmla="*/ 0 w 172871"/>
                      <a:gd name="connsiteY2" fmla="*/ 16483 h 361395"/>
                      <a:gd name="connsiteX3" fmla="*/ 104451 w 172871"/>
                      <a:gd name="connsiteY3" fmla="*/ 3132 h 361395"/>
                      <a:gd name="connsiteX4" fmla="*/ 172871 w 172871"/>
                      <a:gd name="connsiteY4" fmla="*/ 3004 h 361395"/>
                      <a:gd name="connsiteX5" fmla="*/ 172871 w 172871"/>
                      <a:gd name="connsiteY5" fmla="*/ 361396 h 36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871" h="361395">
                        <a:moveTo>
                          <a:pt x="172839" y="361396"/>
                        </a:moveTo>
                        <a:lnTo>
                          <a:pt x="0" y="361396"/>
                        </a:lnTo>
                        <a:lnTo>
                          <a:pt x="0" y="16483"/>
                        </a:lnTo>
                        <a:lnTo>
                          <a:pt x="104451" y="3132"/>
                        </a:lnTo>
                        <a:cubicBezTo>
                          <a:pt x="117867" y="1982"/>
                          <a:pt x="167314" y="-3225"/>
                          <a:pt x="172871" y="3004"/>
                        </a:cubicBezTo>
                        <a:lnTo>
                          <a:pt x="172871" y="361396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25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F2C11C2E-D55D-4DE7-A3CF-838322340749}"/>
                      </a:ext>
                    </a:extLst>
                  </p:cNvPr>
                  <p:cNvSpPr/>
                  <p:nvPr/>
                </p:nvSpPr>
                <p:spPr>
                  <a:xfrm>
                    <a:off x="6273310" y="5297557"/>
                    <a:ext cx="431475" cy="55707"/>
                  </a:xfrm>
                  <a:custGeom>
                    <a:avLst/>
                    <a:gdLst>
                      <a:gd name="connsiteX0" fmla="*/ 431476 w 431475"/>
                      <a:gd name="connsiteY0" fmla="*/ 27853 h 55707"/>
                      <a:gd name="connsiteX1" fmla="*/ 215738 w 431475"/>
                      <a:gd name="connsiteY1" fmla="*/ 55707 h 55707"/>
                      <a:gd name="connsiteX2" fmla="*/ 0 w 431475"/>
                      <a:gd name="connsiteY2" fmla="*/ 27853 h 55707"/>
                      <a:gd name="connsiteX3" fmla="*/ 215738 w 431475"/>
                      <a:gd name="connsiteY3" fmla="*/ 0 h 55707"/>
                      <a:gd name="connsiteX4" fmla="*/ 431476 w 431475"/>
                      <a:gd name="connsiteY4" fmla="*/ 27853 h 55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475" h="55707">
                        <a:moveTo>
                          <a:pt x="431476" y="27853"/>
                        </a:moveTo>
                        <a:cubicBezTo>
                          <a:pt x="431476" y="43237"/>
                          <a:pt x="334887" y="55707"/>
                          <a:pt x="215738" y="55707"/>
                        </a:cubicBezTo>
                        <a:cubicBezTo>
                          <a:pt x="96589" y="55707"/>
                          <a:pt x="0" y="43237"/>
                          <a:pt x="0" y="27853"/>
                        </a:cubicBezTo>
                        <a:cubicBezTo>
                          <a:pt x="0" y="12470"/>
                          <a:pt x="96589" y="0"/>
                          <a:pt x="215738" y="0"/>
                        </a:cubicBezTo>
                        <a:cubicBezTo>
                          <a:pt x="334886" y="0"/>
                          <a:pt x="431476" y="12470"/>
                          <a:pt x="431476" y="2785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BF072854-4BB0-4146-97AA-1A0F8B4C5422}"/>
                      </a:ext>
                    </a:extLst>
                  </p:cNvPr>
                  <p:cNvSpPr/>
                  <p:nvPr/>
                </p:nvSpPr>
                <p:spPr>
                  <a:xfrm>
                    <a:off x="6305508" y="5305926"/>
                    <a:ext cx="349480" cy="31479"/>
                  </a:xfrm>
                  <a:custGeom>
                    <a:avLst/>
                    <a:gdLst>
                      <a:gd name="connsiteX0" fmla="*/ 252440 w 349480"/>
                      <a:gd name="connsiteY0" fmla="*/ 10637 h 31479"/>
                      <a:gd name="connsiteX1" fmla="*/ 349480 w 349480"/>
                      <a:gd name="connsiteY1" fmla="*/ 11723 h 31479"/>
                      <a:gd name="connsiteX2" fmla="*/ 178813 w 349480"/>
                      <a:gd name="connsiteY2" fmla="*/ 0 h 31479"/>
                      <a:gd name="connsiteX3" fmla="*/ 0 w 349480"/>
                      <a:gd name="connsiteY3" fmla="*/ 19453 h 31479"/>
                      <a:gd name="connsiteX4" fmla="*/ 38555 w 349480"/>
                      <a:gd name="connsiteY4" fmla="*/ 31304 h 31479"/>
                      <a:gd name="connsiteX5" fmla="*/ 48361 w 349480"/>
                      <a:gd name="connsiteY5" fmla="*/ 29547 h 31479"/>
                      <a:gd name="connsiteX6" fmla="*/ 252376 w 349480"/>
                      <a:gd name="connsiteY6" fmla="*/ 10605 h 31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9480" h="31479">
                        <a:moveTo>
                          <a:pt x="252440" y="10637"/>
                        </a:moveTo>
                        <a:cubicBezTo>
                          <a:pt x="284669" y="10637"/>
                          <a:pt x="321914" y="10349"/>
                          <a:pt x="349480" y="11723"/>
                        </a:cubicBezTo>
                        <a:cubicBezTo>
                          <a:pt x="323607" y="4057"/>
                          <a:pt x="255985" y="0"/>
                          <a:pt x="178813" y="0"/>
                        </a:cubicBezTo>
                        <a:cubicBezTo>
                          <a:pt x="79057" y="0"/>
                          <a:pt x="0" y="8241"/>
                          <a:pt x="0" y="19453"/>
                        </a:cubicBezTo>
                        <a:cubicBezTo>
                          <a:pt x="0" y="23893"/>
                          <a:pt x="16514" y="27981"/>
                          <a:pt x="38555" y="31304"/>
                        </a:cubicBezTo>
                        <a:cubicBezTo>
                          <a:pt x="41940" y="31815"/>
                          <a:pt x="45390" y="31208"/>
                          <a:pt x="48361" y="29547"/>
                        </a:cubicBezTo>
                        <a:cubicBezTo>
                          <a:pt x="68388" y="18463"/>
                          <a:pt x="146870" y="10605"/>
                          <a:pt x="252376" y="10605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  <a:alpha val="50000"/>
                    </a:scheme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2503BC5A-6F35-4002-987E-053F30828300}"/>
                      </a:ext>
                    </a:extLst>
                  </p:cNvPr>
                  <p:cNvSpPr/>
                  <p:nvPr/>
                </p:nvSpPr>
                <p:spPr>
                  <a:xfrm>
                    <a:off x="6298672" y="5107277"/>
                    <a:ext cx="34401" cy="643252"/>
                  </a:xfrm>
                  <a:custGeom>
                    <a:avLst/>
                    <a:gdLst>
                      <a:gd name="connsiteX0" fmla="*/ 34402 w 34401"/>
                      <a:gd name="connsiteY0" fmla="*/ 643253 h 643252"/>
                      <a:gd name="connsiteX1" fmla="*/ 0 w 34401"/>
                      <a:gd name="connsiteY1" fmla="*/ 630540 h 643252"/>
                      <a:gd name="connsiteX2" fmla="*/ 0 w 34401"/>
                      <a:gd name="connsiteY2" fmla="*/ 0 h 643252"/>
                      <a:gd name="connsiteX3" fmla="*/ 34402 w 34401"/>
                      <a:gd name="connsiteY3" fmla="*/ 0 h 643252"/>
                      <a:gd name="connsiteX4" fmla="*/ 34402 w 34401"/>
                      <a:gd name="connsiteY4" fmla="*/ 643253 h 643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01" h="643252">
                        <a:moveTo>
                          <a:pt x="34402" y="643253"/>
                        </a:moveTo>
                        <a:lnTo>
                          <a:pt x="0" y="630540"/>
                        </a:lnTo>
                        <a:lnTo>
                          <a:pt x="0" y="0"/>
                        </a:lnTo>
                        <a:lnTo>
                          <a:pt x="34402" y="0"/>
                        </a:lnTo>
                        <a:lnTo>
                          <a:pt x="34402" y="64325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A12D4C-ADAB-48E9-87A2-894D8D4C9315}"/>
                      </a:ext>
                    </a:extLst>
                  </p:cNvPr>
                  <p:cNvSpPr/>
                  <p:nvPr/>
                </p:nvSpPr>
                <p:spPr>
                  <a:xfrm>
                    <a:off x="6443147" y="4993243"/>
                    <a:ext cx="293310" cy="871065"/>
                  </a:xfrm>
                  <a:custGeom>
                    <a:avLst/>
                    <a:gdLst>
                      <a:gd name="connsiteX0" fmla="*/ 205996 w 293310"/>
                      <a:gd name="connsiteY0" fmla="*/ 0 h 871065"/>
                      <a:gd name="connsiteX1" fmla="*/ 202737 w 293310"/>
                      <a:gd name="connsiteY1" fmla="*/ 332167 h 871065"/>
                      <a:gd name="connsiteX2" fmla="*/ 202737 w 293310"/>
                      <a:gd name="connsiteY2" fmla="*/ 651878 h 871065"/>
                      <a:gd name="connsiteX3" fmla="*/ 210148 w 293310"/>
                      <a:gd name="connsiteY3" fmla="*/ 693147 h 871065"/>
                      <a:gd name="connsiteX4" fmla="*/ 214748 w 293310"/>
                      <a:gd name="connsiteY4" fmla="*/ 705476 h 871065"/>
                      <a:gd name="connsiteX5" fmla="*/ 201555 w 293310"/>
                      <a:gd name="connsiteY5" fmla="*/ 737259 h 871065"/>
                      <a:gd name="connsiteX6" fmla="*/ 0 w 293310"/>
                      <a:gd name="connsiteY6" fmla="*/ 824174 h 871065"/>
                      <a:gd name="connsiteX7" fmla="*/ 46252 w 293310"/>
                      <a:gd name="connsiteY7" fmla="*/ 844106 h 871065"/>
                      <a:gd name="connsiteX8" fmla="*/ 14853 w 293310"/>
                      <a:gd name="connsiteY8" fmla="*/ 857202 h 871065"/>
                      <a:gd name="connsiteX9" fmla="*/ 45613 w 293310"/>
                      <a:gd name="connsiteY9" fmla="*/ 871065 h 871065"/>
                      <a:gd name="connsiteX10" fmla="*/ 267932 w 293310"/>
                      <a:gd name="connsiteY10" fmla="*/ 778369 h 871065"/>
                      <a:gd name="connsiteX11" fmla="*/ 290547 w 293310"/>
                      <a:gd name="connsiteY11" fmla="*/ 725600 h 871065"/>
                      <a:gd name="connsiteX12" fmla="*/ 285819 w 293310"/>
                      <a:gd name="connsiteY12" fmla="*/ 713366 h 871065"/>
                      <a:gd name="connsiteX13" fmla="*/ 279303 w 293310"/>
                      <a:gd name="connsiteY13" fmla="*/ 678325 h 871065"/>
                      <a:gd name="connsiteX14" fmla="*/ 279303 w 293310"/>
                      <a:gd name="connsiteY14" fmla="*/ 47786 h 871065"/>
                      <a:gd name="connsiteX15" fmla="*/ 244102 w 293310"/>
                      <a:gd name="connsiteY15" fmla="*/ 6356 h 871065"/>
                      <a:gd name="connsiteX16" fmla="*/ 237043 w 293310"/>
                      <a:gd name="connsiteY16" fmla="*/ 5175 h 871065"/>
                      <a:gd name="connsiteX17" fmla="*/ 205964 w 293310"/>
                      <a:gd name="connsiteY17" fmla="*/ 32 h 871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3310" h="871065">
                        <a:moveTo>
                          <a:pt x="205996" y="0"/>
                        </a:moveTo>
                        <a:lnTo>
                          <a:pt x="202737" y="332167"/>
                        </a:lnTo>
                        <a:lnTo>
                          <a:pt x="202737" y="651878"/>
                        </a:lnTo>
                        <a:cubicBezTo>
                          <a:pt x="202737" y="666028"/>
                          <a:pt x="205229" y="679923"/>
                          <a:pt x="210148" y="693147"/>
                        </a:cubicBezTo>
                        <a:lnTo>
                          <a:pt x="214748" y="705476"/>
                        </a:lnTo>
                        <a:cubicBezTo>
                          <a:pt x="219443" y="718094"/>
                          <a:pt x="213661" y="732053"/>
                          <a:pt x="201555" y="737259"/>
                        </a:cubicBezTo>
                        <a:lnTo>
                          <a:pt x="0" y="824174"/>
                        </a:lnTo>
                        <a:lnTo>
                          <a:pt x="46252" y="844106"/>
                        </a:lnTo>
                        <a:lnTo>
                          <a:pt x="14853" y="857202"/>
                        </a:lnTo>
                        <a:lnTo>
                          <a:pt x="45613" y="871065"/>
                        </a:lnTo>
                        <a:lnTo>
                          <a:pt x="267932" y="778369"/>
                        </a:lnTo>
                        <a:cubicBezTo>
                          <a:pt x="288566" y="769776"/>
                          <a:pt x="298564" y="746395"/>
                          <a:pt x="290547" y="725600"/>
                        </a:cubicBezTo>
                        <a:lnTo>
                          <a:pt x="285819" y="713366"/>
                        </a:lnTo>
                        <a:cubicBezTo>
                          <a:pt x="281507" y="702187"/>
                          <a:pt x="279303" y="690304"/>
                          <a:pt x="279303" y="678325"/>
                        </a:cubicBezTo>
                        <a:lnTo>
                          <a:pt x="279303" y="47786"/>
                        </a:lnTo>
                        <a:cubicBezTo>
                          <a:pt x="279303" y="27279"/>
                          <a:pt x="264418" y="9743"/>
                          <a:pt x="244102" y="6356"/>
                        </a:cubicBezTo>
                        <a:lnTo>
                          <a:pt x="237043" y="5175"/>
                        </a:lnTo>
                        <a:lnTo>
                          <a:pt x="205964" y="32"/>
                        </a:lnTo>
                        <a:close/>
                      </a:path>
                    </a:pathLst>
                  </a:custGeom>
                  <a:solidFill>
                    <a:srgbClr val="C8DCED">
                      <a:alpha val="50000"/>
                    </a:srgbClr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6AB8515D-19E4-4648-B4F0-142503E0B040}"/>
                      </a:ext>
                    </a:extLst>
                  </p:cNvPr>
                  <p:cNvSpPr/>
                  <p:nvPr/>
                </p:nvSpPr>
                <p:spPr>
                  <a:xfrm>
                    <a:off x="6425963" y="5008575"/>
                    <a:ext cx="126171" cy="54685"/>
                  </a:xfrm>
                  <a:custGeom>
                    <a:avLst/>
                    <a:gdLst>
                      <a:gd name="connsiteX0" fmla="*/ 111638 w 126171"/>
                      <a:gd name="connsiteY0" fmla="*/ 0 h 54685"/>
                      <a:gd name="connsiteX1" fmla="*/ 63086 w 126171"/>
                      <a:gd name="connsiteY1" fmla="*/ 21306 h 54685"/>
                      <a:gd name="connsiteX2" fmla="*/ 14533 w 126171"/>
                      <a:gd name="connsiteY2" fmla="*/ 0 h 54685"/>
                      <a:gd name="connsiteX3" fmla="*/ 0 w 126171"/>
                      <a:gd name="connsiteY3" fmla="*/ 21306 h 54685"/>
                      <a:gd name="connsiteX4" fmla="*/ 63086 w 126171"/>
                      <a:gd name="connsiteY4" fmla="*/ 54685 h 54685"/>
                      <a:gd name="connsiteX5" fmla="*/ 126172 w 126171"/>
                      <a:gd name="connsiteY5" fmla="*/ 21306 h 54685"/>
                      <a:gd name="connsiteX6" fmla="*/ 111638 w 126171"/>
                      <a:gd name="connsiteY6" fmla="*/ 0 h 5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171" h="54685">
                        <a:moveTo>
                          <a:pt x="111638" y="0"/>
                        </a:moveTo>
                        <a:cubicBezTo>
                          <a:pt x="107358" y="12138"/>
                          <a:pt x="87266" y="21306"/>
                          <a:pt x="63086" y="21306"/>
                        </a:cubicBezTo>
                        <a:cubicBezTo>
                          <a:pt x="38905" y="21306"/>
                          <a:pt x="18846" y="12138"/>
                          <a:pt x="14533" y="0"/>
                        </a:cubicBezTo>
                        <a:cubicBezTo>
                          <a:pt x="5462" y="5781"/>
                          <a:pt x="0" y="13192"/>
                          <a:pt x="0" y="21306"/>
                        </a:cubicBezTo>
                        <a:cubicBezTo>
                          <a:pt x="0" y="39736"/>
                          <a:pt x="28237" y="54685"/>
                          <a:pt x="63086" y="54685"/>
                        </a:cubicBezTo>
                        <a:cubicBezTo>
                          <a:pt x="97935" y="54685"/>
                          <a:pt x="126172" y="39736"/>
                          <a:pt x="126172" y="21306"/>
                        </a:cubicBezTo>
                        <a:cubicBezTo>
                          <a:pt x="126172" y="13192"/>
                          <a:pt x="120709" y="5781"/>
                          <a:pt x="111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9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1425ED38-22C2-4711-8290-CB846831915C}"/>
                      </a:ext>
                    </a:extLst>
                  </p:cNvPr>
                  <p:cNvSpPr/>
                  <p:nvPr/>
                </p:nvSpPr>
                <p:spPr>
                  <a:xfrm>
                    <a:off x="6432447" y="5002123"/>
                    <a:ext cx="108795" cy="45677"/>
                  </a:xfrm>
                  <a:custGeom>
                    <a:avLst/>
                    <a:gdLst>
                      <a:gd name="connsiteX0" fmla="*/ 0 w 108795"/>
                      <a:gd name="connsiteY0" fmla="*/ 22839 h 45677"/>
                      <a:gd name="connsiteX1" fmla="*/ 54398 w 108795"/>
                      <a:gd name="connsiteY1" fmla="*/ 0 h 45677"/>
                      <a:gd name="connsiteX2" fmla="*/ 108795 w 108795"/>
                      <a:gd name="connsiteY2" fmla="*/ 22839 h 45677"/>
                      <a:gd name="connsiteX3" fmla="*/ 54398 w 108795"/>
                      <a:gd name="connsiteY3" fmla="*/ 45678 h 45677"/>
                      <a:gd name="connsiteX4" fmla="*/ 0 w 108795"/>
                      <a:gd name="connsiteY4" fmla="*/ 22839 h 45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95" h="45677">
                        <a:moveTo>
                          <a:pt x="0" y="22839"/>
                        </a:moveTo>
                        <a:cubicBezTo>
                          <a:pt x="0" y="10221"/>
                          <a:pt x="24372" y="0"/>
                          <a:pt x="54398" y="0"/>
                        </a:cubicBezTo>
                        <a:cubicBezTo>
                          <a:pt x="84456" y="0"/>
                          <a:pt x="108795" y="10221"/>
                          <a:pt x="108795" y="22839"/>
                        </a:cubicBezTo>
                        <a:cubicBezTo>
                          <a:pt x="108795" y="35456"/>
                          <a:pt x="84424" y="45678"/>
                          <a:pt x="54398" y="45678"/>
                        </a:cubicBezTo>
                        <a:cubicBezTo>
                          <a:pt x="24340" y="45678"/>
                          <a:pt x="0" y="35456"/>
                          <a:pt x="0" y="228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80" cap="flat">
                    <a:solidFill>
                      <a:srgbClr val="C4C4C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CDB0DE42-4A8C-4C0E-97EF-B04D4DD0867C}"/>
                    </a:ext>
                  </a:extLst>
                </p:cNvPr>
                <p:cNvSpPr/>
                <p:nvPr/>
              </p:nvSpPr>
              <p:spPr>
                <a:xfrm>
                  <a:off x="6237217" y="4972632"/>
                  <a:ext cx="499240" cy="891643"/>
                </a:xfrm>
                <a:custGeom>
                  <a:avLst/>
                  <a:gdLst>
                    <a:gd name="connsiteX0" fmla="*/ 25456 w 499240"/>
                    <a:gd name="connsiteY0" fmla="*/ 797382 h 891643"/>
                    <a:gd name="connsiteX1" fmla="*/ 251543 w 499240"/>
                    <a:gd name="connsiteY1" fmla="*/ 891644 h 891643"/>
                    <a:gd name="connsiteX2" fmla="*/ 473862 w 499240"/>
                    <a:gd name="connsiteY2" fmla="*/ 798947 h 891643"/>
                    <a:gd name="connsiteX3" fmla="*/ 496477 w 499240"/>
                    <a:gd name="connsiteY3" fmla="*/ 746179 h 891643"/>
                    <a:gd name="connsiteX4" fmla="*/ 491749 w 499240"/>
                    <a:gd name="connsiteY4" fmla="*/ 733945 h 891643"/>
                    <a:gd name="connsiteX5" fmla="*/ 485233 w 499240"/>
                    <a:gd name="connsiteY5" fmla="*/ 698905 h 891643"/>
                    <a:gd name="connsiteX6" fmla="*/ 485233 w 499240"/>
                    <a:gd name="connsiteY6" fmla="*/ 68364 h 891643"/>
                    <a:gd name="connsiteX7" fmla="*/ 450033 w 499240"/>
                    <a:gd name="connsiteY7" fmla="*/ 26935 h 891643"/>
                    <a:gd name="connsiteX8" fmla="*/ 325298 w 499240"/>
                    <a:gd name="connsiteY8" fmla="*/ 6109 h 891643"/>
                    <a:gd name="connsiteX9" fmla="*/ 177693 w 499240"/>
                    <a:gd name="connsiteY9" fmla="*/ 6109 h 891643"/>
                    <a:gd name="connsiteX10" fmla="*/ 52959 w 499240"/>
                    <a:gd name="connsiteY10" fmla="*/ 26935 h 891643"/>
                    <a:gd name="connsiteX11" fmla="*/ 17758 w 499240"/>
                    <a:gd name="connsiteY11" fmla="*/ 68364 h 891643"/>
                    <a:gd name="connsiteX12" fmla="*/ 17758 w 499240"/>
                    <a:gd name="connsiteY12" fmla="*/ 691558 h 891643"/>
                    <a:gd name="connsiteX13" fmla="*/ 5269 w 499240"/>
                    <a:gd name="connsiteY13" fmla="*/ 739279 h 891643"/>
                    <a:gd name="connsiteX14" fmla="*/ 25392 w 499240"/>
                    <a:gd name="connsiteY14" fmla="*/ 797382 h 89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9240" h="891643">
                      <a:moveTo>
                        <a:pt x="25456" y="797382"/>
                      </a:moveTo>
                      <a:lnTo>
                        <a:pt x="251543" y="891644"/>
                      </a:lnTo>
                      <a:lnTo>
                        <a:pt x="473862" y="798947"/>
                      </a:lnTo>
                      <a:cubicBezTo>
                        <a:pt x="494496" y="790355"/>
                        <a:pt x="504494" y="766973"/>
                        <a:pt x="496477" y="746179"/>
                      </a:cubicBezTo>
                      <a:lnTo>
                        <a:pt x="491749" y="733945"/>
                      </a:lnTo>
                      <a:cubicBezTo>
                        <a:pt x="487437" y="722765"/>
                        <a:pt x="485233" y="710883"/>
                        <a:pt x="485233" y="698905"/>
                      </a:cubicBezTo>
                      <a:lnTo>
                        <a:pt x="485233" y="68364"/>
                      </a:lnTo>
                      <a:cubicBezTo>
                        <a:pt x="485233" y="47857"/>
                        <a:pt x="470348" y="30321"/>
                        <a:pt x="450033" y="26935"/>
                      </a:cubicBezTo>
                      <a:lnTo>
                        <a:pt x="325298" y="6109"/>
                      </a:lnTo>
                      <a:cubicBezTo>
                        <a:pt x="276426" y="-2036"/>
                        <a:pt x="226565" y="-2036"/>
                        <a:pt x="177693" y="6109"/>
                      </a:cubicBezTo>
                      <a:lnTo>
                        <a:pt x="52959" y="26935"/>
                      </a:lnTo>
                      <a:cubicBezTo>
                        <a:pt x="32643" y="30321"/>
                        <a:pt x="17758" y="47857"/>
                        <a:pt x="17758" y="68364"/>
                      </a:cubicBezTo>
                      <a:lnTo>
                        <a:pt x="17758" y="691558"/>
                      </a:lnTo>
                      <a:cubicBezTo>
                        <a:pt x="17758" y="708263"/>
                        <a:pt x="13446" y="724682"/>
                        <a:pt x="5269" y="739279"/>
                      </a:cubicBezTo>
                      <a:cubicBezTo>
                        <a:pt x="-6774" y="760745"/>
                        <a:pt x="2618" y="787896"/>
                        <a:pt x="25392" y="797382"/>
                      </a:cubicBezTo>
                      <a:close/>
                    </a:path>
                  </a:pathLst>
                </a:custGeom>
                <a:noFill/>
                <a:ln w="9580" cap="flat">
                  <a:solidFill>
                    <a:srgbClr val="C4C4C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pic>
            <p:nvPicPr>
              <p:cNvPr id="320" name="Picture 319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514BF563-E0D3-4433-9EFB-A7C1309C82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0218106">
                <a:off x="6278806" y="2111717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321" name="Picture 320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8B2311D1-00AF-4CFB-A737-981279659F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433414">
                <a:off x="6425338" y="2328451"/>
                <a:ext cx="210108" cy="208424"/>
              </a:xfrm>
              <a:prstGeom prst="rect">
                <a:avLst/>
              </a:prstGeom>
            </p:spPr>
          </p:pic>
          <p:pic>
            <p:nvPicPr>
              <p:cNvPr id="322" name="Picture 321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7B450C51-624A-49CA-A0D5-8CF4CE91D54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211661" y="2312634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323" name="Picture 322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76B7ED26-7EBA-4431-B201-04225A7C5B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519546" y="2161098"/>
                <a:ext cx="174789" cy="173388"/>
              </a:xfrm>
              <a:prstGeom prst="rect">
                <a:avLst/>
              </a:prstGeom>
            </p:spPr>
          </p:pic>
          <p:pic>
            <p:nvPicPr>
              <p:cNvPr id="324" name="Picture 323" descr="A blue circle with red and white objects&#10;&#10;Description automatically generated">
                <a:extLst>
                  <a:ext uri="{FF2B5EF4-FFF2-40B4-BE49-F238E27FC236}">
                    <a16:creationId xmlns:a16="http://schemas.microsoft.com/office/drawing/2014/main" id="{100CCC4E-87B3-4B16-87D7-68E473E6ED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055421">
                <a:off x="6300530" y="2503881"/>
                <a:ext cx="174789" cy="173388"/>
              </a:xfrm>
              <a:prstGeom prst="rect">
                <a:avLst/>
              </a:prstGeom>
            </p:spPr>
          </p:pic>
        </p:grp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93D5A575-51A9-4D2D-BF27-3CB824B16590}"/>
                </a:ext>
              </a:extLst>
            </p:cNvPr>
            <p:cNvGrpSpPr/>
            <p:nvPr/>
          </p:nvGrpSpPr>
          <p:grpSpPr>
            <a:xfrm>
              <a:off x="5558319" y="3138050"/>
              <a:ext cx="870793" cy="1533315"/>
              <a:chOff x="5537771" y="3092521"/>
              <a:chExt cx="870793" cy="1551398"/>
            </a:xfrm>
          </p:grpSpPr>
          <p:cxnSp>
            <p:nvCxnSpPr>
              <p:cNvPr id="317" name="Straight Connector 316">
                <a:extLst>
                  <a:ext uri="{FF2B5EF4-FFF2-40B4-BE49-F238E27FC236}">
                    <a16:creationId xmlns:a16="http://schemas.microsoft.com/office/drawing/2014/main" id="{1B089B2D-1172-4B60-8CE2-A24861CD1C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08564" y="3092521"/>
                <a:ext cx="0" cy="1551398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prstDash val="dash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Arrow Connector 317">
                <a:extLst>
                  <a:ext uri="{FF2B5EF4-FFF2-40B4-BE49-F238E27FC236}">
                    <a16:creationId xmlns:a16="http://schemas.microsoft.com/office/drawing/2014/main" id="{01CA42F2-DED9-4478-8194-A4FA8A34CA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537771" y="4643919"/>
                <a:ext cx="870793" cy="0"/>
              </a:xfrm>
              <a:prstGeom prst="straightConnector1">
                <a:avLst/>
              </a:prstGeom>
              <a:ln w="12700">
                <a:solidFill>
                  <a:schemeClr val="tx1">
                    <a:lumMod val="75000"/>
                  </a:schemeClr>
                </a:solidFill>
                <a:prstDash val="dash"/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2" name="TextBox 271">
              <a:extLst>
                <a:ext uri="{FF2B5EF4-FFF2-40B4-BE49-F238E27FC236}">
                  <a16:creationId xmlns:a16="http://schemas.microsoft.com/office/drawing/2014/main" id="{85261C3D-FA87-477E-85FB-E56A3EBE4294}"/>
                </a:ext>
              </a:extLst>
            </p:cNvPr>
            <p:cNvSpPr txBox="1"/>
            <p:nvPr/>
          </p:nvSpPr>
          <p:spPr>
            <a:xfrm>
              <a:off x="5759466" y="5838259"/>
              <a:ext cx="1374762" cy="271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sz="1300" dirty="0">
                  <a:solidFill>
                    <a:schemeClr val="tx1">
                      <a:lumMod val="75000"/>
                    </a:schemeClr>
                  </a:solidFill>
                </a:rPr>
                <a:t>High dose IL-2</a:t>
              </a:r>
            </a:p>
          </p:txBody>
        </p:sp>
        <p:grpSp>
          <p:nvGrpSpPr>
            <p:cNvPr id="273" name="Graphic 5">
              <a:extLst>
                <a:ext uri="{FF2B5EF4-FFF2-40B4-BE49-F238E27FC236}">
                  <a16:creationId xmlns:a16="http://schemas.microsoft.com/office/drawing/2014/main" id="{3EF2DF1F-B09C-462C-9244-D94573B10301}"/>
                </a:ext>
              </a:extLst>
            </p:cNvPr>
            <p:cNvGrpSpPr/>
            <p:nvPr/>
          </p:nvGrpSpPr>
          <p:grpSpPr>
            <a:xfrm>
              <a:off x="6075343" y="5079405"/>
              <a:ext cx="368041" cy="717285"/>
              <a:chOff x="8735003" y="3994473"/>
              <a:chExt cx="280676" cy="547018"/>
            </a:xfrm>
          </p:grpSpPr>
          <p:grpSp>
            <p:nvGrpSpPr>
              <p:cNvPr id="304" name="Graphic 5">
                <a:extLst>
                  <a:ext uri="{FF2B5EF4-FFF2-40B4-BE49-F238E27FC236}">
                    <a16:creationId xmlns:a16="http://schemas.microsoft.com/office/drawing/2014/main" id="{E5DF62E5-D0A9-450A-B4F3-DF065B491F95}"/>
                  </a:ext>
                </a:extLst>
              </p:cNvPr>
              <p:cNvGrpSpPr/>
              <p:nvPr/>
            </p:nvGrpSpPr>
            <p:grpSpPr>
              <a:xfrm>
                <a:off x="8735003" y="3994473"/>
                <a:ext cx="280676" cy="547018"/>
                <a:chOff x="8735003" y="3994473"/>
                <a:chExt cx="280676" cy="547018"/>
              </a:xfrm>
            </p:grpSpPr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D3A8DA9E-76EE-4B95-A5DB-2F21CD213704}"/>
                    </a:ext>
                  </a:extLst>
                </p:cNvPr>
                <p:cNvSpPr/>
                <p:nvPr/>
              </p:nvSpPr>
              <p:spPr>
                <a:xfrm>
                  <a:off x="8789593" y="3994473"/>
                  <a:ext cx="171529" cy="73275"/>
                </a:xfrm>
                <a:custGeom>
                  <a:avLst/>
                  <a:gdLst>
                    <a:gd name="connsiteX0" fmla="*/ 0 w 171529"/>
                    <a:gd name="connsiteY0" fmla="*/ 58039 h 73275"/>
                    <a:gd name="connsiteX1" fmla="*/ 15237 w 171529"/>
                    <a:gd name="connsiteY1" fmla="*/ 73275 h 73275"/>
                    <a:gd name="connsiteX2" fmla="*/ 85765 w 171529"/>
                    <a:gd name="connsiteY2" fmla="*/ 73275 h 73275"/>
                    <a:gd name="connsiteX3" fmla="*/ 156293 w 171529"/>
                    <a:gd name="connsiteY3" fmla="*/ 73275 h 73275"/>
                    <a:gd name="connsiteX4" fmla="*/ 171530 w 171529"/>
                    <a:gd name="connsiteY4" fmla="*/ 58039 h 73275"/>
                    <a:gd name="connsiteX5" fmla="*/ 171530 w 171529"/>
                    <a:gd name="connsiteY5" fmla="*/ 36638 h 73275"/>
                    <a:gd name="connsiteX6" fmla="*/ 171530 w 171529"/>
                    <a:gd name="connsiteY6" fmla="*/ 15237 h 73275"/>
                    <a:gd name="connsiteX7" fmla="*/ 156293 w 171529"/>
                    <a:gd name="connsiteY7" fmla="*/ 0 h 73275"/>
                    <a:gd name="connsiteX8" fmla="*/ 85765 w 171529"/>
                    <a:gd name="connsiteY8" fmla="*/ 0 h 73275"/>
                    <a:gd name="connsiteX9" fmla="*/ 15237 w 171529"/>
                    <a:gd name="connsiteY9" fmla="*/ 0 h 73275"/>
                    <a:gd name="connsiteX10" fmla="*/ 0 w 171529"/>
                    <a:gd name="connsiteY10" fmla="*/ 15237 h 73275"/>
                    <a:gd name="connsiteX11" fmla="*/ 0 w 171529"/>
                    <a:gd name="connsiteY11" fmla="*/ 36638 h 73275"/>
                    <a:gd name="connsiteX12" fmla="*/ 0 w 171529"/>
                    <a:gd name="connsiteY12" fmla="*/ 58039 h 7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529" h="73275">
                      <a:moveTo>
                        <a:pt x="0" y="58039"/>
                      </a:moveTo>
                      <a:cubicBezTo>
                        <a:pt x="0" y="66440"/>
                        <a:pt x="6835" y="73275"/>
                        <a:pt x="15237" y="73275"/>
                      </a:cubicBezTo>
                      <a:lnTo>
                        <a:pt x="85765" y="73275"/>
                      </a:lnTo>
                      <a:cubicBezTo>
                        <a:pt x="85765" y="73275"/>
                        <a:pt x="156293" y="73275"/>
                        <a:pt x="156293" y="73275"/>
                      </a:cubicBezTo>
                      <a:cubicBezTo>
                        <a:pt x="164694" y="73275"/>
                        <a:pt x="171530" y="66440"/>
                        <a:pt x="171530" y="58039"/>
                      </a:cubicBezTo>
                      <a:lnTo>
                        <a:pt x="171530" y="36638"/>
                      </a:lnTo>
                      <a:cubicBezTo>
                        <a:pt x="171530" y="36638"/>
                        <a:pt x="171530" y="15237"/>
                        <a:pt x="171530" y="15237"/>
                      </a:cubicBezTo>
                      <a:cubicBezTo>
                        <a:pt x="171530" y="6836"/>
                        <a:pt x="164694" y="0"/>
                        <a:pt x="156293" y="0"/>
                      </a:cubicBezTo>
                      <a:lnTo>
                        <a:pt x="85765" y="0"/>
                      </a:lnTo>
                      <a:cubicBezTo>
                        <a:pt x="85765" y="0"/>
                        <a:pt x="15237" y="0"/>
                        <a:pt x="15237" y="0"/>
                      </a:cubicBezTo>
                      <a:cubicBezTo>
                        <a:pt x="6835" y="0"/>
                        <a:pt x="0" y="6836"/>
                        <a:pt x="0" y="15237"/>
                      </a:cubicBezTo>
                      <a:lnTo>
                        <a:pt x="0" y="36638"/>
                      </a:lnTo>
                      <a:cubicBezTo>
                        <a:pt x="0" y="36638"/>
                        <a:pt x="0" y="58039"/>
                        <a:pt x="0" y="58039"/>
                      </a:cubicBezTo>
                      <a:close/>
                    </a:path>
                  </a:pathLst>
                </a:custGeom>
                <a:solidFill>
                  <a:srgbClr val="658BBA"/>
                </a:solidFill>
                <a:ln w="9580" cap="flat">
                  <a:solidFill>
                    <a:srgbClr val="33568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E4EFEC22-B56F-4CDC-AAA4-4795CC71A296}"/>
                    </a:ext>
                  </a:extLst>
                </p:cNvPr>
                <p:cNvSpPr/>
                <p:nvPr/>
              </p:nvSpPr>
              <p:spPr>
                <a:xfrm>
                  <a:off x="8735003" y="4075223"/>
                  <a:ext cx="280644" cy="466268"/>
                </a:xfrm>
                <a:custGeom>
                  <a:avLst/>
                  <a:gdLst>
                    <a:gd name="connsiteX0" fmla="*/ 50277 w 280644"/>
                    <a:gd name="connsiteY0" fmla="*/ 85733 h 466268"/>
                    <a:gd name="connsiteX1" fmla="*/ 69474 w 280644"/>
                    <a:gd name="connsiteY1" fmla="*/ 75639 h 466268"/>
                    <a:gd name="connsiteX2" fmla="*/ 69474 w 280644"/>
                    <a:gd name="connsiteY2" fmla="*/ 34433 h 466268"/>
                    <a:gd name="connsiteX3" fmla="*/ 51235 w 280644"/>
                    <a:gd name="connsiteY3" fmla="*/ 34433 h 466268"/>
                    <a:gd name="connsiteX4" fmla="*/ 34019 w 280644"/>
                    <a:gd name="connsiteY4" fmla="*/ 17217 h 466268"/>
                    <a:gd name="connsiteX5" fmla="*/ 34019 w 280644"/>
                    <a:gd name="connsiteY5" fmla="*/ 17217 h 466268"/>
                    <a:gd name="connsiteX6" fmla="*/ 51235 w 280644"/>
                    <a:gd name="connsiteY6" fmla="*/ 0 h 466268"/>
                    <a:gd name="connsiteX7" fmla="*/ 69474 w 280644"/>
                    <a:gd name="connsiteY7" fmla="*/ 0 h 466268"/>
                    <a:gd name="connsiteX8" fmla="*/ 211203 w 280644"/>
                    <a:gd name="connsiteY8" fmla="*/ 0 h 466268"/>
                    <a:gd name="connsiteX9" fmla="*/ 229441 w 280644"/>
                    <a:gd name="connsiteY9" fmla="*/ 0 h 466268"/>
                    <a:gd name="connsiteX10" fmla="*/ 246658 w 280644"/>
                    <a:gd name="connsiteY10" fmla="*/ 17217 h 466268"/>
                    <a:gd name="connsiteX11" fmla="*/ 246658 w 280644"/>
                    <a:gd name="connsiteY11" fmla="*/ 17217 h 466268"/>
                    <a:gd name="connsiteX12" fmla="*/ 229441 w 280644"/>
                    <a:gd name="connsiteY12" fmla="*/ 34433 h 466268"/>
                    <a:gd name="connsiteX13" fmla="*/ 211203 w 280644"/>
                    <a:gd name="connsiteY13" fmla="*/ 34433 h 466268"/>
                    <a:gd name="connsiteX14" fmla="*/ 211203 w 280644"/>
                    <a:gd name="connsiteY14" fmla="*/ 75639 h 466268"/>
                    <a:gd name="connsiteX15" fmla="*/ 230400 w 280644"/>
                    <a:gd name="connsiteY15" fmla="*/ 85733 h 466268"/>
                    <a:gd name="connsiteX16" fmla="*/ 280645 w 280644"/>
                    <a:gd name="connsiteY16" fmla="*/ 168847 h 466268"/>
                    <a:gd name="connsiteX17" fmla="*/ 280645 w 280644"/>
                    <a:gd name="connsiteY17" fmla="*/ 239726 h 466268"/>
                    <a:gd name="connsiteX18" fmla="*/ 280645 w 280644"/>
                    <a:gd name="connsiteY18" fmla="*/ 440994 h 466268"/>
                    <a:gd name="connsiteX19" fmla="*/ 0 w 280644"/>
                    <a:gd name="connsiteY19" fmla="*/ 440994 h 466268"/>
                    <a:gd name="connsiteX20" fmla="*/ 0 w 280644"/>
                    <a:gd name="connsiteY20" fmla="*/ 239726 h 466268"/>
                    <a:gd name="connsiteX21" fmla="*/ 0 w 280644"/>
                    <a:gd name="connsiteY21" fmla="*/ 168847 h 466268"/>
                    <a:gd name="connsiteX22" fmla="*/ 50245 w 280644"/>
                    <a:gd name="connsiteY22" fmla="*/ 85733 h 466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80644" h="466268">
                      <a:moveTo>
                        <a:pt x="50277" y="85733"/>
                      </a:moveTo>
                      <a:lnTo>
                        <a:pt x="69474" y="75639"/>
                      </a:lnTo>
                      <a:lnTo>
                        <a:pt x="69474" y="34433"/>
                      </a:lnTo>
                      <a:cubicBezTo>
                        <a:pt x="69474" y="34433"/>
                        <a:pt x="51235" y="34433"/>
                        <a:pt x="51235" y="34433"/>
                      </a:cubicBezTo>
                      <a:cubicBezTo>
                        <a:pt x="41717" y="34433"/>
                        <a:pt x="34019" y="26736"/>
                        <a:pt x="34019" y="17217"/>
                      </a:cubicBezTo>
                      <a:lnTo>
                        <a:pt x="34019" y="17217"/>
                      </a:lnTo>
                      <a:cubicBezTo>
                        <a:pt x="34019" y="7698"/>
                        <a:pt x="41717" y="0"/>
                        <a:pt x="51235" y="0"/>
                      </a:cubicBezTo>
                      <a:lnTo>
                        <a:pt x="69474" y="0"/>
                      </a:lnTo>
                      <a:cubicBezTo>
                        <a:pt x="69474" y="0"/>
                        <a:pt x="211203" y="0"/>
                        <a:pt x="211203" y="0"/>
                      </a:cubicBezTo>
                      <a:lnTo>
                        <a:pt x="229441" y="0"/>
                      </a:lnTo>
                      <a:cubicBezTo>
                        <a:pt x="238960" y="0"/>
                        <a:pt x="246658" y="7698"/>
                        <a:pt x="246658" y="17217"/>
                      </a:cubicBezTo>
                      <a:lnTo>
                        <a:pt x="246658" y="17217"/>
                      </a:lnTo>
                      <a:cubicBezTo>
                        <a:pt x="246658" y="26736"/>
                        <a:pt x="238960" y="34433"/>
                        <a:pt x="229441" y="34433"/>
                      </a:cubicBezTo>
                      <a:lnTo>
                        <a:pt x="211203" y="34433"/>
                      </a:lnTo>
                      <a:cubicBezTo>
                        <a:pt x="211203" y="34433"/>
                        <a:pt x="211203" y="75639"/>
                        <a:pt x="211203" y="75639"/>
                      </a:cubicBezTo>
                      <a:lnTo>
                        <a:pt x="230400" y="85733"/>
                      </a:lnTo>
                      <a:cubicBezTo>
                        <a:pt x="261288" y="101959"/>
                        <a:pt x="280645" y="133966"/>
                        <a:pt x="280645" y="168847"/>
                      </a:cubicBezTo>
                      <a:lnTo>
                        <a:pt x="280645" y="239726"/>
                      </a:lnTo>
                      <a:cubicBezTo>
                        <a:pt x="280645" y="239726"/>
                        <a:pt x="280645" y="440994"/>
                        <a:pt x="280645" y="440994"/>
                      </a:cubicBezTo>
                      <a:cubicBezTo>
                        <a:pt x="190120" y="474694"/>
                        <a:pt x="90525" y="474694"/>
                        <a:pt x="0" y="440994"/>
                      </a:cubicBezTo>
                      <a:lnTo>
                        <a:pt x="0" y="239726"/>
                      </a:lnTo>
                      <a:cubicBezTo>
                        <a:pt x="0" y="239726"/>
                        <a:pt x="0" y="168847"/>
                        <a:pt x="0" y="168847"/>
                      </a:cubicBezTo>
                      <a:cubicBezTo>
                        <a:pt x="0" y="133966"/>
                        <a:pt x="19357" y="101927"/>
                        <a:pt x="50245" y="857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80" cap="flat">
                  <a:solidFill>
                    <a:schemeClr val="accent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308" name="Graphic 5">
                  <a:extLst>
                    <a:ext uri="{FF2B5EF4-FFF2-40B4-BE49-F238E27FC236}">
                      <a16:creationId xmlns:a16="http://schemas.microsoft.com/office/drawing/2014/main" id="{3D186DEF-E995-4562-99D4-C84DFC95FA49}"/>
                    </a:ext>
                  </a:extLst>
                </p:cNvPr>
                <p:cNvGrpSpPr/>
                <p:nvPr/>
              </p:nvGrpSpPr>
              <p:grpSpPr>
                <a:xfrm>
                  <a:off x="8750048" y="4239662"/>
                  <a:ext cx="250619" cy="287208"/>
                  <a:chOff x="8750048" y="4239662"/>
                  <a:chExt cx="250619" cy="287208"/>
                </a:xfrm>
                <a:solidFill>
                  <a:srgbClr val="CAD6EC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5C51008F-886F-4F80-996A-8E06210F09AC}"/>
                      </a:ext>
                    </a:extLst>
                  </p:cNvPr>
                  <p:cNvSpPr/>
                  <p:nvPr/>
                </p:nvSpPr>
                <p:spPr>
                  <a:xfrm>
                    <a:off x="8750048" y="4258348"/>
                    <a:ext cx="95" cy="990"/>
                  </a:xfrm>
                  <a:custGeom>
                    <a:avLst/>
                    <a:gdLst>
                      <a:gd name="connsiteX0" fmla="*/ 0 w 95"/>
                      <a:gd name="connsiteY0" fmla="*/ 607 h 990"/>
                      <a:gd name="connsiteX1" fmla="*/ 96 w 95"/>
                      <a:gd name="connsiteY1" fmla="*/ 0 h 990"/>
                      <a:gd name="connsiteX2" fmla="*/ 64 w 95"/>
                      <a:gd name="connsiteY2" fmla="*/ 990 h 990"/>
                      <a:gd name="connsiteX3" fmla="*/ 0 w 95"/>
                      <a:gd name="connsiteY3" fmla="*/ 607 h 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" h="990">
                        <a:moveTo>
                          <a:pt x="0" y="607"/>
                        </a:moveTo>
                        <a:cubicBezTo>
                          <a:pt x="0" y="415"/>
                          <a:pt x="64" y="191"/>
                          <a:pt x="96" y="0"/>
                        </a:cubicBezTo>
                        <a:cubicBezTo>
                          <a:pt x="96" y="319"/>
                          <a:pt x="96" y="671"/>
                          <a:pt x="64" y="990"/>
                        </a:cubicBezTo>
                        <a:cubicBezTo>
                          <a:pt x="64" y="863"/>
                          <a:pt x="0" y="735"/>
                          <a:pt x="0" y="607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9580" cap="flat">
                    <a:solidFill>
                      <a:srgbClr val="7F9ECC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AD826F89-8B6D-4535-B4E3-E850810AF7DA}"/>
                      </a:ext>
                    </a:extLst>
                  </p:cNvPr>
                  <p:cNvSpPr/>
                  <p:nvPr/>
                </p:nvSpPr>
                <p:spPr>
                  <a:xfrm>
                    <a:off x="9000571" y="4258348"/>
                    <a:ext cx="95" cy="990"/>
                  </a:xfrm>
                  <a:custGeom>
                    <a:avLst/>
                    <a:gdLst>
                      <a:gd name="connsiteX0" fmla="*/ 96 w 95"/>
                      <a:gd name="connsiteY0" fmla="*/ 607 h 990"/>
                      <a:gd name="connsiteX1" fmla="*/ 32 w 95"/>
                      <a:gd name="connsiteY1" fmla="*/ 990 h 990"/>
                      <a:gd name="connsiteX2" fmla="*/ 0 w 95"/>
                      <a:gd name="connsiteY2" fmla="*/ 0 h 990"/>
                      <a:gd name="connsiteX3" fmla="*/ 96 w 95"/>
                      <a:gd name="connsiteY3" fmla="*/ 607 h 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" h="990">
                        <a:moveTo>
                          <a:pt x="96" y="607"/>
                        </a:moveTo>
                        <a:cubicBezTo>
                          <a:pt x="96" y="607"/>
                          <a:pt x="32" y="863"/>
                          <a:pt x="32" y="990"/>
                        </a:cubicBezTo>
                        <a:cubicBezTo>
                          <a:pt x="32" y="671"/>
                          <a:pt x="32" y="319"/>
                          <a:pt x="0" y="0"/>
                        </a:cubicBezTo>
                        <a:cubicBezTo>
                          <a:pt x="32" y="191"/>
                          <a:pt x="96" y="415"/>
                          <a:pt x="96" y="607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9580" cap="flat">
                    <a:solidFill>
                      <a:srgbClr val="7F9ECC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8CEC5E5-AA18-49AE-B032-02753A404BD6}"/>
                      </a:ext>
                    </a:extLst>
                  </p:cNvPr>
                  <p:cNvSpPr/>
                  <p:nvPr/>
                </p:nvSpPr>
                <p:spPr>
                  <a:xfrm>
                    <a:off x="8750048" y="4259370"/>
                    <a:ext cx="250619" cy="267500"/>
                  </a:xfrm>
                  <a:custGeom>
                    <a:avLst/>
                    <a:gdLst>
                      <a:gd name="connsiteX0" fmla="*/ 125310 w 250619"/>
                      <a:gd name="connsiteY0" fmla="*/ 18910 h 267500"/>
                      <a:gd name="connsiteX1" fmla="*/ 250556 w 250619"/>
                      <a:gd name="connsiteY1" fmla="*/ 0 h 267500"/>
                      <a:gd name="connsiteX2" fmla="*/ 250620 w 250619"/>
                      <a:gd name="connsiteY2" fmla="*/ 1853 h 267500"/>
                      <a:gd name="connsiteX3" fmla="*/ 250620 w 250619"/>
                      <a:gd name="connsiteY3" fmla="*/ 65162 h 267500"/>
                      <a:gd name="connsiteX4" fmla="*/ 250620 w 250619"/>
                      <a:gd name="connsiteY4" fmla="*/ 244933 h 267500"/>
                      <a:gd name="connsiteX5" fmla="*/ 0 w 250619"/>
                      <a:gd name="connsiteY5" fmla="*/ 244933 h 267500"/>
                      <a:gd name="connsiteX6" fmla="*/ 0 w 250619"/>
                      <a:gd name="connsiteY6" fmla="*/ 65162 h 267500"/>
                      <a:gd name="connsiteX7" fmla="*/ 0 w 250619"/>
                      <a:gd name="connsiteY7" fmla="*/ 1853 h 267500"/>
                      <a:gd name="connsiteX8" fmla="*/ 64 w 250619"/>
                      <a:gd name="connsiteY8" fmla="*/ 0 h 267500"/>
                      <a:gd name="connsiteX9" fmla="*/ 125310 w 250619"/>
                      <a:gd name="connsiteY9" fmla="*/ 18910 h 267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0619" h="267500">
                        <a:moveTo>
                          <a:pt x="125310" y="18910"/>
                        </a:moveTo>
                        <a:cubicBezTo>
                          <a:pt x="193666" y="18910"/>
                          <a:pt x="249181" y="10477"/>
                          <a:pt x="250556" y="0"/>
                        </a:cubicBezTo>
                        <a:cubicBezTo>
                          <a:pt x="250556" y="607"/>
                          <a:pt x="250620" y="1246"/>
                          <a:pt x="250620" y="1853"/>
                        </a:cubicBezTo>
                        <a:lnTo>
                          <a:pt x="250620" y="65162"/>
                        </a:lnTo>
                        <a:cubicBezTo>
                          <a:pt x="250620" y="65162"/>
                          <a:pt x="250620" y="244933"/>
                          <a:pt x="250620" y="244933"/>
                        </a:cubicBezTo>
                        <a:cubicBezTo>
                          <a:pt x="169774" y="275023"/>
                          <a:pt x="80814" y="275023"/>
                          <a:pt x="0" y="244933"/>
                        </a:cubicBezTo>
                        <a:lnTo>
                          <a:pt x="0" y="65162"/>
                        </a:lnTo>
                        <a:cubicBezTo>
                          <a:pt x="0" y="65162"/>
                          <a:pt x="0" y="1853"/>
                          <a:pt x="0" y="1853"/>
                        </a:cubicBezTo>
                        <a:cubicBezTo>
                          <a:pt x="0" y="1214"/>
                          <a:pt x="64" y="607"/>
                          <a:pt x="64" y="0"/>
                        </a:cubicBezTo>
                        <a:cubicBezTo>
                          <a:pt x="1438" y="10477"/>
                          <a:pt x="56953" y="18910"/>
                          <a:pt x="125310" y="18910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9580" cap="flat">
                    <a:solidFill>
                      <a:srgbClr val="7F9ECC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CB4EC19-97E6-47BD-8AC9-3F9B47A1B7B2}"/>
                      </a:ext>
                    </a:extLst>
                  </p:cNvPr>
                  <p:cNvSpPr/>
                  <p:nvPr/>
                </p:nvSpPr>
                <p:spPr>
                  <a:xfrm>
                    <a:off x="8750112" y="4239662"/>
                    <a:ext cx="250491" cy="38618"/>
                  </a:xfrm>
                  <a:custGeom>
                    <a:avLst/>
                    <a:gdLst>
                      <a:gd name="connsiteX0" fmla="*/ 125246 w 250491"/>
                      <a:gd name="connsiteY0" fmla="*/ 38618 h 38618"/>
                      <a:gd name="connsiteX1" fmla="*/ 0 w 250491"/>
                      <a:gd name="connsiteY1" fmla="*/ 19708 h 38618"/>
                      <a:gd name="connsiteX2" fmla="*/ 32 w 250491"/>
                      <a:gd name="connsiteY2" fmla="*/ 18718 h 38618"/>
                      <a:gd name="connsiteX3" fmla="*/ 125246 w 250491"/>
                      <a:gd name="connsiteY3" fmla="*/ 0 h 38618"/>
                      <a:gd name="connsiteX4" fmla="*/ 250460 w 250491"/>
                      <a:gd name="connsiteY4" fmla="*/ 18718 h 38618"/>
                      <a:gd name="connsiteX5" fmla="*/ 250492 w 250491"/>
                      <a:gd name="connsiteY5" fmla="*/ 19708 h 38618"/>
                      <a:gd name="connsiteX6" fmla="*/ 125246 w 250491"/>
                      <a:gd name="connsiteY6" fmla="*/ 38618 h 38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0491" h="38618">
                        <a:moveTo>
                          <a:pt x="125246" y="38618"/>
                        </a:moveTo>
                        <a:cubicBezTo>
                          <a:pt x="56889" y="38618"/>
                          <a:pt x="1342" y="30185"/>
                          <a:pt x="0" y="19708"/>
                        </a:cubicBezTo>
                        <a:cubicBezTo>
                          <a:pt x="0" y="19389"/>
                          <a:pt x="0" y="19037"/>
                          <a:pt x="32" y="18718"/>
                        </a:cubicBezTo>
                        <a:cubicBezTo>
                          <a:pt x="2109" y="8337"/>
                          <a:pt x="57369" y="0"/>
                          <a:pt x="125246" y="0"/>
                        </a:cubicBezTo>
                        <a:cubicBezTo>
                          <a:pt x="193155" y="0"/>
                          <a:pt x="248383" y="8337"/>
                          <a:pt x="250460" y="18718"/>
                        </a:cubicBezTo>
                        <a:cubicBezTo>
                          <a:pt x="250460" y="19037"/>
                          <a:pt x="250460" y="19389"/>
                          <a:pt x="250492" y="19708"/>
                        </a:cubicBezTo>
                        <a:cubicBezTo>
                          <a:pt x="249118" y="30185"/>
                          <a:pt x="193602" y="38618"/>
                          <a:pt x="125246" y="38618"/>
                        </a:cubicBezTo>
                        <a:close/>
                      </a:path>
                    </a:pathLst>
                  </a:custGeom>
                  <a:solidFill>
                    <a:srgbClr val="CAD6EC"/>
                  </a:solidFill>
                  <a:ln w="9580" cap="flat">
                    <a:solidFill>
                      <a:srgbClr val="7F9ECC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0A3E5BA5-5B71-4799-ADCC-F61032A102DC}"/>
                    </a:ext>
                  </a:extLst>
                </p:cNvPr>
                <p:cNvSpPr/>
                <p:nvPr/>
              </p:nvSpPr>
              <p:spPr>
                <a:xfrm>
                  <a:off x="8845715" y="4109657"/>
                  <a:ext cx="100522" cy="3194"/>
                </a:xfrm>
                <a:custGeom>
                  <a:avLst/>
                  <a:gdLst>
                    <a:gd name="connsiteX0" fmla="*/ 100522 w 100522"/>
                    <a:gd name="connsiteY0" fmla="*/ 0 h 3194"/>
                    <a:gd name="connsiteX1" fmla="*/ 0 w 100522"/>
                    <a:gd name="connsiteY1" fmla="*/ 0 h 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522" h="3194">
                      <a:moveTo>
                        <a:pt x="100522" y="0"/>
                      </a:moveTo>
                      <a:lnTo>
                        <a:pt x="0" y="0"/>
                      </a:lnTo>
                    </a:path>
                  </a:pathLst>
                </a:custGeom>
                <a:ln w="9580" cap="rnd">
                  <a:solidFill>
                    <a:schemeClr val="accent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EF9FE346-38F6-4D20-9FD8-8340290A70CB}"/>
                    </a:ext>
                  </a:extLst>
                </p:cNvPr>
                <p:cNvSpPr/>
                <p:nvPr/>
              </p:nvSpPr>
              <p:spPr>
                <a:xfrm>
                  <a:off x="8775940" y="4248126"/>
                  <a:ext cx="182690" cy="16954"/>
                </a:xfrm>
                <a:custGeom>
                  <a:avLst/>
                  <a:gdLst>
                    <a:gd name="connsiteX0" fmla="*/ 129060 w 182690"/>
                    <a:gd name="connsiteY0" fmla="*/ 6101 h 16954"/>
                    <a:gd name="connsiteX1" fmla="*/ 182691 w 182690"/>
                    <a:gd name="connsiteY1" fmla="*/ 7986 h 16954"/>
                    <a:gd name="connsiteX2" fmla="*/ 94083 w 182690"/>
                    <a:gd name="connsiteY2" fmla="*/ 0 h 16954"/>
                    <a:gd name="connsiteX3" fmla="*/ 1100 w 182690"/>
                    <a:gd name="connsiteY3" fmla="*/ 7986 h 16954"/>
                    <a:gd name="connsiteX4" fmla="*/ 588 w 182690"/>
                    <a:gd name="connsiteY4" fmla="*/ 10828 h 16954"/>
                    <a:gd name="connsiteX5" fmla="*/ 19307 w 182690"/>
                    <a:gd name="connsiteY5" fmla="*/ 16834 h 16954"/>
                    <a:gd name="connsiteX6" fmla="*/ 24417 w 182690"/>
                    <a:gd name="connsiteY6" fmla="*/ 15620 h 16954"/>
                    <a:gd name="connsiteX7" fmla="*/ 129092 w 182690"/>
                    <a:gd name="connsiteY7" fmla="*/ 6101 h 16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690" h="16954">
                      <a:moveTo>
                        <a:pt x="129060" y="6101"/>
                      </a:moveTo>
                      <a:cubicBezTo>
                        <a:pt x="145797" y="6101"/>
                        <a:pt x="168349" y="7028"/>
                        <a:pt x="182691" y="7986"/>
                      </a:cubicBezTo>
                      <a:cubicBezTo>
                        <a:pt x="169243" y="2747"/>
                        <a:pt x="134139" y="0"/>
                        <a:pt x="94083" y="0"/>
                      </a:cubicBezTo>
                      <a:cubicBezTo>
                        <a:pt x="44700" y="0"/>
                        <a:pt x="14323" y="2939"/>
                        <a:pt x="1100" y="7986"/>
                      </a:cubicBezTo>
                      <a:cubicBezTo>
                        <a:pt x="-83" y="8433"/>
                        <a:pt x="-402" y="10030"/>
                        <a:pt x="588" y="10828"/>
                      </a:cubicBezTo>
                      <a:cubicBezTo>
                        <a:pt x="3399" y="13065"/>
                        <a:pt x="10490" y="15109"/>
                        <a:pt x="19307" y="16834"/>
                      </a:cubicBezTo>
                      <a:cubicBezTo>
                        <a:pt x="21064" y="17185"/>
                        <a:pt x="22852" y="16770"/>
                        <a:pt x="24417" y="15620"/>
                      </a:cubicBezTo>
                      <a:cubicBezTo>
                        <a:pt x="34830" y="8050"/>
                        <a:pt x="74311" y="6101"/>
                        <a:pt x="129092" y="61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BDD0E35D-EE65-4EE1-993E-DB504B220FC1}"/>
                    </a:ext>
                  </a:extLst>
                </p:cNvPr>
                <p:cNvSpPr/>
                <p:nvPr/>
              </p:nvSpPr>
              <p:spPr>
                <a:xfrm>
                  <a:off x="8735035" y="4308370"/>
                  <a:ext cx="280644" cy="139304"/>
                </a:xfrm>
                <a:custGeom>
                  <a:avLst/>
                  <a:gdLst>
                    <a:gd name="connsiteX0" fmla="*/ 280645 w 280644"/>
                    <a:gd name="connsiteY0" fmla="*/ 0 h 139304"/>
                    <a:gd name="connsiteX1" fmla="*/ 280645 w 280644"/>
                    <a:gd name="connsiteY1" fmla="*/ 120741 h 139304"/>
                    <a:gd name="connsiteX2" fmla="*/ 0 w 280644"/>
                    <a:gd name="connsiteY2" fmla="*/ 120741 h 139304"/>
                    <a:gd name="connsiteX3" fmla="*/ 0 w 280644"/>
                    <a:gd name="connsiteY3" fmla="*/ 0 h 139304"/>
                    <a:gd name="connsiteX4" fmla="*/ 280645 w 280644"/>
                    <a:gd name="connsiteY4" fmla="*/ 0 h 139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644" h="139304">
                      <a:moveTo>
                        <a:pt x="280645" y="0"/>
                      </a:moveTo>
                      <a:lnTo>
                        <a:pt x="280645" y="120741"/>
                      </a:lnTo>
                      <a:cubicBezTo>
                        <a:pt x="223373" y="143804"/>
                        <a:pt x="53280" y="147126"/>
                        <a:pt x="0" y="120741"/>
                      </a:cubicBezTo>
                      <a:lnTo>
                        <a:pt x="0" y="0"/>
                      </a:lnTo>
                      <a:cubicBezTo>
                        <a:pt x="59413" y="23350"/>
                        <a:pt x="217687" y="20986"/>
                        <a:pt x="280645" y="0"/>
                      </a:cubicBezTo>
                      <a:close/>
                    </a:path>
                  </a:pathLst>
                </a:custGeom>
                <a:solidFill>
                  <a:srgbClr val="DFF2F7"/>
                </a:solidFill>
                <a:ln w="9580" cap="flat">
                  <a:solidFill>
                    <a:schemeClr val="accent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2DE542C9-ED04-4358-A6DD-E74CE66D518A}"/>
                    </a:ext>
                  </a:extLst>
                </p:cNvPr>
                <p:cNvSpPr/>
                <p:nvPr/>
              </p:nvSpPr>
              <p:spPr>
                <a:xfrm>
                  <a:off x="8739412" y="4079663"/>
                  <a:ext cx="271891" cy="457652"/>
                </a:xfrm>
                <a:custGeom>
                  <a:avLst/>
                  <a:gdLst>
                    <a:gd name="connsiteX0" fmla="*/ 223212 w 271891"/>
                    <a:gd name="connsiteY0" fmla="*/ 85062 h 457652"/>
                    <a:gd name="connsiteX1" fmla="*/ 202450 w 271891"/>
                    <a:gd name="connsiteY1" fmla="*/ 73499 h 457652"/>
                    <a:gd name="connsiteX2" fmla="*/ 202450 w 271891"/>
                    <a:gd name="connsiteY2" fmla="*/ 34530 h 457652"/>
                    <a:gd name="connsiteX3" fmla="*/ 221551 w 271891"/>
                    <a:gd name="connsiteY3" fmla="*/ 34530 h 457652"/>
                    <a:gd name="connsiteX4" fmla="*/ 244390 w 271891"/>
                    <a:gd name="connsiteY4" fmla="*/ 22232 h 457652"/>
                    <a:gd name="connsiteX5" fmla="*/ 243815 w 271891"/>
                    <a:gd name="connsiteY5" fmla="*/ 9231 h 457652"/>
                    <a:gd name="connsiteX6" fmla="*/ 228419 w 271891"/>
                    <a:gd name="connsiteY6" fmla="*/ 0 h 457652"/>
                    <a:gd name="connsiteX7" fmla="*/ 178365 w 271891"/>
                    <a:gd name="connsiteY7" fmla="*/ 0 h 457652"/>
                    <a:gd name="connsiteX8" fmla="*/ 178206 w 271891"/>
                    <a:gd name="connsiteY8" fmla="*/ 13129 h 457652"/>
                    <a:gd name="connsiteX9" fmla="*/ 156485 w 271891"/>
                    <a:gd name="connsiteY9" fmla="*/ 34626 h 457652"/>
                    <a:gd name="connsiteX10" fmla="*/ 107389 w 271891"/>
                    <a:gd name="connsiteY10" fmla="*/ 34626 h 457652"/>
                    <a:gd name="connsiteX11" fmla="*/ 127865 w 271891"/>
                    <a:gd name="connsiteY11" fmla="*/ 55260 h 457652"/>
                    <a:gd name="connsiteX12" fmla="*/ 178365 w 271891"/>
                    <a:gd name="connsiteY12" fmla="*/ 55260 h 457652"/>
                    <a:gd name="connsiteX13" fmla="*/ 178365 w 271891"/>
                    <a:gd name="connsiteY13" fmla="*/ 75703 h 457652"/>
                    <a:gd name="connsiteX14" fmla="*/ 188874 w 271891"/>
                    <a:gd name="connsiteY14" fmla="*/ 94358 h 457652"/>
                    <a:gd name="connsiteX15" fmla="*/ 195135 w 271891"/>
                    <a:gd name="connsiteY15" fmla="*/ 98127 h 457652"/>
                    <a:gd name="connsiteX16" fmla="*/ 239055 w 271891"/>
                    <a:gd name="connsiteY16" fmla="*/ 181719 h 457652"/>
                    <a:gd name="connsiteX17" fmla="*/ 239055 w 271891"/>
                    <a:gd name="connsiteY17" fmla="*/ 401866 h 457652"/>
                    <a:gd name="connsiteX18" fmla="*/ 0 w 271891"/>
                    <a:gd name="connsiteY18" fmla="*/ 397777 h 457652"/>
                    <a:gd name="connsiteX19" fmla="*/ 0 w 271891"/>
                    <a:gd name="connsiteY19" fmla="*/ 433169 h 457652"/>
                    <a:gd name="connsiteX20" fmla="*/ 271892 w 271891"/>
                    <a:gd name="connsiteY20" fmla="*/ 433169 h 457652"/>
                    <a:gd name="connsiteX21" fmla="*/ 271892 w 271891"/>
                    <a:gd name="connsiteY21" fmla="*/ 169486 h 457652"/>
                    <a:gd name="connsiteX22" fmla="*/ 223212 w 271891"/>
                    <a:gd name="connsiteY22" fmla="*/ 84999 h 457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1891" h="457652">
                      <a:moveTo>
                        <a:pt x="223212" y="85062"/>
                      </a:moveTo>
                      <a:lnTo>
                        <a:pt x="202450" y="73499"/>
                      </a:lnTo>
                      <a:lnTo>
                        <a:pt x="202450" y="34530"/>
                      </a:lnTo>
                      <a:lnTo>
                        <a:pt x="221551" y="34530"/>
                      </a:lnTo>
                      <a:cubicBezTo>
                        <a:pt x="228994" y="34530"/>
                        <a:pt x="239471" y="33507"/>
                        <a:pt x="244390" y="22232"/>
                      </a:cubicBezTo>
                      <a:cubicBezTo>
                        <a:pt x="246210" y="18047"/>
                        <a:pt x="245955" y="13256"/>
                        <a:pt x="243815" y="9231"/>
                      </a:cubicBezTo>
                      <a:cubicBezTo>
                        <a:pt x="240620" y="3194"/>
                        <a:pt x="235861" y="0"/>
                        <a:pt x="228419" y="0"/>
                      </a:cubicBezTo>
                      <a:lnTo>
                        <a:pt x="178365" y="0"/>
                      </a:lnTo>
                      <a:lnTo>
                        <a:pt x="178206" y="13129"/>
                      </a:lnTo>
                      <a:cubicBezTo>
                        <a:pt x="178078" y="25043"/>
                        <a:pt x="168399" y="34626"/>
                        <a:pt x="156485" y="34626"/>
                      </a:cubicBezTo>
                      <a:lnTo>
                        <a:pt x="107389" y="34626"/>
                      </a:lnTo>
                      <a:lnTo>
                        <a:pt x="127865" y="55260"/>
                      </a:lnTo>
                      <a:lnTo>
                        <a:pt x="178365" y="55260"/>
                      </a:lnTo>
                      <a:lnTo>
                        <a:pt x="178365" y="75703"/>
                      </a:lnTo>
                      <a:cubicBezTo>
                        <a:pt x="178365" y="83338"/>
                        <a:pt x="182358" y="90397"/>
                        <a:pt x="188874" y="94358"/>
                      </a:cubicBezTo>
                      <a:lnTo>
                        <a:pt x="195135" y="98127"/>
                      </a:lnTo>
                      <a:cubicBezTo>
                        <a:pt x="222127" y="114449"/>
                        <a:pt x="239055" y="146615"/>
                        <a:pt x="239055" y="181719"/>
                      </a:cubicBezTo>
                      <a:lnTo>
                        <a:pt x="239055" y="401866"/>
                      </a:lnTo>
                      <a:cubicBezTo>
                        <a:pt x="175522" y="432530"/>
                        <a:pt x="78418" y="425439"/>
                        <a:pt x="0" y="397777"/>
                      </a:cubicBezTo>
                      <a:lnTo>
                        <a:pt x="0" y="433169"/>
                      </a:lnTo>
                      <a:cubicBezTo>
                        <a:pt x="87681" y="465814"/>
                        <a:pt x="184211" y="465814"/>
                        <a:pt x="271892" y="433169"/>
                      </a:cubicBezTo>
                      <a:lnTo>
                        <a:pt x="271892" y="169486"/>
                      </a:lnTo>
                      <a:cubicBezTo>
                        <a:pt x="271892" y="129654"/>
                        <a:pt x="253142" y="100714"/>
                        <a:pt x="223212" y="84999"/>
                      </a:cubicBezTo>
                      <a:close/>
                    </a:path>
                  </a:pathLst>
                </a:custGeom>
                <a:solidFill>
                  <a:srgbClr val="C8DCED">
                    <a:alpha val="50000"/>
                  </a:srgbClr>
                </a:solidFill>
                <a:ln w="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A5825462-E275-412E-8298-178A3A5EEB94}"/>
                  </a:ext>
                </a:extLst>
              </p:cNvPr>
              <p:cNvSpPr/>
              <p:nvPr/>
            </p:nvSpPr>
            <p:spPr>
              <a:xfrm>
                <a:off x="8789593" y="4325586"/>
                <a:ext cx="81260" cy="117437"/>
              </a:xfrm>
              <a:custGeom>
                <a:avLst/>
                <a:gdLst>
                  <a:gd name="connsiteX0" fmla="*/ 81261 w 81260"/>
                  <a:gd name="connsiteY0" fmla="*/ 117164 h 117437"/>
                  <a:gd name="connsiteX1" fmla="*/ 81261 w 81260"/>
                  <a:gd name="connsiteY1" fmla="*/ 117164 h 117437"/>
                  <a:gd name="connsiteX2" fmla="*/ 447 w 81260"/>
                  <a:gd name="connsiteY2" fmla="*/ 112501 h 117437"/>
                  <a:gd name="connsiteX3" fmla="*/ 0 w 81260"/>
                  <a:gd name="connsiteY3" fmla="*/ 112437 h 117437"/>
                  <a:gd name="connsiteX4" fmla="*/ 0 w 81260"/>
                  <a:gd name="connsiteY4" fmla="*/ 0 h 117437"/>
                  <a:gd name="connsiteX5" fmla="*/ 288 w 81260"/>
                  <a:gd name="connsiteY5" fmla="*/ 0 h 117437"/>
                  <a:gd name="connsiteX6" fmla="*/ 81261 w 81260"/>
                  <a:gd name="connsiteY6" fmla="*/ 4728 h 117437"/>
                  <a:gd name="connsiteX7" fmla="*/ 81261 w 81260"/>
                  <a:gd name="connsiteY7" fmla="*/ 4728 h 117437"/>
                  <a:gd name="connsiteX8" fmla="*/ 81261 w 81260"/>
                  <a:gd name="connsiteY8" fmla="*/ 117164 h 117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60" h="117437">
                    <a:moveTo>
                      <a:pt x="81261" y="117164"/>
                    </a:moveTo>
                    <a:lnTo>
                      <a:pt x="81261" y="117164"/>
                    </a:lnTo>
                    <a:cubicBezTo>
                      <a:pt x="54238" y="118123"/>
                      <a:pt x="27183" y="116558"/>
                      <a:pt x="447" y="112501"/>
                    </a:cubicBezTo>
                    <a:lnTo>
                      <a:pt x="0" y="112437"/>
                    </a:lnTo>
                    <a:lnTo>
                      <a:pt x="0" y="0"/>
                    </a:lnTo>
                    <a:lnTo>
                      <a:pt x="288" y="0"/>
                    </a:lnTo>
                    <a:cubicBezTo>
                      <a:pt x="27183" y="3163"/>
                      <a:pt x="54206" y="4728"/>
                      <a:pt x="81261" y="4728"/>
                    </a:cubicBezTo>
                    <a:lnTo>
                      <a:pt x="81261" y="4728"/>
                    </a:lnTo>
                    <a:lnTo>
                      <a:pt x="81261" y="117164"/>
                    </a:lnTo>
                    <a:close/>
                  </a:path>
                </a:pathLst>
              </a:custGeom>
              <a:solidFill>
                <a:srgbClr val="FFFFFF"/>
              </a:solidFill>
              <a:ln w="3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4" name="Graphic 5">
              <a:extLst>
                <a:ext uri="{FF2B5EF4-FFF2-40B4-BE49-F238E27FC236}">
                  <a16:creationId xmlns:a16="http://schemas.microsoft.com/office/drawing/2014/main" id="{594317BC-5FD7-4F3A-8B43-9985B20C4E61}"/>
                </a:ext>
              </a:extLst>
            </p:cNvPr>
            <p:cNvGrpSpPr/>
            <p:nvPr/>
          </p:nvGrpSpPr>
          <p:grpSpPr>
            <a:xfrm>
              <a:off x="5699488" y="5636702"/>
              <a:ext cx="1375019" cy="212487"/>
              <a:chOff x="9334016" y="4442144"/>
              <a:chExt cx="956606" cy="147828"/>
            </a:xfrm>
          </p:grpSpPr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DAEAE9AD-8263-44E2-A945-920354E4E35D}"/>
                  </a:ext>
                </a:extLst>
              </p:cNvPr>
              <p:cNvSpPr/>
              <p:nvPr/>
            </p:nvSpPr>
            <p:spPr>
              <a:xfrm>
                <a:off x="10180454" y="4496956"/>
                <a:ext cx="104802" cy="38203"/>
              </a:xfrm>
              <a:custGeom>
                <a:avLst/>
                <a:gdLst>
                  <a:gd name="connsiteX0" fmla="*/ 0 w 104802"/>
                  <a:gd name="connsiteY0" fmla="*/ 0 h 38203"/>
                  <a:gd name="connsiteX1" fmla="*/ 89886 w 104802"/>
                  <a:gd name="connsiteY1" fmla="*/ 0 h 38203"/>
                  <a:gd name="connsiteX2" fmla="*/ 104803 w 104802"/>
                  <a:gd name="connsiteY2" fmla="*/ 19101 h 38203"/>
                  <a:gd name="connsiteX3" fmla="*/ 104803 w 104802"/>
                  <a:gd name="connsiteY3" fmla="*/ 19101 h 38203"/>
                  <a:gd name="connsiteX4" fmla="*/ 89886 w 104802"/>
                  <a:gd name="connsiteY4" fmla="*/ 38203 h 38203"/>
                  <a:gd name="connsiteX5" fmla="*/ 0 w 104802"/>
                  <a:gd name="connsiteY5" fmla="*/ 38203 h 38203"/>
                  <a:gd name="connsiteX6" fmla="*/ 0 w 104802"/>
                  <a:gd name="connsiteY6" fmla="*/ 0 h 3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02" h="38203">
                    <a:moveTo>
                      <a:pt x="0" y="0"/>
                    </a:moveTo>
                    <a:lnTo>
                      <a:pt x="89886" y="0"/>
                    </a:lnTo>
                    <a:cubicBezTo>
                      <a:pt x="98095" y="0"/>
                      <a:pt x="104803" y="8593"/>
                      <a:pt x="104803" y="19101"/>
                    </a:cubicBezTo>
                    <a:lnTo>
                      <a:pt x="104803" y="19101"/>
                    </a:lnTo>
                    <a:cubicBezTo>
                      <a:pt x="104803" y="29611"/>
                      <a:pt x="98095" y="38203"/>
                      <a:pt x="89886" y="38203"/>
                    </a:cubicBezTo>
                    <a:lnTo>
                      <a:pt x="0" y="382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D6EC"/>
              </a:solidFill>
              <a:ln w="9580" cap="flat">
                <a:solidFill>
                  <a:srgbClr val="93ACD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24AC15B-3E69-40C9-B2A0-6814C9C8EA27}"/>
                  </a:ext>
                </a:extLst>
              </p:cNvPr>
              <p:cNvSpPr/>
              <p:nvPr/>
            </p:nvSpPr>
            <p:spPr>
              <a:xfrm>
                <a:off x="9571379" y="4482327"/>
                <a:ext cx="555699" cy="67493"/>
              </a:xfrm>
              <a:custGeom>
                <a:avLst/>
                <a:gdLst>
                  <a:gd name="connsiteX0" fmla="*/ 541677 w 555699"/>
                  <a:gd name="connsiteY0" fmla="*/ 0 h 67493"/>
                  <a:gd name="connsiteX1" fmla="*/ 149170 w 555699"/>
                  <a:gd name="connsiteY1" fmla="*/ 0 h 67493"/>
                  <a:gd name="connsiteX2" fmla="*/ 117164 w 555699"/>
                  <a:gd name="connsiteY2" fmla="*/ 2747 h 67493"/>
                  <a:gd name="connsiteX3" fmla="*/ 68037 w 555699"/>
                  <a:gd name="connsiteY3" fmla="*/ 23030 h 67493"/>
                  <a:gd name="connsiteX4" fmla="*/ 1948 w 555699"/>
                  <a:gd name="connsiteY4" fmla="*/ 27470 h 67493"/>
                  <a:gd name="connsiteX5" fmla="*/ 0 w 555699"/>
                  <a:gd name="connsiteY5" fmla="*/ 27917 h 67493"/>
                  <a:gd name="connsiteX6" fmla="*/ 128 w 555699"/>
                  <a:gd name="connsiteY6" fmla="*/ 27917 h 67493"/>
                  <a:gd name="connsiteX7" fmla="*/ 16514 w 555699"/>
                  <a:gd name="connsiteY7" fmla="*/ 27917 h 67493"/>
                  <a:gd name="connsiteX8" fmla="*/ 16514 w 555699"/>
                  <a:gd name="connsiteY8" fmla="*/ 39576 h 67493"/>
                  <a:gd name="connsiteX9" fmla="*/ 128 w 555699"/>
                  <a:gd name="connsiteY9" fmla="*/ 39576 h 67493"/>
                  <a:gd name="connsiteX10" fmla="*/ 0 w 555699"/>
                  <a:gd name="connsiteY10" fmla="*/ 39576 h 67493"/>
                  <a:gd name="connsiteX11" fmla="*/ 1917 w 555699"/>
                  <a:gd name="connsiteY11" fmla="*/ 40024 h 67493"/>
                  <a:gd name="connsiteX12" fmla="*/ 68005 w 555699"/>
                  <a:gd name="connsiteY12" fmla="*/ 44464 h 67493"/>
                  <a:gd name="connsiteX13" fmla="*/ 75479 w 555699"/>
                  <a:gd name="connsiteY13" fmla="*/ 46380 h 67493"/>
                  <a:gd name="connsiteX14" fmla="*/ 117164 w 555699"/>
                  <a:gd name="connsiteY14" fmla="*/ 64747 h 67493"/>
                  <a:gd name="connsiteX15" fmla="*/ 149170 w 555699"/>
                  <a:gd name="connsiteY15" fmla="*/ 67494 h 67493"/>
                  <a:gd name="connsiteX16" fmla="*/ 541677 w 555699"/>
                  <a:gd name="connsiteY16" fmla="*/ 67494 h 67493"/>
                  <a:gd name="connsiteX17" fmla="*/ 555699 w 555699"/>
                  <a:gd name="connsiteY17" fmla="*/ 42547 h 67493"/>
                  <a:gd name="connsiteX18" fmla="*/ 555699 w 555699"/>
                  <a:gd name="connsiteY18" fmla="*/ 24979 h 67493"/>
                  <a:gd name="connsiteX19" fmla="*/ 541677 w 555699"/>
                  <a:gd name="connsiteY19" fmla="*/ 32 h 67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55699" h="67493">
                    <a:moveTo>
                      <a:pt x="541677" y="0"/>
                    </a:moveTo>
                    <a:lnTo>
                      <a:pt x="149170" y="0"/>
                    </a:lnTo>
                    <a:cubicBezTo>
                      <a:pt x="145688" y="0"/>
                      <a:pt x="120071" y="990"/>
                      <a:pt x="117164" y="2747"/>
                    </a:cubicBezTo>
                    <a:cubicBezTo>
                      <a:pt x="101704" y="12234"/>
                      <a:pt x="85190" y="19293"/>
                      <a:pt x="68037" y="23030"/>
                    </a:cubicBezTo>
                    <a:cubicBezTo>
                      <a:pt x="49351" y="28588"/>
                      <a:pt x="22487" y="27502"/>
                      <a:pt x="1948" y="27470"/>
                    </a:cubicBezTo>
                    <a:cubicBezTo>
                      <a:pt x="1277" y="27470"/>
                      <a:pt x="607" y="27630"/>
                      <a:pt x="0" y="27917"/>
                    </a:cubicBezTo>
                    <a:cubicBezTo>
                      <a:pt x="32" y="27917"/>
                      <a:pt x="96" y="27917"/>
                      <a:pt x="128" y="27917"/>
                    </a:cubicBezTo>
                    <a:lnTo>
                      <a:pt x="16514" y="27917"/>
                    </a:lnTo>
                    <a:lnTo>
                      <a:pt x="16514" y="39576"/>
                    </a:lnTo>
                    <a:lnTo>
                      <a:pt x="128" y="39576"/>
                    </a:lnTo>
                    <a:cubicBezTo>
                      <a:pt x="128" y="39576"/>
                      <a:pt x="32" y="39576"/>
                      <a:pt x="0" y="39576"/>
                    </a:cubicBezTo>
                    <a:cubicBezTo>
                      <a:pt x="607" y="39864"/>
                      <a:pt x="1245" y="40024"/>
                      <a:pt x="1917" y="40024"/>
                    </a:cubicBezTo>
                    <a:cubicBezTo>
                      <a:pt x="22679" y="39992"/>
                      <a:pt x="49095" y="38905"/>
                      <a:pt x="68005" y="44464"/>
                    </a:cubicBezTo>
                    <a:cubicBezTo>
                      <a:pt x="68005" y="44464"/>
                      <a:pt x="75479" y="46380"/>
                      <a:pt x="75479" y="46380"/>
                    </a:cubicBezTo>
                    <a:cubicBezTo>
                      <a:pt x="90077" y="50085"/>
                      <a:pt x="103876" y="56793"/>
                      <a:pt x="117164" y="64747"/>
                    </a:cubicBezTo>
                    <a:cubicBezTo>
                      <a:pt x="120071" y="66504"/>
                      <a:pt x="145688" y="67494"/>
                      <a:pt x="149170" y="67494"/>
                    </a:cubicBezTo>
                    <a:lnTo>
                      <a:pt x="541677" y="67494"/>
                    </a:lnTo>
                    <a:cubicBezTo>
                      <a:pt x="553431" y="67494"/>
                      <a:pt x="555699" y="56282"/>
                      <a:pt x="555699" y="42547"/>
                    </a:cubicBezTo>
                    <a:lnTo>
                      <a:pt x="555699" y="24979"/>
                    </a:lnTo>
                    <a:cubicBezTo>
                      <a:pt x="555699" y="11276"/>
                      <a:pt x="553431" y="32"/>
                      <a:pt x="5416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A5D5FC9B-378C-453F-95DD-20973AFDD587}"/>
                  </a:ext>
                </a:extLst>
              </p:cNvPr>
              <p:cNvSpPr/>
              <p:nvPr/>
            </p:nvSpPr>
            <p:spPr>
              <a:xfrm>
                <a:off x="10098522" y="4442144"/>
                <a:ext cx="95315" cy="147828"/>
              </a:xfrm>
              <a:custGeom>
                <a:avLst/>
                <a:gdLst>
                  <a:gd name="connsiteX0" fmla="*/ 79440 w 95315"/>
                  <a:gd name="connsiteY0" fmla="*/ 41078 h 147828"/>
                  <a:gd name="connsiteX1" fmla="*/ 79440 w 95315"/>
                  <a:gd name="connsiteY1" fmla="*/ 18303 h 147828"/>
                  <a:gd name="connsiteX2" fmla="*/ 61137 w 95315"/>
                  <a:gd name="connsiteY2" fmla="*/ 0 h 147828"/>
                  <a:gd name="connsiteX3" fmla="*/ 42834 w 95315"/>
                  <a:gd name="connsiteY3" fmla="*/ 18303 h 147828"/>
                  <a:gd name="connsiteX4" fmla="*/ 42834 w 95315"/>
                  <a:gd name="connsiteY4" fmla="*/ 40183 h 147828"/>
                  <a:gd name="connsiteX5" fmla="*/ 0 w 95315"/>
                  <a:gd name="connsiteY5" fmla="*/ 40183 h 147828"/>
                  <a:gd name="connsiteX6" fmla="*/ 21401 w 95315"/>
                  <a:gd name="connsiteY6" fmla="*/ 65130 h 147828"/>
                  <a:gd name="connsiteX7" fmla="*/ 21401 w 95315"/>
                  <a:gd name="connsiteY7" fmla="*/ 82698 h 147828"/>
                  <a:gd name="connsiteX8" fmla="*/ 0 w 95315"/>
                  <a:gd name="connsiteY8" fmla="*/ 107645 h 147828"/>
                  <a:gd name="connsiteX9" fmla="*/ 42834 w 95315"/>
                  <a:gd name="connsiteY9" fmla="*/ 107645 h 147828"/>
                  <a:gd name="connsiteX10" fmla="*/ 42834 w 95315"/>
                  <a:gd name="connsiteY10" fmla="*/ 129526 h 147828"/>
                  <a:gd name="connsiteX11" fmla="*/ 61137 w 95315"/>
                  <a:gd name="connsiteY11" fmla="*/ 147828 h 147828"/>
                  <a:gd name="connsiteX12" fmla="*/ 79440 w 95315"/>
                  <a:gd name="connsiteY12" fmla="*/ 129526 h 147828"/>
                  <a:gd name="connsiteX13" fmla="*/ 79440 w 95315"/>
                  <a:gd name="connsiteY13" fmla="*/ 106751 h 147828"/>
                  <a:gd name="connsiteX14" fmla="*/ 95315 w 95315"/>
                  <a:gd name="connsiteY14" fmla="*/ 82698 h 147828"/>
                  <a:gd name="connsiteX15" fmla="*/ 95315 w 95315"/>
                  <a:gd name="connsiteY15" fmla="*/ 65130 h 147828"/>
                  <a:gd name="connsiteX16" fmla="*/ 79440 w 95315"/>
                  <a:gd name="connsiteY16" fmla="*/ 41078 h 14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315" h="147828">
                    <a:moveTo>
                      <a:pt x="79440" y="41078"/>
                    </a:moveTo>
                    <a:lnTo>
                      <a:pt x="79440" y="18303"/>
                    </a:lnTo>
                    <a:cubicBezTo>
                      <a:pt x="79440" y="8241"/>
                      <a:pt x="71199" y="0"/>
                      <a:pt x="61137" y="0"/>
                    </a:cubicBezTo>
                    <a:cubicBezTo>
                      <a:pt x="51076" y="0"/>
                      <a:pt x="42834" y="8241"/>
                      <a:pt x="42834" y="18303"/>
                    </a:cubicBezTo>
                    <a:lnTo>
                      <a:pt x="42834" y="40183"/>
                    </a:lnTo>
                    <a:lnTo>
                      <a:pt x="0" y="40183"/>
                    </a:lnTo>
                    <a:cubicBezTo>
                      <a:pt x="11755" y="40183"/>
                      <a:pt x="21401" y="51395"/>
                      <a:pt x="21401" y="65130"/>
                    </a:cubicBezTo>
                    <a:lnTo>
                      <a:pt x="21401" y="82698"/>
                    </a:lnTo>
                    <a:cubicBezTo>
                      <a:pt x="21401" y="96401"/>
                      <a:pt x="11787" y="107645"/>
                      <a:pt x="0" y="107645"/>
                    </a:cubicBezTo>
                    <a:lnTo>
                      <a:pt x="42834" y="107645"/>
                    </a:lnTo>
                    <a:lnTo>
                      <a:pt x="42834" y="129526"/>
                    </a:lnTo>
                    <a:cubicBezTo>
                      <a:pt x="42834" y="139587"/>
                      <a:pt x="51076" y="147828"/>
                      <a:pt x="61137" y="147828"/>
                    </a:cubicBezTo>
                    <a:cubicBezTo>
                      <a:pt x="71199" y="147828"/>
                      <a:pt x="79440" y="139587"/>
                      <a:pt x="79440" y="129526"/>
                    </a:cubicBezTo>
                    <a:lnTo>
                      <a:pt x="79440" y="106751"/>
                    </a:lnTo>
                    <a:cubicBezTo>
                      <a:pt x="88544" y="103876"/>
                      <a:pt x="95315" y="94166"/>
                      <a:pt x="95315" y="82698"/>
                    </a:cubicBezTo>
                    <a:lnTo>
                      <a:pt x="95315" y="65130"/>
                    </a:lnTo>
                    <a:cubicBezTo>
                      <a:pt x="95315" y="53631"/>
                      <a:pt x="88544" y="43952"/>
                      <a:pt x="79440" y="41078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27DD1EAD-02BB-4C6B-9D35-1387C971890F}"/>
                  </a:ext>
                </a:extLst>
              </p:cNvPr>
              <p:cNvSpPr/>
              <p:nvPr/>
            </p:nvSpPr>
            <p:spPr>
              <a:xfrm>
                <a:off x="10266922" y="4473032"/>
                <a:ext cx="23700" cy="86020"/>
              </a:xfrm>
              <a:custGeom>
                <a:avLst/>
                <a:gdLst>
                  <a:gd name="connsiteX0" fmla="*/ 11850 w 23700"/>
                  <a:gd name="connsiteY0" fmla="*/ 0 h 86020"/>
                  <a:gd name="connsiteX1" fmla="*/ 0 w 23700"/>
                  <a:gd name="connsiteY1" fmla="*/ 7762 h 86020"/>
                  <a:gd name="connsiteX2" fmla="*/ 0 w 23700"/>
                  <a:gd name="connsiteY2" fmla="*/ 78259 h 86020"/>
                  <a:gd name="connsiteX3" fmla="*/ 11850 w 23700"/>
                  <a:gd name="connsiteY3" fmla="*/ 86021 h 86020"/>
                  <a:gd name="connsiteX4" fmla="*/ 23701 w 23700"/>
                  <a:gd name="connsiteY4" fmla="*/ 78259 h 86020"/>
                  <a:gd name="connsiteX5" fmla="*/ 23701 w 23700"/>
                  <a:gd name="connsiteY5" fmla="*/ 7762 h 86020"/>
                  <a:gd name="connsiteX6" fmla="*/ 11850 w 23700"/>
                  <a:gd name="connsiteY6" fmla="*/ 0 h 8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00" h="86020">
                    <a:moveTo>
                      <a:pt x="11850" y="0"/>
                    </a:moveTo>
                    <a:cubicBezTo>
                      <a:pt x="5334" y="0"/>
                      <a:pt x="0" y="3482"/>
                      <a:pt x="0" y="7762"/>
                    </a:cubicBezTo>
                    <a:lnTo>
                      <a:pt x="0" y="78259"/>
                    </a:lnTo>
                    <a:cubicBezTo>
                      <a:pt x="0" y="82539"/>
                      <a:pt x="5334" y="86021"/>
                      <a:pt x="11850" y="86021"/>
                    </a:cubicBezTo>
                    <a:cubicBezTo>
                      <a:pt x="18367" y="86021"/>
                      <a:pt x="23701" y="82539"/>
                      <a:pt x="23701" y="78259"/>
                    </a:cubicBezTo>
                    <a:lnTo>
                      <a:pt x="23701" y="7762"/>
                    </a:lnTo>
                    <a:cubicBezTo>
                      <a:pt x="23701" y="3482"/>
                      <a:pt x="18367" y="0"/>
                      <a:pt x="11850" y="0"/>
                    </a:cubicBezTo>
                    <a:close/>
                  </a:path>
                </a:pathLst>
              </a:custGeom>
              <a:solidFill>
                <a:srgbClr val="CAD6EC"/>
              </a:solidFill>
              <a:ln w="9580" cap="flat">
                <a:solidFill>
                  <a:srgbClr val="93ACD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A9FC86F4-935F-47F9-A020-8D3035F928C8}"/>
                  </a:ext>
                </a:extLst>
              </p:cNvPr>
              <p:cNvSpPr/>
              <p:nvPr/>
            </p:nvSpPr>
            <p:spPr>
              <a:xfrm>
                <a:off x="9587925" y="4482359"/>
                <a:ext cx="264801" cy="67430"/>
              </a:xfrm>
              <a:custGeom>
                <a:avLst/>
                <a:gdLst>
                  <a:gd name="connsiteX0" fmla="*/ 51491 w 264801"/>
                  <a:gd name="connsiteY0" fmla="*/ 44400 h 67430"/>
                  <a:gd name="connsiteX1" fmla="*/ 58965 w 264801"/>
                  <a:gd name="connsiteY1" fmla="*/ 46316 h 67430"/>
                  <a:gd name="connsiteX2" fmla="*/ 100650 w 264801"/>
                  <a:gd name="connsiteY2" fmla="*/ 64683 h 67430"/>
                  <a:gd name="connsiteX3" fmla="*/ 132656 w 264801"/>
                  <a:gd name="connsiteY3" fmla="*/ 67430 h 67430"/>
                  <a:gd name="connsiteX4" fmla="*/ 264802 w 264801"/>
                  <a:gd name="connsiteY4" fmla="*/ 67430 h 67430"/>
                  <a:gd name="connsiteX5" fmla="*/ 264802 w 264801"/>
                  <a:gd name="connsiteY5" fmla="*/ 0 h 67430"/>
                  <a:gd name="connsiteX6" fmla="*/ 132656 w 264801"/>
                  <a:gd name="connsiteY6" fmla="*/ 0 h 67430"/>
                  <a:gd name="connsiteX7" fmla="*/ 100650 w 264801"/>
                  <a:gd name="connsiteY7" fmla="*/ 2747 h 67430"/>
                  <a:gd name="connsiteX8" fmla="*/ 51523 w 264801"/>
                  <a:gd name="connsiteY8" fmla="*/ 23030 h 67430"/>
                  <a:gd name="connsiteX9" fmla="*/ 0 w 264801"/>
                  <a:gd name="connsiteY9" fmla="*/ 27886 h 67430"/>
                  <a:gd name="connsiteX10" fmla="*/ 0 w 264801"/>
                  <a:gd name="connsiteY10" fmla="*/ 39545 h 67430"/>
                  <a:gd name="connsiteX11" fmla="*/ 51523 w 264801"/>
                  <a:gd name="connsiteY11" fmla="*/ 44400 h 6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4801" h="67430">
                    <a:moveTo>
                      <a:pt x="51491" y="44400"/>
                    </a:moveTo>
                    <a:cubicBezTo>
                      <a:pt x="51491" y="44400"/>
                      <a:pt x="58965" y="46316"/>
                      <a:pt x="58965" y="46316"/>
                    </a:cubicBezTo>
                    <a:cubicBezTo>
                      <a:pt x="73563" y="50022"/>
                      <a:pt x="87362" y="56729"/>
                      <a:pt x="100650" y="64683"/>
                    </a:cubicBezTo>
                    <a:cubicBezTo>
                      <a:pt x="103557" y="66440"/>
                      <a:pt x="129174" y="67430"/>
                      <a:pt x="132656" y="67430"/>
                    </a:cubicBezTo>
                    <a:lnTo>
                      <a:pt x="264802" y="67430"/>
                    </a:lnTo>
                    <a:lnTo>
                      <a:pt x="264802" y="0"/>
                    </a:lnTo>
                    <a:lnTo>
                      <a:pt x="132656" y="0"/>
                    </a:lnTo>
                    <a:cubicBezTo>
                      <a:pt x="129174" y="0"/>
                      <a:pt x="103557" y="990"/>
                      <a:pt x="100650" y="2747"/>
                    </a:cubicBezTo>
                    <a:cubicBezTo>
                      <a:pt x="85191" y="12234"/>
                      <a:pt x="68676" y="19293"/>
                      <a:pt x="51523" y="23030"/>
                    </a:cubicBezTo>
                    <a:lnTo>
                      <a:pt x="0" y="27886"/>
                    </a:lnTo>
                    <a:lnTo>
                      <a:pt x="0" y="39545"/>
                    </a:lnTo>
                    <a:lnTo>
                      <a:pt x="51523" y="44400"/>
                    </a:lnTo>
                    <a:close/>
                  </a:path>
                </a:pathLst>
              </a:custGeom>
              <a:solidFill>
                <a:srgbClr val="F4F4F4"/>
              </a:solidFill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D8E4B9D7-B1A2-4D59-BA04-1D727A7E6E13}"/>
                  </a:ext>
                </a:extLst>
              </p:cNvPr>
              <p:cNvSpPr/>
              <p:nvPr/>
            </p:nvSpPr>
            <p:spPr>
              <a:xfrm>
                <a:off x="9852726" y="4489929"/>
                <a:ext cx="14182" cy="52257"/>
              </a:xfrm>
              <a:custGeom>
                <a:avLst/>
                <a:gdLst>
                  <a:gd name="connsiteX0" fmla="*/ 0 w 14182"/>
                  <a:gd name="connsiteY0" fmla="*/ 0 h 52257"/>
                  <a:gd name="connsiteX1" fmla="*/ 14182 w 14182"/>
                  <a:gd name="connsiteY1" fmla="*/ 0 h 52257"/>
                  <a:gd name="connsiteX2" fmla="*/ 14182 w 14182"/>
                  <a:gd name="connsiteY2" fmla="*/ 52258 h 52257"/>
                  <a:gd name="connsiteX3" fmla="*/ 0 w 14182"/>
                  <a:gd name="connsiteY3" fmla="*/ 52258 h 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2" h="52257">
                    <a:moveTo>
                      <a:pt x="0" y="0"/>
                    </a:moveTo>
                    <a:lnTo>
                      <a:pt x="14182" y="0"/>
                    </a:lnTo>
                    <a:lnTo>
                      <a:pt x="14182" y="52258"/>
                    </a:lnTo>
                    <a:lnTo>
                      <a:pt x="0" y="52258"/>
                    </a:lnTo>
                    <a:close/>
                  </a:path>
                </a:pathLst>
              </a:custGeom>
              <a:solidFill>
                <a:srgbClr val="999999"/>
              </a:solidFill>
              <a:ln w="9580" cap="flat">
                <a:solidFill>
                  <a:srgbClr val="7F7F7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A0132677-E484-441F-8B3B-4B59EF30C187}"/>
                  </a:ext>
                </a:extLst>
              </p:cNvPr>
              <p:cNvSpPr/>
              <p:nvPr/>
            </p:nvSpPr>
            <p:spPr>
              <a:xfrm>
                <a:off x="9721667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6591644A-1F81-4A4E-858D-502BC76E989C}"/>
                  </a:ext>
                </a:extLst>
              </p:cNvPr>
              <p:cNvSpPr/>
              <p:nvPr/>
            </p:nvSpPr>
            <p:spPr>
              <a:xfrm>
                <a:off x="9752396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EAE875E7-1C49-4CFC-A881-AE921A13751C}"/>
                  </a:ext>
                </a:extLst>
              </p:cNvPr>
              <p:cNvSpPr/>
              <p:nvPr/>
            </p:nvSpPr>
            <p:spPr>
              <a:xfrm>
                <a:off x="9783092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D39A893-8FD9-4ED6-8C03-30398F48EE21}"/>
                  </a:ext>
                </a:extLst>
              </p:cNvPr>
              <p:cNvSpPr/>
              <p:nvPr/>
            </p:nvSpPr>
            <p:spPr>
              <a:xfrm>
                <a:off x="9813821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CC1677C-1579-4737-927D-C82D0FDF18DC}"/>
                  </a:ext>
                </a:extLst>
              </p:cNvPr>
              <p:cNvSpPr/>
              <p:nvPr/>
            </p:nvSpPr>
            <p:spPr>
              <a:xfrm>
                <a:off x="9844517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8006FE62-0301-489C-B63D-2830725703A4}"/>
                  </a:ext>
                </a:extLst>
              </p:cNvPr>
              <p:cNvSpPr/>
              <p:nvPr/>
            </p:nvSpPr>
            <p:spPr>
              <a:xfrm>
                <a:off x="9875214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7EC386F-D661-4055-A301-5F2771523C28}"/>
                  </a:ext>
                </a:extLst>
              </p:cNvPr>
              <p:cNvSpPr/>
              <p:nvPr/>
            </p:nvSpPr>
            <p:spPr>
              <a:xfrm>
                <a:off x="9936639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372402D0-FAE1-47A2-AE88-1F35847A2D30}"/>
                  </a:ext>
                </a:extLst>
              </p:cNvPr>
              <p:cNvSpPr/>
              <p:nvPr/>
            </p:nvSpPr>
            <p:spPr>
              <a:xfrm>
                <a:off x="9967367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FFC91D7-329A-47CD-813E-09EABAE78A58}"/>
                  </a:ext>
                </a:extLst>
              </p:cNvPr>
              <p:cNvSpPr/>
              <p:nvPr/>
            </p:nvSpPr>
            <p:spPr>
              <a:xfrm>
                <a:off x="9998064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7818EF63-F638-4E7E-AA21-5BB748E6AFF6}"/>
                  </a:ext>
                </a:extLst>
              </p:cNvPr>
              <p:cNvSpPr/>
              <p:nvPr/>
            </p:nvSpPr>
            <p:spPr>
              <a:xfrm>
                <a:off x="10028792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8B4CE00-B93B-4AA8-8A76-93311F1B2471}"/>
                  </a:ext>
                </a:extLst>
              </p:cNvPr>
              <p:cNvSpPr/>
              <p:nvPr/>
            </p:nvSpPr>
            <p:spPr>
              <a:xfrm>
                <a:off x="9905942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16566C4-C237-4CDA-B574-B721398FDCB0}"/>
                  </a:ext>
                </a:extLst>
              </p:cNvPr>
              <p:cNvSpPr/>
              <p:nvPr/>
            </p:nvSpPr>
            <p:spPr>
              <a:xfrm>
                <a:off x="10059489" y="4484499"/>
                <a:ext cx="3194" cy="24914"/>
              </a:xfrm>
              <a:custGeom>
                <a:avLst/>
                <a:gdLst>
                  <a:gd name="connsiteX0" fmla="*/ 0 w 3194"/>
                  <a:gd name="connsiteY0" fmla="*/ 0 h 24914"/>
                  <a:gd name="connsiteX1" fmla="*/ 0 w 3194"/>
                  <a:gd name="connsiteY1" fmla="*/ 24915 h 2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24914">
                    <a:moveTo>
                      <a:pt x="0" y="0"/>
                    </a:moveTo>
                    <a:lnTo>
                      <a:pt x="0" y="24915"/>
                    </a:lnTo>
                  </a:path>
                </a:pathLst>
              </a:custGeom>
              <a:ln w="9580" cap="flat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92D350C6-74D0-4C23-A200-F35CF6A21FAB}"/>
                  </a:ext>
                </a:extLst>
              </p:cNvPr>
              <p:cNvSpPr/>
              <p:nvPr/>
            </p:nvSpPr>
            <p:spPr>
              <a:xfrm>
                <a:off x="9653407" y="4477335"/>
                <a:ext cx="633370" cy="108838"/>
              </a:xfrm>
              <a:custGeom>
                <a:avLst/>
                <a:gdLst>
                  <a:gd name="connsiteX0" fmla="*/ 0 w 633370"/>
                  <a:gd name="connsiteY0" fmla="*/ 49423 h 108838"/>
                  <a:gd name="connsiteX1" fmla="*/ 6516 w 633370"/>
                  <a:gd name="connsiteY1" fmla="*/ 51340 h 108838"/>
                  <a:gd name="connsiteX2" fmla="*/ 42771 w 633370"/>
                  <a:gd name="connsiteY2" fmla="*/ 69707 h 108838"/>
                  <a:gd name="connsiteX3" fmla="*/ 67175 w 633370"/>
                  <a:gd name="connsiteY3" fmla="*/ 72454 h 108838"/>
                  <a:gd name="connsiteX4" fmla="*/ 491783 w 633370"/>
                  <a:gd name="connsiteY4" fmla="*/ 72454 h 108838"/>
                  <a:gd name="connsiteX5" fmla="*/ 491783 w 633370"/>
                  <a:gd name="connsiteY5" fmla="*/ 93663 h 108838"/>
                  <a:gd name="connsiteX6" fmla="*/ 504241 w 633370"/>
                  <a:gd name="connsiteY6" fmla="*/ 108580 h 108838"/>
                  <a:gd name="connsiteX7" fmla="*/ 524587 w 633370"/>
                  <a:gd name="connsiteY7" fmla="*/ 94366 h 108838"/>
                  <a:gd name="connsiteX8" fmla="*/ 524587 w 633370"/>
                  <a:gd name="connsiteY8" fmla="*/ 71591 h 108838"/>
                  <a:gd name="connsiteX9" fmla="*/ 538515 w 633370"/>
                  <a:gd name="connsiteY9" fmla="*/ 57856 h 108838"/>
                  <a:gd name="connsiteX10" fmla="*/ 617700 w 633370"/>
                  <a:gd name="connsiteY10" fmla="*/ 57856 h 108838"/>
                  <a:gd name="connsiteX11" fmla="*/ 617540 w 633370"/>
                  <a:gd name="connsiteY11" fmla="*/ 72486 h 108838"/>
                  <a:gd name="connsiteX12" fmla="*/ 625365 w 633370"/>
                  <a:gd name="connsiteY12" fmla="*/ 77756 h 108838"/>
                  <a:gd name="connsiteX13" fmla="*/ 633191 w 633370"/>
                  <a:gd name="connsiteY13" fmla="*/ 72486 h 108838"/>
                  <a:gd name="connsiteX14" fmla="*/ 633351 w 633370"/>
                  <a:gd name="connsiteY14" fmla="*/ 7739 h 108838"/>
                  <a:gd name="connsiteX15" fmla="*/ 624311 w 633370"/>
                  <a:gd name="connsiteY15" fmla="*/ 136 h 108838"/>
                  <a:gd name="connsiteX16" fmla="*/ 624311 w 633370"/>
                  <a:gd name="connsiteY16" fmla="*/ 4736 h 108838"/>
                  <a:gd name="connsiteX17" fmla="*/ 624279 w 633370"/>
                  <a:gd name="connsiteY17" fmla="*/ 28405 h 108838"/>
                  <a:gd name="connsiteX18" fmla="*/ 612429 w 633370"/>
                  <a:gd name="connsiteY18" fmla="*/ 36167 h 108838"/>
                  <a:gd name="connsiteX19" fmla="*/ 544200 w 633370"/>
                  <a:gd name="connsiteY19" fmla="*/ 35752 h 108838"/>
                  <a:gd name="connsiteX20" fmla="*/ 543977 w 633370"/>
                  <a:gd name="connsiteY20" fmla="*/ 24093 h 108838"/>
                  <a:gd name="connsiteX21" fmla="*/ 529954 w 633370"/>
                  <a:gd name="connsiteY21" fmla="*/ 10965 h 108838"/>
                  <a:gd name="connsiteX22" fmla="*/ 524619 w 633370"/>
                  <a:gd name="connsiteY22" fmla="*/ 10198 h 108838"/>
                  <a:gd name="connsiteX23" fmla="*/ 524619 w 633370"/>
                  <a:gd name="connsiteY23" fmla="*/ 48720 h 108838"/>
                  <a:gd name="connsiteX24" fmla="*/ 507882 w 633370"/>
                  <a:gd name="connsiteY24" fmla="*/ 67055 h 108838"/>
                  <a:gd name="connsiteX25" fmla="*/ 487982 w 633370"/>
                  <a:gd name="connsiteY25" fmla="*/ 48784 h 108838"/>
                  <a:gd name="connsiteX26" fmla="*/ 487982 w 633370"/>
                  <a:gd name="connsiteY26" fmla="*/ 39042 h 108838"/>
                  <a:gd name="connsiteX27" fmla="*/ 487982 w 633370"/>
                  <a:gd name="connsiteY27" fmla="*/ 39042 h 108838"/>
                  <a:gd name="connsiteX28" fmla="*/ 437194 w 633370"/>
                  <a:gd name="connsiteY28" fmla="*/ 50317 h 108838"/>
                  <a:gd name="connsiteX29" fmla="*/ 85861 w 633370"/>
                  <a:gd name="connsiteY29" fmla="*/ 50317 h 108838"/>
                  <a:gd name="connsiteX30" fmla="*/ 40343 w 633370"/>
                  <a:gd name="connsiteY30" fmla="*/ 47890 h 108838"/>
                  <a:gd name="connsiteX31" fmla="*/ 32 w 633370"/>
                  <a:gd name="connsiteY31" fmla="*/ 49519 h 10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33370" h="108838">
                    <a:moveTo>
                      <a:pt x="0" y="49423"/>
                    </a:moveTo>
                    <a:cubicBezTo>
                      <a:pt x="0" y="49423"/>
                      <a:pt x="6516" y="51340"/>
                      <a:pt x="6516" y="51340"/>
                    </a:cubicBezTo>
                    <a:cubicBezTo>
                      <a:pt x="20986" y="56738"/>
                      <a:pt x="29483" y="61753"/>
                      <a:pt x="42771" y="69707"/>
                    </a:cubicBezTo>
                    <a:cubicBezTo>
                      <a:pt x="45678" y="71463"/>
                      <a:pt x="63661" y="72454"/>
                      <a:pt x="67175" y="72454"/>
                    </a:cubicBezTo>
                    <a:lnTo>
                      <a:pt x="491783" y="72454"/>
                    </a:lnTo>
                    <a:lnTo>
                      <a:pt x="491783" y="93663"/>
                    </a:lnTo>
                    <a:cubicBezTo>
                      <a:pt x="491624" y="99764"/>
                      <a:pt x="495041" y="107335"/>
                      <a:pt x="504241" y="108580"/>
                    </a:cubicBezTo>
                    <a:cubicBezTo>
                      <a:pt x="515388" y="110050"/>
                      <a:pt x="524587" y="105258"/>
                      <a:pt x="524587" y="94366"/>
                    </a:cubicBezTo>
                    <a:lnTo>
                      <a:pt x="524587" y="71591"/>
                    </a:lnTo>
                    <a:cubicBezTo>
                      <a:pt x="530785" y="69643"/>
                      <a:pt x="535863" y="64532"/>
                      <a:pt x="538515" y="57856"/>
                    </a:cubicBezTo>
                    <a:lnTo>
                      <a:pt x="617700" y="57856"/>
                    </a:lnTo>
                    <a:lnTo>
                      <a:pt x="617540" y="72486"/>
                    </a:lnTo>
                    <a:cubicBezTo>
                      <a:pt x="617540" y="74306"/>
                      <a:pt x="618849" y="77756"/>
                      <a:pt x="625365" y="77756"/>
                    </a:cubicBezTo>
                    <a:cubicBezTo>
                      <a:pt x="631882" y="77756"/>
                      <a:pt x="633191" y="75328"/>
                      <a:pt x="633191" y="72486"/>
                    </a:cubicBezTo>
                    <a:lnTo>
                      <a:pt x="633351" y="7739"/>
                    </a:lnTo>
                    <a:cubicBezTo>
                      <a:pt x="633511" y="1829"/>
                      <a:pt x="632904" y="-630"/>
                      <a:pt x="624311" y="136"/>
                    </a:cubicBezTo>
                    <a:lnTo>
                      <a:pt x="624311" y="4736"/>
                    </a:lnTo>
                    <a:cubicBezTo>
                      <a:pt x="624311" y="4736"/>
                      <a:pt x="624279" y="28405"/>
                      <a:pt x="624279" y="28405"/>
                    </a:cubicBezTo>
                    <a:cubicBezTo>
                      <a:pt x="624279" y="32686"/>
                      <a:pt x="618945" y="36167"/>
                      <a:pt x="612429" y="36167"/>
                    </a:cubicBezTo>
                    <a:lnTo>
                      <a:pt x="544200" y="35752"/>
                    </a:lnTo>
                    <a:lnTo>
                      <a:pt x="543977" y="24093"/>
                    </a:lnTo>
                    <a:cubicBezTo>
                      <a:pt x="542507" y="17225"/>
                      <a:pt x="536918" y="11987"/>
                      <a:pt x="529954" y="10965"/>
                    </a:cubicBezTo>
                    <a:lnTo>
                      <a:pt x="524619" y="10198"/>
                    </a:lnTo>
                    <a:lnTo>
                      <a:pt x="524619" y="48720"/>
                    </a:lnTo>
                    <a:cubicBezTo>
                      <a:pt x="524619" y="58239"/>
                      <a:pt x="517400" y="66608"/>
                      <a:pt x="507882" y="67055"/>
                    </a:cubicBezTo>
                    <a:cubicBezTo>
                      <a:pt x="497469" y="67566"/>
                      <a:pt x="487982" y="59133"/>
                      <a:pt x="487982" y="48784"/>
                    </a:cubicBezTo>
                    <a:lnTo>
                      <a:pt x="487982" y="39042"/>
                    </a:lnTo>
                    <a:lnTo>
                      <a:pt x="487982" y="39042"/>
                    </a:lnTo>
                    <a:cubicBezTo>
                      <a:pt x="472075" y="46452"/>
                      <a:pt x="454730" y="50317"/>
                      <a:pt x="437194" y="50317"/>
                    </a:cubicBezTo>
                    <a:lnTo>
                      <a:pt x="85861" y="50317"/>
                    </a:lnTo>
                    <a:cubicBezTo>
                      <a:pt x="85861" y="50317"/>
                      <a:pt x="40343" y="47890"/>
                      <a:pt x="40343" y="47890"/>
                    </a:cubicBezTo>
                    <a:lnTo>
                      <a:pt x="32" y="49519"/>
                    </a:lnTo>
                    <a:close/>
                  </a:path>
                </a:pathLst>
              </a:custGeom>
              <a:solidFill>
                <a:srgbClr val="C8DCED">
                  <a:alpha val="50000"/>
                </a:srgbClr>
              </a:solidFill>
              <a:ln w="3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C11A012F-8D94-4630-9A7B-91273C72001B}"/>
                  </a:ext>
                </a:extLst>
              </p:cNvPr>
              <p:cNvSpPr/>
              <p:nvPr/>
            </p:nvSpPr>
            <p:spPr>
              <a:xfrm>
                <a:off x="10141357" y="4513023"/>
                <a:ext cx="3194" cy="43441"/>
              </a:xfrm>
              <a:custGeom>
                <a:avLst/>
                <a:gdLst>
                  <a:gd name="connsiteX0" fmla="*/ 0 w 3194"/>
                  <a:gd name="connsiteY0" fmla="*/ 43441 h 43441"/>
                  <a:gd name="connsiteX1" fmla="*/ 0 w 3194"/>
                  <a:gd name="connsiteY1" fmla="*/ 0 h 4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94" h="43441">
                    <a:moveTo>
                      <a:pt x="0" y="43441"/>
                    </a:moveTo>
                    <a:lnTo>
                      <a:pt x="0" y="0"/>
                    </a:lnTo>
                  </a:path>
                </a:pathLst>
              </a:custGeom>
              <a:ln w="9580" cap="rnd">
                <a:solidFill>
                  <a:schemeClr val="accent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30D44F1C-9617-4C12-909C-B2736903D460}"/>
                  </a:ext>
                </a:extLst>
              </p:cNvPr>
              <p:cNvSpPr/>
              <p:nvPr/>
            </p:nvSpPr>
            <p:spPr>
              <a:xfrm>
                <a:off x="9334016" y="4516058"/>
                <a:ext cx="253876" cy="3194"/>
              </a:xfrm>
              <a:custGeom>
                <a:avLst/>
                <a:gdLst>
                  <a:gd name="connsiteX0" fmla="*/ 253877 w 253876"/>
                  <a:gd name="connsiteY0" fmla="*/ 0 h 3194"/>
                  <a:gd name="connsiteX1" fmla="*/ 0 w 253876"/>
                  <a:gd name="connsiteY1" fmla="*/ 0 h 3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3876" h="3194">
                    <a:moveTo>
                      <a:pt x="253877" y="0"/>
                    </a:moveTo>
                    <a:lnTo>
                      <a:pt x="0" y="0"/>
                    </a:lnTo>
                  </a:path>
                </a:pathLst>
              </a:custGeom>
              <a:ln w="9580" cap="rnd">
                <a:solidFill>
                  <a:schemeClr val="accent4">
                    <a:lumMod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5" name="Cross 274">
              <a:extLst>
                <a:ext uri="{FF2B5EF4-FFF2-40B4-BE49-F238E27FC236}">
                  <a16:creationId xmlns:a16="http://schemas.microsoft.com/office/drawing/2014/main" id="{ADAF33F4-2903-4B83-B444-43C1F8BDAAEE}"/>
                </a:ext>
              </a:extLst>
            </p:cNvPr>
            <p:cNvSpPr/>
            <p:nvPr/>
          </p:nvSpPr>
          <p:spPr>
            <a:xfrm>
              <a:off x="5377700" y="5642235"/>
              <a:ext cx="223892" cy="202785"/>
            </a:xfrm>
            <a:prstGeom prst="plus">
              <a:avLst>
                <a:gd name="adj" fmla="val 38347"/>
              </a:avLst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Arrow Connector 275">
              <a:extLst>
                <a:ext uri="{FF2B5EF4-FFF2-40B4-BE49-F238E27FC236}">
                  <a16:creationId xmlns:a16="http://schemas.microsoft.com/office/drawing/2014/main" id="{02BDCD15-73CA-4D19-B9B1-4A351FBC44C4}"/>
                </a:ext>
              </a:extLst>
            </p:cNvPr>
            <p:cNvCxnSpPr/>
            <p:nvPr/>
          </p:nvCxnSpPr>
          <p:spPr>
            <a:xfrm>
              <a:off x="2633414" y="5310346"/>
              <a:ext cx="1023854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Straight Arrow Connector 276">
              <a:extLst>
                <a:ext uri="{FF2B5EF4-FFF2-40B4-BE49-F238E27FC236}">
                  <a16:creationId xmlns:a16="http://schemas.microsoft.com/office/drawing/2014/main" id="{7A86E477-09F1-47F7-8AB4-CE363DBAD599}"/>
                </a:ext>
              </a:extLst>
            </p:cNvPr>
            <p:cNvCxnSpPr>
              <a:cxnSpLocks/>
            </p:cNvCxnSpPr>
            <p:nvPr/>
          </p:nvCxnSpPr>
          <p:spPr>
            <a:xfrm>
              <a:off x="5065094" y="2564494"/>
              <a:ext cx="842220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Arrow Connector 277">
              <a:extLst>
                <a:ext uri="{FF2B5EF4-FFF2-40B4-BE49-F238E27FC236}">
                  <a16:creationId xmlns:a16="http://schemas.microsoft.com/office/drawing/2014/main" id="{8DE495CF-4D0F-4482-85EA-E1F9962D8420}"/>
                </a:ext>
              </a:extLst>
            </p:cNvPr>
            <p:cNvCxnSpPr>
              <a:cxnSpLocks/>
            </p:cNvCxnSpPr>
            <p:nvPr/>
          </p:nvCxnSpPr>
          <p:spPr>
            <a:xfrm>
              <a:off x="615030" y="2564494"/>
              <a:ext cx="384567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Straight Arrow Connector 278">
              <a:extLst>
                <a:ext uri="{FF2B5EF4-FFF2-40B4-BE49-F238E27FC236}">
                  <a16:creationId xmlns:a16="http://schemas.microsoft.com/office/drawing/2014/main" id="{A0508027-C9B5-40F7-8E0D-A744E630BC0B}"/>
                </a:ext>
              </a:extLst>
            </p:cNvPr>
            <p:cNvCxnSpPr>
              <a:cxnSpLocks/>
            </p:cNvCxnSpPr>
            <p:nvPr/>
          </p:nvCxnSpPr>
          <p:spPr>
            <a:xfrm>
              <a:off x="3550094" y="2564494"/>
              <a:ext cx="384567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0" name="TextBox 279">
              <a:extLst>
                <a:ext uri="{FF2B5EF4-FFF2-40B4-BE49-F238E27FC236}">
                  <a16:creationId xmlns:a16="http://schemas.microsoft.com/office/drawing/2014/main" id="{A2F792DF-6F0F-40C1-BD6C-47AF1616EF59}"/>
                </a:ext>
              </a:extLst>
            </p:cNvPr>
            <p:cNvSpPr txBox="1"/>
            <p:nvPr/>
          </p:nvSpPr>
          <p:spPr>
            <a:xfrm rot="16200000">
              <a:off x="6230819" y="2305163"/>
              <a:ext cx="125134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800" dirty="0">
                  <a:solidFill>
                    <a:schemeClr val="bg1">
                      <a:lumMod val="75000"/>
                    </a:schemeClr>
                  </a:solidFill>
                </a:rPr>
                <a:t>©WebMD Global LLC</a:t>
              </a:r>
            </a:p>
          </p:txBody>
        </p:sp>
        <p:pic>
          <p:nvPicPr>
            <p:cNvPr id="281" name="Picture 280" descr="A hand holding a pipette&#10;&#10;Description automatically generated">
              <a:extLst>
                <a:ext uri="{FF2B5EF4-FFF2-40B4-BE49-F238E27FC236}">
                  <a16:creationId xmlns:a16="http://schemas.microsoft.com/office/drawing/2014/main" id="{3970B628-9A7D-47C7-8932-7032024152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98" t="10281" r="17338" b="15244"/>
            <a:stretch/>
          </p:blipFill>
          <p:spPr>
            <a:xfrm>
              <a:off x="2272604" y="1861427"/>
              <a:ext cx="1212545" cy="1299884"/>
            </a:xfrm>
            <a:prstGeom prst="rect">
              <a:avLst/>
            </a:prstGeom>
          </p:spPr>
        </p:pic>
        <p:cxnSp>
          <p:nvCxnSpPr>
            <p:cNvPr id="282" name="Straight Arrow Connector 281">
              <a:extLst>
                <a:ext uri="{FF2B5EF4-FFF2-40B4-BE49-F238E27FC236}">
                  <a16:creationId xmlns:a16="http://schemas.microsoft.com/office/drawing/2014/main" id="{B9EAD213-0D1B-4824-ABEA-A829E7965FD0}"/>
                </a:ext>
              </a:extLst>
            </p:cNvPr>
            <p:cNvCxnSpPr>
              <a:cxnSpLocks/>
            </p:cNvCxnSpPr>
            <p:nvPr/>
          </p:nvCxnSpPr>
          <p:spPr>
            <a:xfrm>
              <a:off x="1905365" y="2564494"/>
              <a:ext cx="384567" cy="0"/>
            </a:xfrm>
            <a:prstGeom prst="straightConnector1">
              <a:avLst/>
            </a:prstGeom>
            <a:ln w="12700">
              <a:solidFill>
                <a:schemeClr val="tx1">
                  <a:lumMod val="75000"/>
                </a:schemeClr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9568310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90677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66C2EC0-CD6A-4F6D-B70B-FC6DD7DF418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0" y="1081907"/>
            <a:ext cx="12191999" cy="807505"/>
          </a:xfrm>
        </p:spPr>
        <p:txBody>
          <a:bodyPr/>
          <a:lstStyle/>
          <a:p>
            <a:r>
              <a:rPr lang="en-US"/>
              <a:t>PFS was significantly longer in patients with advanced melanoma who received TIL therapy than </a:t>
            </a:r>
            <a:r>
              <a:rPr lang="en-US" dirty="0"/>
              <a:t>in </a:t>
            </a:r>
            <a:r>
              <a:rPr lang="en-US"/>
              <a:t>those who received ipilimumab</a:t>
            </a:r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TIL Therapy in Advanced Melanoma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1D86EA3-6E89-406E-9C4F-44F01A24C1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mPFS, median PFS; PFS, progression-free survival.</a:t>
            </a:r>
          </a:p>
          <a:p>
            <a:r>
              <a:rPr lang="en-US" dirty="0"/>
              <a:t>Rohaan</a:t>
            </a:r>
            <a:r>
              <a:rPr lang="en-US"/>
              <a:t> MW, et al. N </a:t>
            </a:r>
            <a:r>
              <a:rPr lang="en-US" dirty="0"/>
              <a:t>Engl</a:t>
            </a:r>
            <a:r>
              <a:rPr lang="en-US"/>
              <a:t> J Med. </a:t>
            </a:r>
            <a:r>
              <a:rPr lang="en-US" dirty="0"/>
              <a:t>2022;387:2113-2125</a:t>
            </a:r>
            <a:r>
              <a:rPr lang="en-US"/>
              <a:t>.</a:t>
            </a:r>
          </a:p>
        </p:txBody>
      </p:sp>
      <p:pic>
        <p:nvPicPr>
          <p:cNvPr id="6" name="Imagen 1" descr="Interfaz de usuario gráfica, Aplicación&#10;&#10;Descripción generada automáticamente">
            <a:extLst>
              <a:ext uri="{FF2B5EF4-FFF2-40B4-BE49-F238E27FC236}">
                <a16:creationId xmlns:a16="http://schemas.microsoft.com/office/drawing/2014/main" id="{8E6248C4-B77E-482B-93B9-8CB1AD4D24E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695" t="4608" r="1363" b="2258"/>
          <a:stretch/>
        </p:blipFill>
        <p:spPr>
          <a:xfrm>
            <a:off x="150917" y="2536605"/>
            <a:ext cx="6143348" cy="3409025"/>
          </a:xfrm>
          <a:prstGeom prst="rect">
            <a:avLst/>
          </a:prstGeom>
        </p:spPr>
      </p:pic>
      <p:pic>
        <p:nvPicPr>
          <p:cNvPr id="7" name="Imagen 3" descr="Interfaz de usuario gráfica, Aplicación&#10;&#10;Descripción generada automáticamente">
            <a:extLst>
              <a:ext uri="{FF2B5EF4-FFF2-40B4-BE49-F238E27FC236}">
                <a16:creationId xmlns:a16="http://schemas.microsoft.com/office/drawing/2014/main" id="{4F5C6178-9BC6-4204-8CD5-9FDCD501B52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848576" y="3003982"/>
            <a:ext cx="5683879" cy="174144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1867925-FE69-4BAC-8039-7C4775987555}"/>
              </a:ext>
            </a:extLst>
          </p:cNvPr>
          <p:cNvSpPr txBox="1"/>
          <p:nvPr/>
        </p:nvSpPr>
        <p:spPr>
          <a:xfrm>
            <a:off x="2246699" y="2028342"/>
            <a:ext cx="76986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Phase 3 TIL 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Therapy 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vs 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Ipilimumab 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in 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Advanced Melanoma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 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4163DEC-8B0C-E1E3-A717-ED36CD840B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305503"/>
              </p:ext>
            </p:extLst>
          </p:nvPr>
        </p:nvGraphicFramePr>
        <p:xfrm>
          <a:off x="6294264" y="2905990"/>
          <a:ext cx="5746820" cy="24576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6175">
                  <a:extLst>
                    <a:ext uri="{9D8B030D-6E8A-4147-A177-3AD203B41FA5}">
                      <a16:colId xmlns:a16="http://schemas.microsoft.com/office/drawing/2014/main" val="1861340908"/>
                    </a:ext>
                  </a:extLst>
                </a:gridCol>
                <a:gridCol w="1031537">
                  <a:extLst>
                    <a:ext uri="{9D8B030D-6E8A-4147-A177-3AD203B41FA5}">
                      <a16:colId xmlns:a16="http://schemas.microsoft.com/office/drawing/2014/main" val="3192344502"/>
                    </a:ext>
                  </a:extLst>
                </a:gridCol>
                <a:gridCol w="909615">
                  <a:extLst>
                    <a:ext uri="{9D8B030D-6E8A-4147-A177-3AD203B41FA5}">
                      <a16:colId xmlns:a16="http://schemas.microsoft.com/office/drawing/2014/main" val="125852893"/>
                    </a:ext>
                  </a:extLst>
                </a:gridCol>
                <a:gridCol w="903767">
                  <a:extLst>
                    <a:ext uri="{9D8B030D-6E8A-4147-A177-3AD203B41FA5}">
                      <a16:colId xmlns:a16="http://schemas.microsoft.com/office/drawing/2014/main" val="2471637347"/>
                    </a:ext>
                  </a:extLst>
                </a:gridCol>
                <a:gridCol w="808075">
                  <a:extLst>
                    <a:ext uri="{9D8B030D-6E8A-4147-A177-3AD203B41FA5}">
                      <a16:colId xmlns:a16="http://schemas.microsoft.com/office/drawing/2014/main" val="2719728212"/>
                    </a:ext>
                  </a:extLst>
                </a:gridCol>
                <a:gridCol w="1057651">
                  <a:extLst>
                    <a:ext uri="{9D8B030D-6E8A-4147-A177-3AD203B41FA5}">
                      <a16:colId xmlns:a16="http://schemas.microsoft.com/office/drawing/2014/main" val="9439508"/>
                    </a:ext>
                  </a:extLst>
                </a:gridCol>
              </a:tblGrid>
              <a:tr h="932363">
                <a:tc>
                  <a:txBody>
                    <a:bodyPr/>
                    <a:lstStyle/>
                    <a:p>
                      <a:endParaRPr lang="en-GB" sz="1400" b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baseline="0">
                          <a:solidFill>
                            <a:schemeClr val="bg1"/>
                          </a:solidFill>
                          <a:latin typeface="+mn-lt"/>
                        </a:rPr>
                        <a:t>Median Follow-Up, mo</a:t>
                      </a:r>
                      <a:endParaRPr lang="en-US" sz="1400" b="1" baseline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baseline="0">
                          <a:solidFill>
                            <a:schemeClr val="bg1"/>
                          </a:solidFill>
                          <a:latin typeface="+mn-lt"/>
                        </a:rPr>
                        <a:t>mPFS, mo</a:t>
                      </a:r>
                      <a:endParaRPr lang="en-US" sz="1400" b="1" baseline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95% CI, mo</a:t>
                      </a:r>
                      <a:endParaRPr lang="en-US" sz="1400" b="1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6-mo PFS, %</a:t>
                      </a:r>
                      <a:endParaRPr lang="en-US" sz="1400" b="1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95% CI, %</a:t>
                      </a:r>
                      <a:endParaRPr lang="en-US" sz="1400" b="1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401513"/>
                  </a:ext>
                </a:extLst>
              </a:tr>
              <a:tr h="762666">
                <a:tc>
                  <a:txBody>
                    <a:bodyPr/>
                    <a:lstStyle/>
                    <a:p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TIL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33.5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7.2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4.2, 13.1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52.7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42.9, 64.7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081779"/>
                  </a:ext>
                </a:extLst>
              </a:tr>
              <a:tr h="76266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Ipilimumab</a:t>
                      </a:r>
                      <a:endParaRPr lang="en-US" sz="1400" b="0" i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33.0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3.1</a:t>
                      </a:r>
                      <a:endParaRPr lang="en-US" sz="1400" b="0" i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3.0, 4.3</a:t>
                      </a:r>
                      <a:endParaRPr lang="en-US" sz="1400" b="0" i="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21.4</a:t>
                      </a:r>
                      <a:endParaRPr lang="en-US" sz="140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</a:rPr>
                        <a:t>14.2, 32.2</a:t>
                      </a:r>
                      <a:endParaRPr lang="en-US" sz="14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253143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1CCB0E67-A44B-5555-ACC9-C97A128B6DA0}"/>
              </a:ext>
            </a:extLst>
          </p:cNvPr>
          <p:cNvSpPr txBox="1"/>
          <p:nvPr/>
        </p:nvSpPr>
        <p:spPr>
          <a:xfrm>
            <a:off x="2749062" y="2675535"/>
            <a:ext cx="947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/>
              <a:t>PFS</a:t>
            </a:r>
          </a:p>
        </p:txBody>
      </p:sp>
    </p:spTree>
    <p:extLst>
      <p:ext uri="{BB962C8B-B14F-4D97-AF65-F5344CB8AC3E}">
        <p14:creationId xmlns:p14="http://schemas.microsoft.com/office/powerpoint/2010/main" val="4889473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66C2EC0-CD6A-4F6D-B70B-FC6DD7DF418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0" y="1081907"/>
            <a:ext cx="12191999" cy="807505"/>
          </a:xfrm>
        </p:spPr>
        <p:txBody>
          <a:bodyPr/>
          <a:lstStyle/>
          <a:p>
            <a:r>
              <a:rPr lang="en-US" err="1"/>
              <a:t>Lifileucel</a:t>
            </a:r>
            <a:r>
              <a:rPr lang="en-US"/>
              <a:t> demonstrated durable responses in patients with metastatic melanoma, </a:t>
            </a:r>
            <a:br>
              <a:rPr lang="en-US" dirty="0"/>
            </a:br>
            <a:r>
              <a:rPr lang="en-US"/>
              <a:t>including the primary refractory to </a:t>
            </a:r>
            <a:r>
              <a:rPr lang="en-US" dirty="0"/>
              <a:t>anti–PD-1</a:t>
            </a:r>
            <a:r>
              <a:rPr lang="en-US"/>
              <a:t> or PD-L1 therapy subset</a:t>
            </a:r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5BB959B-F859-4727-9AB0-5F37E1BE6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TIL Therapy in PD-1</a:t>
            </a:r>
            <a:r>
              <a:rPr lang="en-GB" dirty="0"/>
              <a:t>–</a:t>
            </a:r>
            <a:r>
              <a:rPr lang="en-GB"/>
              <a:t>Resistant Melanoma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1D86EA3-6E89-406E-9C4F-44F01A24C1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CR, complete response; PD, progressive disease; PR, partial response; SD, stable disease.</a:t>
            </a:r>
          </a:p>
          <a:p>
            <a:r>
              <a:rPr lang="en-GB" err="1"/>
              <a:t>Sarnaik</a:t>
            </a:r>
            <a:r>
              <a:rPr lang="en-GB"/>
              <a:t> A et al. J Clin Oncol. 2021;39:2656-2666.</a:t>
            </a:r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1867925-FE69-4BAC-8039-7C4775987555}"/>
              </a:ext>
            </a:extLst>
          </p:cNvPr>
          <p:cNvSpPr txBox="1"/>
          <p:nvPr/>
        </p:nvSpPr>
        <p:spPr>
          <a:xfrm>
            <a:off x="7386221" y="2801499"/>
            <a:ext cx="368423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>
                <a:solidFill>
                  <a:schemeClr val="tx1">
                    <a:lumMod val="75000"/>
                  </a:schemeClr>
                </a:solidFill>
              </a:rPr>
              <a:t>Durability of </a:t>
            </a:r>
            <a:r>
              <a:rPr lang="en-GB" sz="1600" b="1" dirty="0">
                <a:solidFill>
                  <a:schemeClr val="tx1">
                    <a:lumMod val="75000"/>
                  </a:schemeClr>
                </a:solidFill>
              </a:rPr>
              <a:t>Response</a:t>
            </a:r>
            <a:endParaRPr lang="en-GB" sz="1600" b="1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9" name="Imagen 3" descr="Interfaz de usuario gráfica&#10;&#10;Descripción generada automáticamente con confianza media">
            <a:extLst>
              <a:ext uri="{FF2B5EF4-FFF2-40B4-BE49-F238E27FC236}">
                <a16:creationId xmlns:a16="http://schemas.microsoft.com/office/drawing/2014/main" id="{2C22DBD9-B992-440D-B2F0-BDB0358A3FE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16" t="22565" r="51873" b="16837"/>
          <a:stretch/>
        </p:blipFill>
        <p:spPr>
          <a:xfrm>
            <a:off x="260952" y="3152417"/>
            <a:ext cx="6308525" cy="2817184"/>
          </a:xfrm>
          <a:prstGeom prst="rect">
            <a:avLst/>
          </a:prstGeom>
        </p:spPr>
      </p:pic>
      <p:pic>
        <p:nvPicPr>
          <p:cNvPr id="10" name="Imagen 3" descr="Interfaz de usuario gráfica&#10;&#10;Descripción generada automáticamente con confianza media">
            <a:extLst>
              <a:ext uri="{FF2B5EF4-FFF2-40B4-BE49-F238E27FC236}">
                <a16:creationId xmlns:a16="http://schemas.microsoft.com/office/drawing/2014/main" id="{7ADC8BB1-2FB9-4CC0-A9B6-06934E30259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0535" t="13720" r="1035" b="7091"/>
          <a:stretch/>
        </p:blipFill>
        <p:spPr>
          <a:xfrm>
            <a:off x="6667129" y="3106092"/>
            <a:ext cx="5122416" cy="290789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8782385C-9DA5-47E4-B0E4-029955BB5664}"/>
              </a:ext>
            </a:extLst>
          </p:cNvPr>
          <p:cNvSpPr txBox="1"/>
          <p:nvPr/>
        </p:nvSpPr>
        <p:spPr>
          <a:xfrm>
            <a:off x="1011205" y="3129557"/>
            <a:ext cx="3684232" cy="369332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Response rate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: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 36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%, 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CR</a:t>
            </a:r>
            <a:r>
              <a:rPr lang="en-GB" b="1" dirty="0">
                <a:solidFill>
                  <a:schemeClr val="tx1">
                    <a:lumMod val="75000"/>
                  </a:schemeClr>
                </a:solidFill>
              </a:rPr>
              <a:t>:</a:t>
            </a:r>
            <a:r>
              <a:rPr lang="en-GB" b="1">
                <a:solidFill>
                  <a:schemeClr val="tx1">
                    <a:lumMod val="75000"/>
                  </a:schemeClr>
                </a:solidFill>
              </a:rPr>
              <a:t> 3%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A1B3CFB-70E0-46AC-BB4A-58638A0530AA}"/>
              </a:ext>
            </a:extLst>
          </p:cNvPr>
          <p:cNvSpPr txBox="1"/>
          <p:nvPr/>
        </p:nvSpPr>
        <p:spPr>
          <a:xfrm>
            <a:off x="2246697" y="2145400"/>
            <a:ext cx="76986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Phase 2 </a:t>
            </a:r>
            <a:r>
              <a:rPr lang="en-GB" sz="2000" b="1" dirty="0" err="1">
                <a:solidFill>
                  <a:schemeClr val="tx1">
                    <a:lumMod val="75000"/>
                  </a:schemeClr>
                </a:solidFill>
              </a:rPr>
              <a:t>Lifileucel</a:t>
            </a:r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, a TIL </a:t>
            </a:r>
            <a:r>
              <a:rPr lang="en-GB" sz="2000" b="1" dirty="0">
                <a:solidFill>
                  <a:schemeClr val="tx1">
                    <a:lumMod val="75000"/>
                  </a:schemeClr>
                </a:solidFill>
              </a:rPr>
              <a:t>Therapy</a:t>
            </a:r>
            <a:r>
              <a:rPr lang="en-GB" sz="2000" b="1">
                <a:solidFill>
                  <a:schemeClr val="tx1">
                    <a:lumMod val="75000"/>
                  </a:schemeClr>
                </a:solidFill>
              </a:rPr>
              <a:t>, in </a:t>
            </a:r>
            <a:r>
              <a:rPr lang="en-GB" sz="2000" b="1" dirty="0">
                <a:solidFill>
                  <a:schemeClr val="tx1">
                    <a:lumMod val="75000"/>
                  </a:schemeClr>
                </a:solidFill>
              </a:rPr>
              <a:t>Metastatic Melanoma</a:t>
            </a:r>
            <a:endParaRPr lang="en-GB" sz="2000" b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649618"/>
      </p:ext>
    </p:extLst>
  </p:cSld>
  <p:clrMapOvr>
    <a:masterClrMapping/>
  </p:clrMapOvr>
</p:sld>
</file>

<file path=ppt/theme/theme1.xml><?xml version="1.0" encoding="utf-8"?>
<a:theme xmlns:a="http://schemas.openxmlformats.org/drawingml/2006/main" name="Teleprompter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NORMAL SLIDES">
  <a:themeElements>
    <a:clrScheme name="Custom 4">
      <a:dk1>
        <a:srgbClr val="6A6C6D"/>
      </a:dk1>
      <a:lt1>
        <a:srgbClr val="FFFFFF"/>
      </a:lt1>
      <a:dk2>
        <a:srgbClr val="064A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E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leprompter_dark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E SPEC SLIDES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ME GLOBAL SPEC SLIDES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ME_Canada Slides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ME ONC SPEC SLIDES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ME ONC GLOBAL SPEC SLIDES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ME HEART SPEC SLIDES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_ME LLS GLOBAL ONC SPEC SLIDES KO logo">
  <a:themeElements>
    <a:clrScheme name="2024 Colors">
      <a:dk1>
        <a:srgbClr val="696C6D"/>
      </a:dk1>
      <a:lt1>
        <a:srgbClr val="FFFFFF"/>
      </a:lt1>
      <a:dk2>
        <a:srgbClr val="0649A7"/>
      </a:dk2>
      <a:lt2>
        <a:srgbClr val="FC8730"/>
      </a:lt2>
      <a:accent1>
        <a:srgbClr val="BAA390"/>
      </a:accent1>
      <a:accent2>
        <a:srgbClr val="64B781"/>
      </a:accent2>
      <a:accent3>
        <a:srgbClr val="884E96"/>
      </a:accent3>
      <a:accent4>
        <a:srgbClr val="8D8E99"/>
      </a:accent4>
      <a:accent5>
        <a:srgbClr val="E84D4B"/>
      </a:accent5>
      <a:accent6>
        <a:srgbClr val="C1447D"/>
      </a:accent6>
      <a:hlink>
        <a:srgbClr val="FC8730"/>
      </a:hlink>
      <a:folHlink>
        <a:srgbClr val="FC8730"/>
      </a:folHlink>
    </a:clrScheme>
    <a:fontScheme name="Online Deck Rebran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ED8ACA6B475A54D83F3B6349FA9701E" ma:contentTypeVersion="19" ma:contentTypeDescription="Create a new document." ma:contentTypeScope="" ma:versionID="c6a73b83745aa3d75d76063478c81b1e">
  <xsd:schema xmlns:xsd="http://www.w3.org/2001/XMLSchema" xmlns:xs="http://www.w3.org/2001/XMLSchema" xmlns:p="http://schemas.microsoft.com/office/2006/metadata/properties" xmlns:ns2="174144a6-14cb-4f4b-ada6-445a4558a380" xmlns:ns3="e93acf5f-f59b-46bb-8c22-2b43a486ab2c" targetNamespace="http://schemas.microsoft.com/office/2006/metadata/properties" ma:root="true" ma:fieldsID="35bde30ee3063f3bb48352663ea6b8cf" ns2:_="" ns3:_="">
    <xsd:import namespace="174144a6-14cb-4f4b-ada6-445a4558a380"/>
    <xsd:import namespace="e93acf5f-f59b-46bb-8c22-2b43a486ab2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ServiceOCR" minOccurs="0"/>
                <xsd:element ref="ns3:SharedWithUsers" minOccurs="0"/>
                <xsd:element ref="ns3:SharedWithDetails" minOccurs="0"/>
                <xsd:element ref="ns2:MediaServiceLocation" minOccurs="0"/>
                <xsd:element ref="ns2:MediaLengthInSeconds" minOccurs="0"/>
                <xsd:element ref="ns2:_Flow_SignoffStatu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74144a6-14cb-4f4b-ada6-445a4558a38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_Flow_SignoffStatus" ma:index="21" nillable="true" ma:displayName="Sign-off status" ma:internalName="Sign_x002d_off_x0020_status">
      <xsd:simpleType>
        <xsd:restriction base="dms:Text"/>
      </xsd:simpleType>
    </xsd:element>
    <xsd:element name="lcf76f155ced4ddcb4097134ff3c332f" ma:index="23" nillable="true" ma:taxonomy="true" ma:internalName="lcf76f155ced4ddcb4097134ff3c332f" ma:taxonomyFieldName="MediaServiceImageTags" ma:displayName="Image Tags" ma:readOnly="false" ma:fieldId="{5cf76f15-5ced-4ddc-b409-7134ff3c332f}" ma:taxonomyMulti="true" ma:sspId="90f99b7d-70a6-40d3-b94c-662730ffe56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5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6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93acf5f-f59b-46bb-8c22-2b43a486ab2c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4" nillable="true" ma:displayName="Taxonomy Catch All Column" ma:hidden="true" ma:list="{02f9ee28-ccf5-4b68-966d-9d0435739218}" ma:internalName="TaxCatchAll" ma:showField="CatchAllData" ma:web="e93acf5f-f59b-46bb-8c22-2b43a486ab2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e93acf5f-f59b-46bb-8c22-2b43a486ab2c" xsi:nil="true"/>
    <lcf76f155ced4ddcb4097134ff3c332f xmlns="174144a6-14cb-4f4b-ada6-445a4558a380">
      <Terms xmlns="http://schemas.microsoft.com/office/infopath/2007/PartnerControls"/>
    </lcf76f155ced4ddcb4097134ff3c332f>
    <_Flow_SignoffStatus xmlns="174144a6-14cb-4f4b-ada6-445a4558a380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984075C0-D482-4583-9264-8776440EBBC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174144a6-14cb-4f4b-ada6-445a4558a380"/>
    <ds:schemaRef ds:uri="e93acf5f-f59b-46bb-8c22-2b43a486ab2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828A214-6E41-4F9D-9B37-A48B2960920F}">
  <ds:schemaRefs>
    <ds:schemaRef ds:uri="http://schemas.openxmlformats.org/package/2006/metadata/core-properties"/>
    <ds:schemaRef ds:uri="http://www.w3.org/XML/1998/namespace"/>
    <ds:schemaRef ds:uri="http://purl.org/dc/terms/"/>
    <ds:schemaRef ds:uri="http://schemas.microsoft.com/office/2006/metadata/properties"/>
    <ds:schemaRef ds:uri="http://schemas.microsoft.com/office/infopath/2007/PartnerControls"/>
    <ds:schemaRef ds:uri="http://schemas.microsoft.com/office/2006/documentManagement/types"/>
    <ds:schemaRef ds:uri="e93acf5f-f59b-46bb-8c22-2b43a486ab2c"/>
    <ds:schemaRef ds:uri="174144a6-14cb-4f4b-ada6-445a4558a380"/>
    <ds:schemaRef ds:uri="http://purl.org/dc/dcmitype/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5861AF2E-9430-46B5-86B1-3DBCDE24E5F6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38</TotalTime>
  <Words>6890</Words>
  <Application>Microsoft Office PowerPoint</Application>
  <PresentationFormat>Widescreen</PresentationFormat>
  <Paragraphs>928</Paragraphs>
  <Slides>70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70</vt:i4>
      </vt:variant>
    </vt:vector>
  </HeadingPairs>
  <TitlesOfParts>
    <vt:vector size="89" baseType="lpstr">
      <vt:lpstr>Proxima Nova Rg</vt:lpstr>
      <vt:lpstr>Arial</vt:lpstr>
      <vt:lpstr>Calibri</vt:lpstr>
      <vt:lpstr>Helvetica Neue Medium</vt:lpstr>
      <vt:lpstr>Montserrat SemiBold</vt:lpstr>
      <vt:lpstr>Helvetica Neue</vt:lpstr>
      <vt:lpstr>Wingdings</vt:lpstr>
      <vt:lpstr>Libre Franklin</vt:lpstr>
      <vt:lpstr>Times New Roman</vt:lpstr>
      <vt:lpstr>Teleprompter</vt:lpstr>
      <vt:lpstr>Teleprompter_dark</vt:lpstr>
      <vt:lpstr>ME SPEC SLIDES</vt:lpstr>
      <vt:lpstr>ME GLOBAL SPEC SLIDES</vt:lpstr>
      <vt:lpstr>ME_Canada Slides</vt:lpstr>
      <vt:lpstr>ME ONC SPEC SLIDES</vt:lpstr>
      <vt:lpstr>ME ONC GLOBAL SPEC SLIDES</vt:lpstr>
      <vt:lpstr>ME HEART SPEC SLIDES</vt:lpstr>
      <vt:lpstr>1_ME LLS GLOBAL ONC SPEC SLIDES KO logo</vt:lpstr>
      <vt:lpstr>NORMAL SLIDES</vt:lpstr>
      <vt:lpstr>PowerPoint Presentation</vt:lpstr>
      <vt:lpstr>Program Overview</vt:lpstr>
      <vt:lpstr>Therapeutic Gaps in Immunotherapy</vt:lpstr>
      <vt:lpstr>Key Challenges</vt:lpstr>
      <vt:lpstr>Emerging Technologies in Precision Immunotherapy</vt:lpstr>
      <vt:lpstr>Adoptive T-Cell Therapies for Solid Cancer</vt:lpstr>
      <vt:lpstr>Tumor-Infiltrating Lymphocytes</vt:lpstr>
      <vt:lpstr>TIL Therapy in Advanced Melanoma</vt:lpstr>
      <vt:lpstr>TIL Therapy in PD-1–Resistant Melanoma</vt:lpstr>
      <vt:lpstr>Strategies to Enhance the Efficacy of TILs</vt:lpstr>
      <vt:lpstr>NEXTGEN-TIL Neoantigen Selection TIL Therapy Trial</vt:lpstr>
      <vt:lpstr>PragmaTIL Participating Sites Follow Their Own TIL Production Protocol</vt:lpstr>
      <vt:lpstr>Engineered TCR T Cells</vt:lpstr>
      <vt:lpstr>CAR T Cells</vt:lpstr>
      <vt:lpstr>Multiple Targets Are Studied for Cell Therapies</vt:lpstr>
      <vt:lpstr>Bispecific Antibodies</vt:lpstr>
      <vt:lpstr>Augmenting the Immune Response via Bispecific Abs</vt:lpstr>
      <vt:lpstr>Antibody Targets in Solid and Hematological Cancers</vt:lpstr>
      <vt:lpstr>Cancer Vaccines</vt:lpstr>
      <vt:lpstr>mRNA-4157 + Pembrolizumab in Resected Melanoma Phase 2b KEYNOTE-942</vt:lpstr>
      <vt:lpstr>Cancer Vaccine Antigens</vt:lpstr>
      <vt:lpstr>Targeting the Tumor Microenvironment</vt:lpstr>
      <vt:lpstr>CCR8</vt:lpstr>
      <vt:lpstr>LM-108 (Anti-CCR8) + Anti–PD-1 in Gastric Cancer Phase 1 Trial</vt:lpstr>
      <vt:lpstr>B7H3</vt:lpstr>
      <vt:lpstr>B7H3 as a Therapeutic Target for Solid Tumors</vt:lpstr>
      <vt:lpstr>DS-7300 in Advanced Solid Tumors Phase 1/2 Trial</vt:lpstr>
      <vt:lpstr>Thank You</vt:lpstr>
      <vt:lpstr>PowerPoint Presentation</vt:lpstr>
      <vt:lpstr>Biomarkers</vt:lpstr>
      <vt:lpstr>Example Assessment of Homologous Repair Deficiency</vt:lpstr>
      <vt:lpstr>Tissue-Agnostic Drugs and Targets in Solid Tumors</vt:lpstr>
      <vt:lpstr>Emerging Tumor-Agnostic Treatment Strategies Inhibition of Oncogenic Signaling</vt:lpstr>
      <vt:lpstr>Emerging Tumor-Agnostic Treatment Strategies Inhibition of Oncogenic Signaling - Synthetic Lethality</vt:lpstr>
      <vt:lpstr>Emerging Tumor-Agnostic Treatment Strategies Inhibition of Oncogenic Signaling - Surface Molecule Targeting</vt:lpstr>
      <vt:lpstr>Specific Emerging Tumor-Agnostic Therapies</vt:lpstr>
      <vt:lpstr>Challenges in Tumor-Agnostic Drug Development Biological</vt:lpstr>
      <vt:lpstr>Challenges in Tumor-Agnostic Drug Development  Statistical and Regulatory</vt:lpstr>
      <vt:lpstr>ETAC-S Minimum Eligibility Requirements for  Tumor-Agnostic Potential</vt:lpstr>
      <vt:lpstr>Challenges in Tumor-Agnostic Drug Development Statistical and Regulatory</vt:lpstr>
      <vt:lpstr>Thank You</vt:lpstr>
      <vt:lpstr>PowerPoint Presentation</vt:lpstr>
      <vt:lpstr>Core Concept #1 Molecular Testing Identifies the Genomic Landscape of NSCLC</vt:lpstr>
      <vt:lpstr>Core Concept #2 Molecular Alterations May Have a Range of Targeted Therapy Options</vt:lpstr>
      <vt:lpstr>Core Concept #3  Acquired Resistance Is Almost Universal, But Mechanisms Differ</vt:lpstr>
      <vt:lpstr>Core Concept #4 Driver Alterations May Be IO Responsive, Non–IO Responsive, or Both</vt:lpstr>
      <vt:lpstr>Emerging Targeted Therapies</vt:lpstr>
      <vt:lpstr>BAY2927088 Is an Oral Reversible TKI Targeting  HER2-Activating Mutations</vt:lpstr>
      <vt:lpstr>BAY2927088 in Phase 2 SOHO-01 Cohort D: HER2 Activating Mutations; HER2 ex20ins; Targeted Treatment Naive</vt:lpstr>
      <vt:lpstr>Zongertinib Is an Oral EGFR-Sparing, HER2-Specific TKI </vt:lpstr>
      <vt:lpstr>Zongertinib in Beamion-LUNG1 Cohort 1: Responses</vt:lpstr>
      <vt:lpstr>BRAF-Mutant NSCLC Biology of Disease</vt:lpstr>
      <vt:lpstr>Ongoing Trials of Emerging BRAF Inhibitors</vt:lpstr>
      <vt:lpstr>RAS Biology Is Relevant Across Tumor Types</vt:lpstr>
      <vt:lpstr>KRASm NSCLC Alleles and Comutations Matter</vt:lpstr>
      <vt:lpstr>KRAS Targeting Extending the Therapeutic Paradigm to Other KRAS Mutations</vt:lpstr>
      <vt:lpstr>Thank You</vt:lpstr>
      <vt:lpstr>PowerPoint Presentation</vt:lpstr>
      <vt:lpstr>Applications of Circulating Biomarkers (Liquid Biopsy)</vt:lpstr>
      <vt:lpstr>Diagnostic Algorithm for Liquid Biopsy in  Treatment-Naive Advanced/Metastatic NSCLC</vt:lpstr>
      <vt:lpstr>Liquid Biopsy for Biomarker Testing in NSCLC European Perspective</vt:lpstr>
      <vt:lpstr>ctDNA in Cancer A Theory</vt:lpstr>
      <vt:lpstr>Potential Applications of ctDNA Analyses During the Lung Cancer Journey</vt:lpstr>
      <vt:lpstr>Clinical Case NSCLC</vt:lpstr>
      <vt:lpstr>ESR1m Rate in Patients With MBC</vt:lpstr>
      <vt:lpstr>Longer Exposure to ET in 1L Increases the Chance of Developing ESR1m During Treatment</vt:lpstr>
      <vt:lpstr>Patient Journey Through Oncology Treatment </vt:lpstr>
      <vt:lpstr>The “Cancer World” in a Drop</vt:lpstr>
      <vt:lpstr>Liquid vs Tissue Biopsies in Cancer Interception</vt:lpstr>
      <vt:lpstr>PowerPoint Presentation</vt:lpstr>
    </vt:vector>
  </TitlesOfParts>
  <Company>WebMD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WBMD</dc:creator>
  <cp:lastModifiedBy>Kelly, Je-Anne</cp:lastModifiedBy>
  <cp:revision>2</cp:revision>
  <dcterms:created xsi:type="dcterms:W3CDTF">2018-08-10T09:15:09Z</dcterms:created>
  <dcterms:modified xsi:type="dcterms:W3CDTF">2025-01-08T12:28:20Z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0x010100AED8ACA6B475A54D83F3B6349FA9701E</vt:lpwstr>
  </property>
  <property fmtid="{D5CDD505-2E9C-101B-9397-08002B2CF9AE}" pid="3" name="MediaServiceImageTags">
    <vt:lpwstr/>
  </property>
  <property fmtid="{D5CDD505-2E9C-101B-9397-08002B2CF9AE}" pid="4" name="ComplianceAssetId">
    <vt:lpwstr/>
  </property>
  <property fmtid="{D5CDD505-2E9C-101B-9397-08002B2CF9AE}" pid="5" name="TriggerFlowInfo">
    <vt:lpwstr/>
  </property>
  <property fmtid="{D5CDD505-2E9C-101B-9397-08002B2CF9AE}" pid="6" name="TemplateUrl">
    <vt:lpwstr/>
  </property>
  <property fmtid="{D5CDD505-2E9C-101B-9397-08002B2CF9AE}" pid="7" name="_ExtendedDescription">
    <vt:lpwstr/>
  </property>
  <property fmtid="{D5CDD505-2E9C-101B-9397-08002B2CF9AE}" pid="8" name="xd_Signature">
    <vt:bool>false</vt:bool>
  </property>
  <property fmtid="{D5CDD505-2E9C-101B-9397-08002B2CF9AE}" pid="9" name="xd_ProgID">
    <vt:lpwstr/>
  </property>
  <property fmtid="{D5CDD505-2E9C-101B-9397-08002B2CF9AE}" pid="10" name="Order">
    <vt:r8>62382800</vt:r8>
  </property>
</Properties>
</file>